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7" r:id="rId1"/>
    <p:sldMasterId id="2147483693" r:id="rId2"/>
  </p:sldMasterIdLst>
  <p:notesMasterIdLst>
    <p:notesMasterId r:id="rId30"/>
  </p:notesMasterIdLst>
  <p:sldIdLst>
    <p:sldId id="335" r:id="rId3"/>
    <p:sldId id="258" r:id="rId4"/>
    <p:sldId id="265" r:id="rId5"/>
    <p:sldId id="313" r:id="rId6"/>
    <p:sldId id="338" r:id="rId7"/>
    <p:sldId id="270" r:id="rId8"/>
    <p:sldId id="264" r:id="rId9"/>
    <p:sldId id="271" r:id="rId10"/>
    <p:sldId id="318" r:id="rId11"/>
    <p:sldId id="274" r:id="rId12"/>
    <p:sldId id="339" r:id="rId13"/>
    <p:sldId id="282" r:id="rId14"/>
    <p:sldId id="319" r:id="rId15"/>
    <p:sldId id="320" r:id="rId16"/>
    <p:sldId id="321" r:id="rId17"/>
    <p:sldId id="322" r:id="rId18"/>
    <p:sldId id="340" r:id="rId19"/>
    <p:sldId id="341" r:id="rId20"/>
    <p:sldId id="332" r:id="rId21"/>
    <p:sldId id="323" r:id="rId22"/>
    <p:sldId id="324" r:id="rId23"/>
    <p:sldId id="325" r:id="rId24"/>
    <p:sldId id="326" r:id="rId25"/>
    <p:sldId id="342" r:id="rId26"/>
    <p:sldId id="307" r:id="rId27"/>
    <p:sldId id="327" r:id="rId28"/>
    <p:sldId id="290" r:id="rId29"/>
  </p:sldIdLst>
  <p:sldSz cx="12192000" cy="6858000"/>
  <p:notesSz cx="6858000" cy="9144000"/>
  <p:custDataLst>
    <p:tags r:id="rId31"/>
  </p:custDataLst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3" userDrawn="1">
          <p15:clr>
            <a:srgbClr val="A4A3A4"/>
          </p15:clr>
        </p15:guide>
        <p15:guide id="2" pos="3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0"/>
    <a:srgbClr val="FFFF99"/>
    <a:srgbClr val="FFFFCC"/>
    <a:srgbClr val="800080"/>
    <a:srgbClr val="FFFFFF"/>
    <a:srgbClr val="FF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/>
    <p:restoredTop sz="92895"/>
  </p:normalViewPr>
  <p:slideViewPr>
    <p:cSldViewPr showGuides="1">
      <p:cViewPr varScale="1">
        <p:scale>
          <a:sx n="67" d="100"/>
          <a:sy n="67" d="100"/>
        </p:scale>
        <p:origin x="834" y="720"/>
      </p:cViewPr>
      <p:guideLst>
        <p:guide orient="horz" pos="2103"/>
        <p:guide pos="3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4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sz="1200" dirty="0"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032678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8b385fd2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8b385fd2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sz="1200" dirty="0"/>
              <a:t>6</a:t>
            </a:fld>
            <a:endParaRPr lang="en-US" sz="1200" dirty="0"/>
          </a:p>
        </p:txBody>
      </p:sp>
      <p:sp>
        <p:nvSpPr>
          <p:cNvPr id="26627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6628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6034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365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0.xml"/><Relationship Id="rId5" Type="http://schemas.openxmlformats.org/officeDocument/2006/relationships/slide" Target="../slides/slide9.xml"/><Relationship Id="rId4" Type="http://schemas.openxmlformats.org/officeDocument/2006/relationships/slide" Target="../slides/slide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97458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2479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29497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45834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29748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31078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5849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35921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374806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773656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53392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433889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219458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769485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865332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860951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282196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456604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498496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148186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857011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86701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469738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826086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922963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66718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840382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846530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138094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041441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721704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892366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03432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654609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148762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7078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2853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7852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9745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4343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7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0176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5"/>
          <p:cNvSpPr>
            <a:spLocks noGrp="1"/>
          </p:cNvSpPr>
          <p:nvPr>
            <p:ph type="dt" sz="half" idx="12"/>
          </p:nvPr>
        </p:nvSpPr>
        <p:spPr>
          <a:xfrm>
            <a:off x="609600" y="6246813"/>
            <a:ext cx="2844800" cy="476250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3"/>
          </p:nvPr>
        </p:nvSpPr>
        <p:spPr>
          <a:xfrm>
            <a:off x="4165600" y="6246813"/>
            <a:ext cx="3860800" cy="476250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737600" y="6246813"/>
            <a:ext cx="2844800" cy="476250"/>
          </a:xfrm>
          <a:prstGeom prst="rect">
            <a:avLst/>
          </a:prstGeom>
        </p:spPr>
        <p:txBody>
          <a:bodyPr vert="horz" lIns="27432" tIns="45720" rIns="45720" bIns="45720" rtlCol="0" anchor="ctr"/>
          <a:lstStyle/>
          <a:p>
            <a:pPr>
              <a:buNone/>
            </a:pPr>
            <a:fld id="{9A0DB2DC-4C9A-4742-B13C-FB6460FD3503}" type="slidenum">
              <a:rPr lang="en-US" dirty="0">
                <a:latin typeface="Century Gothic" panose="020B0502020202020204" pitchFamily="34" charset="0"/>
              </a:rPr>
              <a:t>‹#›</a:t>
            </a:fld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3762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1_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7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0176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5"/>
          <p:cNvSpPr>
            <a:spLocks noGrp="1"/>
          </p:cNvSpPr>
          <p:nvPr>
            <p:ph type="dt" sz="half" idx="12"/>
          </p:nvPr>
        </p:nvSpPr>
        <p:spPr>
          <a:xfrm>
            <a:off x="609600" y="6246813"/>
            <a:ext cx="2844800" cy="476250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3"/>
          </p:nvPr>
        </p:nvSpPr>
        <p:spPr>
          <a:xfrm>
            <a:off x="4165600" y="6246813"/>
            <a:ext cx="3860800" cy="476250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737600" y="6246813"/>
            <a:ext cx="2844800" cy="476250"/>
          </a:xfrm>
          <a:prstGeom prst="rect">
            <a:avLst/>
          </a:prstGeom>
        </p:spPr>
        <p:txBody>
          <a:bodyPr vert="horz" lIns="27432" tIns="45720" rIns="45720" bIns="45720" rtlCol="0" anchor="ctr"/>
          <a:lstStyle/>
          <a:p>
            <a:pPr>
              <a:buNone/>
            </a:pPr>
            <a:fld id="{9A0DB2DC-4C9A-4742-B13C-FB6460FD3503}" type="slidenum">
              <a:rPr lang="en-US" dirty="0">
                <a:latin typeface="Century Gothic" panose="020B0502020202020204" pitchFamily="34" charset="0"/>
              </a:rPr>
              <a:t>‹#›</a:t>
            </a:fld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6958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7944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133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710208"/>
      </p:ext>
    </p:extLst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4"/>
          <p:cNvSpPr/>
          <p:nvPr/>
        </p:nvSpPr>
        <p:spPr>
          <a:xfrm>
            <a:off x="950967" y="73236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34"/>
          <p:cNvSpPr txBox="1">
            <a:spLocks noGrp="1"/>
          </p:cNvSpPr>
          <p:nvPr>
            <p:ph type="title"/>
          </p:nvPr>
        </p:nvSpPr>
        <p:spPr>
          <a:xfrm>
            <a:off x="3399200" y="2301051"/>
            <a:ext cx="5393600" cy="14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14" name="Google Shape;214;p34"/>
          <p:cNvSpPr txBox="1">
            <a:spLocks noGrp="1"/>
          </p:cNvSpPr>
          <p:nvPr>
            <p:ph type="subTitle" idx="1"/>
          </p:nvPr>
        </p:nvSpPr>
        <p:spPr>
          <a:xfrm>
            <a:off x="3399200" y="3810951"/>
            <a:ext cx="5393600" cy="7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11804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/>
          <p:nvPr/>
        </p:nvSpPr>
        <p:spPr>
          <a:xfrm>
            <a:off x="950967" y="73236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2598800" y="720000"/>
            <a:ext cx="69944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4066233" y="2899533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4" name="Google Shape;64;p13">
            <a:hlinkClick r:id="rId3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4066233" y="23776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5" name="Google Shape;65;p13">
            <a:hlinkClick r:id="rId3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2846247" y="2322069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4"/>
          </p:nvPr>
        </p:nvSpPr>
        <p:spPr>
          <a:xfrm>
            <a:off x="8374233" y="2899533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7" name="Google Shape;67;p13">
            <a:hlinkClick r:id="rId4" action="ppaction://hlinksldjump"/>
          </p:cNvPr>
          <p:cNvSpPr txBox="1">
            <a:spLocks noGrp="1"/>
          </p:cNvSpPr>
          <p:nvPr>
            <p:ph type="title" idx="5"/>
          </p:nvPr>
        </p:nvSpPr>
        <p:spPr>
          <a:xfrm>
            <a:off x="8374232" y="23776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8" name="Google Shape;68;p13">
            <a:hlinkClick r:id="rId4" action="ppaction://hlinksldjump"/>
          </p:cNvPr>
          <p:cNvSpPr txBox="1">
            <a:spLocks noGrp="1"/>
          </p:cNvSpPr>
          <p:nvPr>
            <p:ph type="title" idx="6" hasCustomPrompt="1"/>
          </p:nvPr>
        </p:nvSpPr>
        <p:spPr>
          <a:xfrm>
            <a:off x="7154229" y="2322069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7"/>
          </p:nvPr>
        </p:nvSpPr>
        <p:spPr>
          <a:xfrm>
            <a:off x="4066233" y="4491741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0" name="Google Shape;70;p13">
            <a:hlinkClick r:id="rId5" action="ppaction://hlinksldjump"/>
          </p:cNvPr>
          <p:cNvSpPr txBox="1">
            <a:spLocks noGrp="1"/>
          </p:cNvSpPr>
          <p:nvPr>
            <p:ph type="title" idx="8"/>
          </p:nvPr>
        </p:nvSpPr>
        <p:spPr>
          <a:xfrm>
            <a:off x="4066233" y="39698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1" name="Google Shape;71;p13">
            <a:hlinkClick r:id="rId5" action="ppaction://hlinksldjump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2846233" y="3914231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3"/>
          </p:nvPr>
        </p:nvSpPr>
        <p:spPr>
          <a:xfrm>
            <a:off x="8374233" y="4491741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3" name="Google Shape;73;p13">
            <a:hlinkClick r:id="rId6" action="ppaction://hlinksldjump"/>
          </p:cNvPr>
          <p:cNvSpPr txBox="1">
            <a:spLocks noGrp="1"/>
          </p:cNvSpPr>
          <p:nvPr>
            <p:ph type="title" idx="14"/>
          </p:nvPr>
        </p:nvSpPr>
        <p:spPr>
          <a:xfrm>
            <a:off x="8374232" y="39698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4" name="Google Shape;74;p13">
            <a:hlinkClick r:id="rId6" action="ppaction://hlinksldjump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7154229" y="3914300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1217106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30325"/>
      </p:ext>
    </p:extLst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101740"/>
      </p:ext>
    </p:extLst>
  </p:cSld>
  <p:clrMapOvr>
    <a:masterClrMapping/>
  </p:clrMapOvr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665764"/>
      </p:ext>
    </p:extLst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686070"/>
      </p:ext>
    </p:extLst>
  </p:cSld>
  <p:clrMapOvr>
    <a:masterClrMapping/>
  </p:clrMapOvr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20348"/>
      </p:ext>
    </p:extLst>
  </p:cSld>
  <p:clrMapOvr>
    <a:masterClrMapping/>
  </p:clrMapOvr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454403"/>
      </p:ext>
    </p:extLst>
  </p:cSld>
  <p:clrMapOvr>
    <a:masterClrMapping/>
  </p:clrMapOvr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538348"/>
      </p:ext>
    </p:extLst>
  </p:cSld>
  <p:clrMapOvr>
    <a:masterClrMapping/>
  </p:clrMapOvr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38914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231766"/>
      </p:ext>
    </p:extLst>
  </p:cSld>
  <p:clrMapOvr>
    <a:masterClrMapping/>
  </p:clrMapOvr>
  <p:hf sldNum="0"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682174"/>
      </p:ext>
    </p:extLst>
  </p:cSld>
  <p:clrMapOvr>
    <a:masterClrMapping/>
  </p:clrMapOvr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975255"/>
      </p:ext>
    </p:extLst>
  </p:cSld>
  <p:clrMapOvr>
    <a:masterClrMapping/>
  </p:clrMapOvr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365003"/>
      </p:ext>
    </p:extLst>
  </p:cSld>
  <p:clrMapOvr>
    <a:masterClrMapping/>
  </p:clrMapOvr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326"/>
      </p:ext>
    </p:extLst>
  </p:cSld>
  <p:clrMapOvr>
    <a:masterClrMapping/>
  </p:clrMapOvr>
  <p:hf sldNum="0"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4"/>
          <p:cNvSpPr/>
          <p:nvPr/>
        </p:nvSpPr>
        <p:spPr>
          <a:xfrm>
            <a:off x="950967" y="73236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34"/>
          <p:cNvSpPr txBox="1">
            <a:spLocks noGrp="1"/>
          </p:cNvSpPr>
          <p:nvPr>
            <p:ph type="title"/>
          </p:nvPr>
        </p:nvSpPr>
        <p:spPr>
          <a:xfrm>
            <a:off x="3399200" y="2301051"/>
            <a:ext cx="5393600" cy="14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14" name="Google Shape;214;p34"/>
          <p:cNvSpPr txBox="1">
            <a:spLocks noGrp="1"/>
          </p:cNvSpPr>
          <p:nvPr>
            <p:ph type="subTitle" idx="1"/>
          </p:nvPr>
        </p:nvSpPr>
        <p:spPr>
          <a:xfrm>
            <a:off x="3399200" y="3810951"/>
            <a:ext cx="5393600" cy="7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7508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55047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36358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07597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272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710" r:id="rId2"/>
    <p:sldLayoutId id="2147483709" r:id="rId3"/>
    <p:sldLayoutId id="2147483679" r:id="rId4"/>
    <p:sldLayoutId id="2147483739" r:id="rId5"/>
    <p:sldLayoutId id="2147483738" r:id="rId6"/>
    <p:sldLayoutId id="2147483737" r:id="rId7"/>
    <p:sldLayoutId id="2147483736" r:id="rId8"/>
    <p:sldLayoutId id="2147483735" r:id="rId9"/>
    <p:sldLayoutId id="2147483732" r:id="rId10"/>
    <p:sldLayoutId id="2147483731" r:id="rId11"/>
    <p:sldLayoutId id="2147483727" r:id="rId12"/>
    <p:sldLayoutId id="2147483726" r:id="rId13"/>
    <p:sldLayoutId id="2147483725" r:id="rId14"/>
    <p:sldLayoutId id="2147483724" r:id="rId15"/>
    <p:sldLayoutId id="2147483723" r:id="rId16"/>
    <p:sldLayoutId id="2147483722" r:id="rId17"/>
    <p:sldLayoutId id="2147483721" r:id="rId18"/>
    <p:sldLayoutId id="2147483720" r:id="rId19"/>
    <p:sldLayoutId id="2147483719" r:id="rId20"/>
    <p:sldLayoutId id="2147483718" r:id="rId21"/>
    <p:sldLayoutId id="2147483717" r:id="rId22"/>
    <p:sldLayoutId id="2147483716" r:id="rId23"/>
    <p:sldLayoutId id="2147483715" r:id="rId24"/>
    <p:sldLayoutId id="2147483714" r:id="rId25"/>
    <p:sldLayoutId id="2147483712" r:id="rId26"/>
    <p:sldLayoutId id="2147483711" r:id="rId27"/>
    <p:sldLayoutId id="2147483680" r:id="rId28"/>
    <p:sldLayoutId id="2147483681" r:id="rId29"/>
    <p:sldLayoutId id="2147483743" r:id="rId30"/>
    <p:sldLayoutId id="2147483742" r:id="rId31"/>
    <p:sldLayoutId id="2147483741" r:id="rId32"/>
    <p:sldLayoutId id="2147483740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90" r:id="rId41"/>
    <p:sldLayoutId id="2147483730" r:id="rId42"/>
    <p:sldLayoutId id="2147483729" r:id="rId43"/>
    <p:sldLayoutId id="2147483728" r:id="rId44"/>
    <p:sldLayoutId id="2147483713" r:id="rId45"/>
    <p:sldLayoutId id="2147483691" r:id="rId46"/>
    <p:sldLayoutId id="2147483733" r:id="rId47"/>
    <p:sldLayoutId id="2147483692" r:id="rId48"/>
    <p:sldLayoutId id="2147483734" r:id="rId49"/>
    <p:sldLayoutId id="2147483706" r:id="rId50"/>
    <p:sldLayoutId id="2147483707" r:id="rId5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881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08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5.GIF"/><Relationship Id="rId4" Type="http://schemas.openxmlformats.org/officeDocument/2006/relationships/image" Target="../media/image4.GIF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5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5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00200"/>
            <a:ext cx="12192000" cy="914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Oval 5"/>
          <p:cNvSpPr>
            <a:spLocks noChangeArrowheads="1"/>
          </p:cNvSpPr>
          <p:nvPr/>
        </p:nvSpPr>
        <p:spPr bwMode="auto">
          <a:xfrm>
            <a:off x="2667000" y="1676400"/>
            <a:ext cx="7272338" cy="2930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vi-VN" sz="4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Môn: TOÁN 5</a:t>
            </a:r>
          </a:p>
          <a:p>
            <a:pPr algn="ctr" eaLnBrk="1" hangingPunct="1"/>
            <a:r>
              <a:rPr lang="en-US" altLang="vi-VN" sz="4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vi-VN" sz="4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vi-VN" sz="4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tích hình hộp chữ nhật</a:t>
            </a:r>
          </a:p>
          <a:p>
            <a:pPr algn="ctr" eaLnBrk="1" hangingPunct="1"/>
            <a:endParaRPr lang="en-US" altLang="vi-VN" sz="44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endParaRPr lang="en-US" altLang="vi-VN" sz="40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3">
            <a:extLst>
              <a:ext uri="{FF2B5EF4-FFF2-40B4-BE49-F238E27FC236}">
                <a16:creationId xmlns:a16="http://schemas.microsoft.com/office/drawing/2014/main" id="{6E39EC34-0545-4E45-8E92-A495234E9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4320"/>
            <a:ext cx="12192000" cy="850392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5629" name="Group 29"/>
          <p:cNvGrpSpPr/>
          <p:nvPr/>
        </p:nvGrpSpPr>
        <p:grpSpPr>
          <a:xfrm>
            <a:off x="7543801" y="2590800"/>
            <a:ext cx="2352675" cy="3479800"/>
            <a:chOff x="4032" y="1632"/>
            <a:chExt cx="1482" cy="2192"/>
          </a:xfrm>
        </p:grpSpPr>
        <p:grpSp>
          <p:nvGrpSpPr>
            <p:cNvPr id="11308" name="Group 30"/>
            <p:cNvGrpSpPr/>
            <p:nvPr/>
          </p:nvGrpSpPr>
          <p:grpSpPr>
            <a:xfrm>
              <a:off x="4032" y="1632"/>
              <a:ext cx="1482" cy="2192"/>
              <a:chOff x="1104" y="1296"/>
              <a:chExt cx="1482" cy="2192"/>
            </a:xfrm>
          </p:grpSpPr>
          <p:grpSp>
            <p:nvGrpSpPr>
              <p:cNvPr id="11326" name="Group 31"/>
              <p:cNvGrpSpPr/>
              <p:nvPr/>
            </p:nvGrpSpPr>
            <p:grpSpPr>
              <a:xfrm>
                <a:off x="1104" y="1296"/>
                <a:ext cx="1440" cy="1968"/>
                <a:chOff x="1104" y="1296"/>
                <a:chExt cx="1440" cy="1968"/>
              </a:xfrm>
            </p:grpSpPr>
            <p:sp>
              <p:nvSpPr>
                <p:cNvPr id="11330" name="Line 32"/>
                <p:cNvSpPr/>
                <p:nvPr/>
              </p:nvSpPr>
              <p:spPr>
                <a:xfrm>
                  <a:off x="1104" y="1776"/>
                  <a:ext cx="0" cy="1488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31" name="Line 33"/>
                <p:cNvSpPr/>
                <p:nvPr/>
              </p:nvSpPr>
              <p:spPr>
                <a:xfrm flipV="1">
                  <a:off x="1104" y="1296"/>
                  <a:ext cx="384" cy="480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32" name="Line 34"/>
                <p:cNvSpPr/>
                <p:nvPr/>
              </p:nvSpPr>
              <p:spPr>
                <a:xfrm>
                  <a:off x="1104" y="1776"/>
                  <a:ext cx="1056" cy="0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33" name="Line 35"/>
                <p:cNvSpPr/>
                <p:nvPr/>
              </p:nvSpPr>
              <p:spPr>
                <a:xfrm flipV="1">
                  <a:off x="2160" y="1296"/>
                  <a:ext cx="384" cy="48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34" name="Line 36"/>
                <p:cNvSpPr/>
                <p:nvPr/>
              </p:nvSpPr>
              <p:spPr>
                <a:xfrm>
                  <a:off x="1488" y="1296"/>
                  <a:ext cx="1056" cy="0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35" name="Line 37"/>
                <p:cNvSpPr/>
                <p:nvPr/>
              </p:nvSpPr>
              <p:spPr>
                <a:xfrm>
                  <a:off x="2160" y="1776"/>
                  <a:ext cx="0" cy="1488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36" name="Line 38"/>
                <p:cNvSpPr/>
                <p:nvPr/>
              </p:nvSpPr>
              <p:spPr>
                <a:xfrm>
                  <a:off x="1104" y="3264"/>
                  <a:ext cx="1056" cy="0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37" name="Line 39"/>
                <p:cNvSpPr/>
                <p:nvPr/>
              </p:nvSpPr>
              <p:spPr>
                <a:xfrm>
                  <a:off x="2544" y="1296"/>
                  <a:ext cx="0" cy="1488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38" name="Line 40"/>
                <p:cNvSpPr/>
                <p:nvPr/>
              </p:nvSpPr>
              <p:spPr>
                <a:xfrm flipV="1">
                  <a:off x="2160" y="2784"/>
                  <a:ext cx="384" cy="48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39" name="Line 41"/>
                <p:cNvSpPr/>
                <p:nvPr/>
              </p:nvSpPr>
              <p:spPr>
                <a:xfrm>
                  <a:off x="1488" y="1296"/>
                  <a:ext cx="0" cy="1488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1340" name="Line 42"/>
                <p:cNvSpPr/>
                <p:nvPr/>
              </p:nvSpPr>
              <p:spPr>
                <a:xfrm flipV="1">
                  <a:off x="1104" y="2784"/>
                  <a:ext cx="384" cy="480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1341" name="Line 43"/>
                <p:cNvSpPr/>
                <p:nvPr/>
              </p:nvSpPr>
              <p:spPr>
                <a:xfrm>
                  <a:off x="1488" y="2784"/>
                  <a:ext cx="1056" cy="0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11327" name="Text Box 44"/>
              <p:cNvSpPr txBox="1"/>
              <p:nvPr/>
            </p:nvSpPr>
            <p:spPr>
              <a:xfrm>
                <a:off x="1504" y="3200"/>
                <a:ext cx="201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sz="2400" dirty="0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1328" name="Text Box 45"/>
              <p:cNvSpPr txBox="1"/>
              <p:nvPr/>
            </p:nvSpPr>
            <p:spPr>
              <a:xfrm>
                <a:off x="2374" y="2858"/>
                <a:ext cx="212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sz="2400" dirty="0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1329" name="Text Box 46"/>
              <p:cNvSpPr txBox="1"/>
              <p:nvPr/>
            </p:nvSpPr>
            <p:spPr>
              <a:xfrm>
                <a:off x="2000" y="2112"/>
                <a:ext cx="201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sz="2400" dirty="0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c</a:t>
                </a:r>
              </a:p>
            </p:txBody>
          </p:sp>
        </p:grpSp>
        <p:grpSp>
          <p:nvGrpSpPr>
            <p:cNvPr id="11309" name="Group 47"/>
            <p:cNvGrpSpPr/>
            <p:nvPr/>
          </p:nvGrpSpPr>
          <p:grpSpPr>
            <a:xfrm>
              <a:off x="4032" y="1632"/>
              <a:ext cx="1482" cy="2192"/>
              <a:chOff x="1104" y="1296"/>
              <a:chExt cx="1482" cy="2192"/>
            </a:xfrm>
          </p:grpSpPr>
          <p:grpSp>
            <p:nvGrpSpPr>
              <p:cNvPr id="11310" name="Group 48"/>
              <p:cNvGrpSpPr/>
              <p:nvPr/>
            </p:nvGrpSpPr>
            <p:grpSpPr>
              <a:xfrm>
                <a:off x="1104" y="1296"/>
                <a:ext cx="1440" cy="1968"/>
                <a:chOff x="1104" y="1296"/>
                <a:chExt cx="1440" cy="1968"/>
              </a:xfrm>
            </p:grpSpPr>
            <p:sp>
              <p:nvSpPr>
                <p:cNvPr id="11314" name="Line 49"/>
                <p:cNvSpPr/>
                <p:nvPr/>
              </p:nvSpPr>
              <p:spPr>
                <a:xfrm>
                  <a:off x="1104" y="1776"/>
                  <a:ext cx="0" cy="1488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15" name="Line 50"/>
                <p:cNvSpPr/>
                <p:nvPr/>
              </p:nvSpPr>
              <p:spPr>
                <a:xfrm flipV="1">
                  <a:off x="1104" y="1296"/>
                  <a:ext cx="384" cy="48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16" name="Line 51"/>
                <p:cNvSpPr/>
                <p:nvPr/>
              </p:nvSpPr>
              <p:spPr>
                <a:xfrm>
                  <a:off x="1104" y="1776"/>
                  <a:ext cx="1056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17" name="Line 52"/>
                <p:cNvSpPr/>
                <p:nvPr/>
              </p:nvSpPr>
              <p:spPr>
                <a:xfrm flipV="1">
                  <a:off x="2160" y="1296"/>
                  <a:ext cx="384" cy="48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18" name="Line 53"/>
                <p:cNvSpPr/>
                <p:nvPr/>
              </p:nvSpPr>
              <p:spPr>
                <a:xfrm>
                  <a:off x="1488" y="1296"/>
                  <a:ext cx="1056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19" name="Line 54"/>
                <p:cNvSpPr/>
                <p:nvPr/>
              </p:nvSpPr>
              <p:spPr>
                <a:xfrm>
                  <a:off x="2160" y="1776"/>
                  <a:ext cx="0" cy="1488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20" name="Line 55"/>
                <p:cNvSpPr/>
                <p:nvPr/>
              </p:nvSpPr>
              <p:spPr>
                <a:xfrm>
                  <a:off x="1104" y="3264"/>
                  <a:ext cx="1056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21" name="Line 56"/>
                <p:cNvSpPr/>
                <p:nvPr/>
              </p:nvSpPr>
              <p:spPr>
                <a:xfrm>
                  <a:off x="2544" y="1296"/>
                  <a:ext cx="0" cy="1488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22" name="Line 57"/>
                <p:cNvSpPr/>
                <p:nvPr/>
              </p:nvSpPr>
              <p:spPr>
                <a:xfrm flipV="1">
                  <a:off x="2160" y="2784"/>
                  <a:ext cx="384" cy="48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23" name="Line 58"/>
                <p:cNvSpPr/>
                <p:nvPr/>
              </p:nvSpPr>
              <p:spPr>
                <a:xfrm>
                  <a:off x="1488" y="1296"/>
                  <a:ext cx="0" cy="1488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1324" name="Line 59"/>
                <p:cNvSpPr/>
                <p:nvPr/>
              </p:nvSpPr>
              <p:spPr>
                <a:xfrm flipV="1">
                  <a:off x="1104" y="2784"/>
                  <a:ext cx="384" cy="48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1325" name="Line 60"/>
                <p:cNvSpPr/>
                <p:nvPr/>
              </p:nvSpPr>
              <p:spPr>
                <a:xfrm>
                  <a:off x="1488" y="2784"/>
                  <a:ext cx="1056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11311" name="Text Box 61"/>
              <p:cNvSpPr txBox="1"/>
              <p:nvPr/>
            </p:nvSpPr>
            <p:spPr>
              <a:xfrm>
                <a:off x="1504" y="3200"/>
                <a:ext cx="201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sz="2400" dirty="0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1312" name="Text Box 62"/>
              <p:cNvSpPr txBox="1"/>
              <p:nvPr/>
            </p:nvSpPr>
            <p:spPr>
              <a:xfrm>
                <a:off x="2374" y="2858"/>
                <a:ext cx="212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sz="2400" dirty="0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1313" name="Text Box 63"/>
              <p:cNvSpPr txBox="1"/>
              <p:nvPr/>
            </p:nvSpPr>
            <p:spPr>
              <a:xfrm>
                <a:off x="2000" y="2112"/>
                <a:ext cx="201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sz="2400" dirty="0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c</a:t>
                </a:r>
              </a:p>
            </p:txBody>
          </p:sp>
        </p:grpSp>
      </p:grpSp>
      <p:sp>
        <p:nvSpPr>
          <p:cNvPr id="25668" name="Text Box 68"/>
          <p:cNvSpPr txBox="1"/>
          <p:nvPr/>
        </p:nvSpPr>
        <p:spPr>
          <a:xfrm>
            <a:off x="1928813" y="4386264"/>
            <a:ext cx="69342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000" dirty="0">
                <a:solidFill>
                  <a:schemeClr val="accent2"/>
                </a:solidFill>
              </a:rPr>
              <a:t>(a, b, c là ba kích thước của hình hộp chữ nhật)</a:t>
            </a:r>
          </a:p>
        </p:txBody>
      </p:sp>
      <p:pic>
        <p:nvPicPr>
          <p:cNvPr id="10244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0" y="4808538"/>
            <a:ext cx="712788" cy="2036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676" y="5045076"/>
            <a:ext cx="714375" cy="2036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6325" y="5516564"/>
            <a:ext cx="857250" cy="1387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ight Brace 6"/>
          <p:cNvSpPr/>
          <p:nvPr/>
        </p:nvSpPr>
        <p:spPr>
          <a:xfrm rot="5400000">
            <a:off x="4846956" y="2966085"/>
            <a:ext cx="310515" cy="960120"/>
          </a:xfrm>
          <a:prstGeom prst="rightBrace">
            <a:avLst>
              <a:gd name="adj1" fmla="val 8333"/>
              <a:gd name="adj2" fmla="val 4996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4512310" y="3632836"/>
            <a:ext cx="114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1 đáy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3567430" y="2583180"/>
            <a:ext cx="30873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V= a x b x 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5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5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68" grpId="0"/>
      <p:bldP spid="25668" grpId="1"/>
      <p:bldP spid="7" grpId="0" animBg="1"/>
      <p:bldP spid="7" grpId="1" animBg="1"/>
      <p:bldP spid="8" grpId="0"/>
      <p:bldP spid="8" grpId="1"/>
      <p:bldP spid="11" grpId="0"/>
      <p:bldP spid="1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131212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9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sz="9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8" name="Google Shape;1168;p53"/>
          <p:cNvGrpSpPr/>
          <p:nvPr/>
        </p:nvGrpSpPr>
        <p:grpSpPr>
          <a:xfrm>
            <a:off x="9454813" y="2764913"/>
            <a:ext cx="1444351" cy="2993648"/>
            <a:chOff x="6841400" y="3407100"/>
            <a:chExt cx="690285" cy="1430724"/>
          </a:xfrm>
        </p:grpSpPr>
        <p:sp>
          <p:nvSpPr>
            <p:cNvPr id="1169" name="Google Shape;1169;p53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9" name="Google Shape;1189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4" name="Google Shape;1194;p53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8" name="Google Shape;1198;p53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9" name="Google Shape;1199;p53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0" name="Google Shape;1200;p53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1" name="Google Shape;1201;p53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07654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>
            <a:extLst>
              <a:ext uri="{FF2B5EF4-FFF2-40B4-BE49-F238E27FC236}">
                <a16:creationId xmlns:a16="http://schemas.microsoft.com/office/drawing/2014/main" id="{B9DA133C-FA27-476F-A75F-D522285A3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84117"/>
            <a:ext cx="12192000" cy="732173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3570" y="4935841"/>
            <a:ext cx="712788" cy="2036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80346" y="1359580"/>
            <a:ext cx="714375" cy="2036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1455" y="5432425"/>
            <a:ext cx="857250" cy="1387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Text Box 12">
            <a:extLst>
              <a:ext uri="{FF2B5EF4-FFF2-40B4-BE49-F238E27FC236}">
                <a16:creationId xmlns:a16="http://schemas.microsoft.com/office/drawing/2014/main" id="{87556D5D-3CC2-4294-A52F-2E3D89CF2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01007"/>
            <a:ext cx="10134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600" i="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b,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c.</a:t>
            </a:r>
          </a:p>
        </p:txBody>
      </p:sp>
      <p:sp>
        <p:nvSpPr>
          <p:cNvPr id="20" name="Text Box 13">
            <a:extLst>
              <a:ext uri="{FF2B5EF4-FFF2-40B4-BE49-F238E27FC236}">
                <a16:creationId xmlns:a16="http://schemas.microsoft.com/office/drawing/2014/main" id="{DC64413E-F1E8-4417-8C58-3F2621479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0097" y="3048000"/>
            <a:ext cx="90364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0" dirty="0">
                <a:latin typeface="Times New Roman" pitchFamily="18" charset="0"/>
                <a:cs typeface="Times New Roman" pitchFamily="18" charset="0"/>
              </a:rPr>
              <a:t>b) a = 1,5m;  b = 1,1m;  c = 0,5m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15">
                <a:extLst>
                  <a:ext uri="{FF2B5EF4-FFF2-40B4-BE49-F238E27FC236}">
                    <a16:creationId xmlns:a16="http://schemas.microsoft.com/office/drawing/2014/main" id="{391F4E60-05EB-407C-87E7-8D6708EC73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7538" y="4495800"/>
                <a:ext cx="8534400" cy="9248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600" b="1" i="0" dirty="0">
                    <a:latin typeface="Times New Roman" pitchFamily="18" charset="0"/>
                    <a:cs typeface="Times New Roman" pitchFamily="18" charset="0"/>
                  </a:rPr>
                  <a:t>c) a </a:t>
                </a:r>
                <a:r>
                  <a:rPr lang="en-US" sz="3600" b="1" i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b="1" i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i="0" dirty="0">
                    <a:latin typeface="Times New Roman" pitchFamily="18" charset="0"/>
                    <a:cs typeface="Times New Roman" pitchFamily="18" charset="0"/>
                  </a:rPr>
                  <a:t>dm</a:t>
                </a:r>
                <a:r>
                  <a:rPr lang="en-US" sz="3600" b="1" i="0" dirty="0">
                    <a:latin typeface="Times New Roman" pitchFamily="18" charset="0"/>
                    <a:cs typeface="Times New Roman" pitchFamily="18" charset="0"/>
                  </a:rPr>
                  <a:t>;  b </a:t>
                </a:r>
                <a:r>
                  <a:rPr lang="en-US" sz="3600" b="1" i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  <m:r>
                      <a:rPr lang="en-US" sz="3600" b="1" i="0" smtClean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3200" b="1" i="0" dirty="0">
                    <a:latin typeface="Times New Roman" pitchFamily="18" charset="0"/>
                    <a:cs typeface="Times New Roman" pitchFamily="18" charset="0"/>
                  </a:rPr>
                  <a:t>dm</a:t>
                </a:r>
                <a:r>
                  <a:rPr lang="en-US" sz="3600" b="1" i="0" dirty="0">
                    <a:latin typeface="Times New Roman" pitchFamily="18" charset="0"/>
                    <a:cs typeface="Times New Roman" pitchFamily="18" charset="0"/>
                  </a:rPr>
                  <a:t>;  c </a:t>
                </a:r>
                <a:r>
                  <a:rPr lang="en-US" sz="3600" b="1" i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  <m:r>
                      <a:rPr lang="en-US" sz="3600" b="1" i="0" smtClean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3200" b="1" i="0" dirty="0">
                    <a:latin typeface="Times New Roman" pitchFamily="18" charset="0"/>
                    <a:cs typeface="Times New Roman" pitchFamily="18" charset="0"/>
                  </a:rPr>
                  <a:t>dm</a:t>
                </a:r>
                <a:r>
                  <a:rPr lang="en-US" sz="3600" b="1" i="0" dirty="0">
                    <a:latin typeface="Times New Roman" pitchFamily="18" charset="0"/>
                    <a:cs typeface="Times New Roman" pitchFamily="18" charset="0"/>
                  </a:rPr>
                  <a:t>          </a:t>
                </a:r>
              </a:p>
            </p:txBody>
          </p:sp>
        </mc:Choice>
        <mc:Fallback xmlns="">
          <p:sp>
            <p:nvSpPr>
              <p:cNvPr id="21" name="Text Box 15">
                <a:extLst>
                  <a:ext uri="{FF2B5EF4-FFF2-40B4-BE49-F238E27FC236}">
                    <a16:creationId xmlns:a16="http://schemas.microsoft.com/office/drawing/2014/main" id="{391F4E60-05EB-407C-87E7-8D6708EC7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37538" y="4495800"/>
                <a:ext cx="8534400" cy="924805"/>
              </a:xfrm>
              <a:prstGeom prst="rect">
                <a:avLst/>
              </a:prstGeom>
              <a:blipFill>
                <a:blip r:embed="rId6"/>
                <a:stretch>
                  <a:fillRect l="-2214" b="-662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 Box 28">
            <a:extLst>
              <a:ext uri="{FF2B5EF4-FFF2-40B4-BE49-F238E27FC236}">
                <a16:creationId xmlns:a16="http://schemas.microsoft.com/office/drawing/2014/main" id="{FBE9600D-BAA1-49DF-8DAF-D52FE03B5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2602" y="1524000"/>
            <a:ext cx="86598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0" dirty="0"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en-US" sz="3200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0" dirty="0">
                <a:latin typeface="Times New Roman" pitchFamily="18" charset="0"/>
                <a:cs typeface="Times New Roman" pitchFamily="18" charset="0"/>
              </a:rPr>
              <a:t>a = 5cm;  b = 4cm;  c = 9cm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943E383-7EA9-49AA-ABFA-E5362DE2D15C}"/>
                  </a:ext>
                </a:extLst>
              </p:cNvPr>
              <p:cNvSpPr/>
              <p:nvPr/>
            </p:nvSpPr>
            <p:spPr>
              <a:xfrm>
                <a:off x="2399393" y="2057400"/>
                <a:ext cx="6624736" cy="105516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Thể </a:t>
                </a:r>
                <a:r>
                  <a:rPr lang="en-US" sz="3000" b="1" cap="none" spc="50" dirty="0" err="1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cap="none" spc="50" dirty="0" err="1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cap="none" spc="50" dirty="0" err="1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hộp</a:t>
                </a:r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cap="none" spc="50" dirty="0" err="1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chữ</a:t>
                </a:r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cap="none" spc="50" dirty="0" err="1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nhật</a:t>
                </a:r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cap="none" spc="50" dirty="0" err="1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algn="ctr"/>
                <a:r>
                  <a:rPr lang="en-US" sz="3000" b="1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 x 4 x 9= 180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943E383-7EA9-49AA-ABFA-E5362DE2D1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9393" y="2057400"/>
                <a:ext cx="6624736" cy="10551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F64B57B-D35A-4BAD-B2E2-E49C4BE44E9C}"/>
                  </a:ext>
                </a:extLst>
              </p:cNvPr>
              <p:cNvSpPr/>
              <p:nvPr/>
            </p:nvSpPr>
            <p:spPr>
              <a:xfrm>
                <a:off x="2327857" y="3516839"/>
                <a:ext cx="6624736" cy="105516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Thể </a:t>
                </a:r>
                <a:r>
                  <a:rPr lang="en-US" sz="3000" b="1" cap="none" spc="50" dirty="0" err="1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cap="none" spc="50" dirty="0" err="1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cap="none" spc="50" dirty="0" err="1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hộp</a:t>
                </a:r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cap="none" spc="50" dirty="0" err="1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chữ</a:t>
                </a:r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cap="none" spc="50" dirty="0" err="1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nhật</a:t>
                </a:r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cap="none" spc="50" dirty="0" err="1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algn="ctr"/>
                <a:r>
                  <a:rPr lang="en-US" sz="3000" b="1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1,5 x 1,1 x 0,5= 0,825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F64B57B-D35A-4BAD-B2E2-E49C4BE44E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7857" y="3516839"/>
                <a:ext cx="6624736" cy="10551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8603475-72AF-4B8D-8893-8DD49999D816}"/>
                  </a:ext>
                </a:extLst>
              </p:cNvPr>
              <p:cNvSpPr/>
              <p:nvPr/>
            </p:nvSpPr>
            <p:spPr>
              <a:xfrm>
                <a:off x="2323193" y="5410200"/>
                <a:ext cx="6624736" cy="124777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Thể </a:t>
                </a:r>
                <a:r>
                  <a:rPr lang="en-US" sz="3000" b="1" cap="none" spc="50" dirty="0" err="1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cap="none" spc="50" dirty="0" err="1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cap="none" spc="50" dirty="0" err="1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hộp</a:t>
                </a:r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cap="none" spc="50" dirty="0" err="1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chữ</a:t>
                </a:r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cap="none" spc="50" dirty="0" err="1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nhật</a:t>
                </a:r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cap="none" spc="50" dirty="0" err="1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000" b="1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000" b="1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000" b="1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𝟏𝟎</m:t>
                        </m:r>
                      </m:den>
                    </m:f>
                    <m:sSup>
                      <m:sSupPr>
                        <m:ctrlP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𝒅𝒎</m:t>
                        </m:r>
                      </m:e>
                      <m:sup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8603475-72AF-4B8D-8893-8DD49999D8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3193" y="5410200"/>
                <a:ext cx="6624736" cy="124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extLst>
              <a:ext uri="{FF2B5EF4-FFF2-40B4-BE49-F238E27FC236}">
                <a16:creationId xmlns:a16="http://schemas.microsoft.com/office/drawing/2014/main" id="{CCDB20E0-7E50-41F3-8FE5-8FEA2DAA0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4320"/>
            <a:ext cx="12192000" cy="85039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8" name="Text Box 5"/>
          <p:cNvSpPr txBox="1"/>
          <p:nvPr/>
        </p:nvSpPr>
        <p:spPr>
          <a:xfrm>
            <a:off x="1552575" y="431801"/>
            <a:ext cx="9144000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32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2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spcBef>
                <a:spcPct val="50000"/>
              </a:spcBef>
            </a:pP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thể tích của khối gỗ có dạng như­ hình sau: </a:t>
            </a:r>
            <a:endParaRPr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339" name="Picture 6" descr="http://img.loigiaihay.com/picture/2017/0119/hinh-bai-2-trang-121-sgk-toan-5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9476" y="1654176"/>
            <a:ext cx="7834313" cy="4837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500" y="4808538"/>
            <a:ext cx="712788" cy="2036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2676" y="5045076"/>
            <a:ext cx="714375" cy="2036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6325" y="5516564"/>
            <a:ext cx="857250" cy="1387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">
            <a:extLst>
              <a:ext uri="{FF2B5EF4-FFF2-40B4-BE49-F238E27FC236}">
                <a16:creationId xmlns:a16="http://schemas.microsoft.com/office/drawing/2014/main" id="{5A02E6C5-675B-4126-B9B4-C35890C01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4320"/>
            <a:ext cx="12192000" cy="713232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4416" name="Group 80"/>
          <p:cNvGrpSpPr/>
          <p:nvPr/>
        </p:nvGrpSpPr>
        <p:grpSpPr bwMode="auto">
          <a:xfrm>
            <a:off x="3790335" y="3124200"/>
            <a:ext cx="2362200" cy="1828800"/>
            <a:chOff x="1152" y="432"/>
            <a:chExt cx="1488" cy="1152"/>
          </a:xfrm>
          <a:solidFill>
            <a:srgbClr val="006600"/>
          </a:solidFill>
        </p:grpSpPr>
        <p:sp>
          <p:nvSpPr>
            <p:cNvPr id="14389" name="AutoShape 53"/>
            <p:cNvSpPr>
              <a:spLocks noChangeArrowheads="1"/>
            </p:cNvSpPr>
            <p:nvPr/>
          </p:nvSpPr>
          <p:spPr bwMode="auto">
            <a:xfrm>
              <a:off x="1152" y="432"/>
              <a:ext cx="1488" cy="1152"/>
            </a:xfrm>
            <a:prstGeom prst="cube">
              <a:avLst>
                <a:gd name="adj" fmla="val 42884"/>
              </a:avLst>
            </a:prstGeom>
            <a:grpFill/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90" name="Line 54"/>
            <p:cNvSpPr>
              <a:spLocks noChangeShapeType="1"/>
            </p:cNvSpPr>
            <p:nvPr/>
          </p:nvSpPr>
          <p:spPr bwMode="auto">
            <a:xfrm flipV="1">
              <a:off x="2400" y="432"/>
              <a:ext cx="240" cy="24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4415" name="Group 79"/>
          <p:cNvGrpSpPr/>
          <p:nvPr/>
        </p:nvGrpSpPr>
        <p:grpSpPr bwMode="auto">
          <a:xfrm>
            <a:off x="5771535" y="3109912"/>
            <a:ext cx="1752600" cy="1447800"/>
            <a:chOff x="2976" y="576"/>
            <a:chExt cx="1104" cy="912"/>
          </a:xfrm>
          <a:solidFill>
            <a:srgbClr val="006600"/>
          </a:solidFill>
        </p:grpSpPr>
        <p:sp>
          <p:nvSpPr>
            <p:cNvPr id="14388" name="AutoShape 52"/>
            <p:cNvSpPr>
              <a:spLocks noChangeArrowheads="1"/>
            </p:cNvSpPr>
            <p:nvPr/>
          </p:nvSpPr>
          <p:spPr bwMode="auto">
            <a:xfrm>
              <a:off x="2976" y="576"/>
              <a:ext cx="1104" cy="912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91" name="Line 55"/>
            <p:cNvSpPr>
              <a:spLocks noChangeShapeType="1"/>
            </p:cNvSpPr>
            <p:nvPr/>
          </p:nvSpPr>
          <p:spPr bwMode="auto">
            <a:xfrm flipV="1">
              <a:off x="2976" y="576"/>
              <a:ext cx="240" cy="24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4403" name="Text Box 67"/>
          <p:cNvSpPr txBox="1"/>
          <p:nvPr/>
        </p:nvSpPr>
        <p:spPr>
          <a:xfrm>
            <a:off x="5643563" y="2536826"/>
            <a:ext cx="1524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/>
              <a:t>15cm</a:t>
            </a:r>
          </a:p>
        </p:txBody>
      </p:sp>
      <p:sp>
        <p:nvSpPr>
          <p:cNvPr id="15365" name="Text Box 74"/>
          <p:cNvSpPr txBox="1"/>
          <p:nvPr/>
        </p:nvSpPr>
        <p:spPr>
          <a:xfrm>
            <a:off x="3067051" y="3048001"/>
            <a:ext cx="1181099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/>
              <a:t>12cm</a:t>
            </a:r>
          </a:p>
        </p:txBody>
      </p:sp>
      <p:sp>
        <p:nvSpPr>
          <p:cNvPr id="15366" name="Text Box 75"/>
          <p:cNvSpPr txBox="1"/>
          <p:nvPr/>
        </p:nvSpPr>
        <p:spPr>
          <a:xfrm>
            <a:off x="4132263" y="4826001"/>
            <a:ext cx="1295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/>
              <a:t>8cm</a:t>
            </a:r>
          </a:p>
        </p:txBody>
      </p:sp>
      <p:sp>
        <p:nvSpPr>
          <p:cNvPr id="14412" name="Text Box 76"/>
          <p:cNvSpPr txBox="1"/>
          <p:nvPr/>
        </p:nvSpPr>
        <p:spPr>
          <a:xfrm>
            <a:off x="7296150" y="4343401"/>
            <a:ext cx="914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/>
              <a:t>6cm</a:t>
            </a:r>
          </a:p>
        </p:txBody>
      </p:sp>
      <p:sp>
        <p:nvSpPr>
          <p:cNvPr id="14413" name="Text Box 77"/>
          <p:cNvSpPr txBox="1"/>
          <p:nvPr/>
        </p:nvSpPr>
        <p:spPr>
          <a:xfrm>
            <a:off x="7524750" y="3581401"/>
            <a:ext cx="990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/>
              <a:t>5cm</a:t>
            </a:r>
          </a:p>
        </p:txBody>
      </p:sp>
      <p:sp>
        <p:nvSpPr>
          <p:cNvPr id="14414" name="Text Box 78"/>
          <p:cNvSpPr txBox="1"/>
          <p:nvPr/>
        </p:nvSpPr>
        <p:spPr>
          <a:xfrm>
            <a:off x="6402388" y="2528888"/>
            <a:ext cx="914400" cy="519112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FF0000"/>
                </a:solidFill>
              </a:rPr>
              <a:t>7cm</a:t>
            </a:r>
          </a:p>
        </p:txBody>
      </p:sp>
      <p:sp>
        <p:nvSpPr>
          <p:cNvPr id="14461" name="Line 125"/>
          <p:cNvSpPr/>
          <p:nvPr/>
        </p:nvSpPr>
        <p:spPr>
          <a:xfrm flipV="1">
            <a:off x="5772150" y="3109913"/>
            <a:ext cx="381000" cy="381000"/>
          </a:xfrm>
          <a:prstGeom prst="line">
            <a:avLst/>
          </a:prstGeom>
          <a:ln w="57150" cap="flat" cmpd="sng">
            <a:solidFill>
              <a:srgbClr val="EC20B7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462" name="Text Box 126"/>
          <p:cNvSpPr txBox="1"/>
          <p:nvPr/>
        </p:nvSpPr>
        <p:spPr>
          <a:xfrm>
            <a:off x="2997200" y="4114801"/>
            <a:ext cx="990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/>
              <a:t>5cm</a:t>
            </a:r>
          </a:p>
        </p:txBody>
      </p:sp>
      <p:sp>
        <p:nvSpPr>
          <p:cNvPr id="14475" name="AutoShape 139"/>
          <p:cNvSpPr/>
          <p:nvPr/>
        </p:nvSpPr>
        <p:spPr>
          <a:xfrm rot="5400000">
            <a:off x="6724650" y="2301875"/>
            <a:ext cx="228600" cy="1371600"/>
          </a:xfrm>
          <a:prstGeom prst="leftBrace">
            <a:avLst>
              <a:gd name="adj1" fmla="val 44444"/>
              <a:gd name="adj2" fmla="val 50000"/>
            </a:avLst>
          </a:prstGeom>
          <a:noFill/>
          <a:ln w="508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5373" name="Text Box 140"/>
          <p:cNvSpPr txBox="1"/>
          <p:nvPr/>
        </p:nvSpPr>
        <p:spPr>
          <a:xfrm>
            <a:off x="1600200" y="115889"/>
            <a:ext cx="16002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97" name="Text Box 161"/>
          <p:cNvSpPr txBox="1">
            <a:spLocks noChangeArrowheads="1"/>
          </p:cNvSpPr>
          <p:nvPr/>
        </p:nvSpPr>
        <p:spPr bwMode="auto">
          <a:xfrm>
            <a:off x="1652588" y="1001714"/>
            <a:ext cx="2730500" cy="7080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Cách 1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497389" y="3182938"/>
            <a:ext cx="911225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sz="44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231189" y="3722689"/>
            <a:ext cx="911225" cy="769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sz="44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Text Box 75"/>
          <p:cNvSpPr txBox="1"/>
          <p:nvPr/>
        </p:nvSpPr>
        <p:spPr>
          <a:xfrm>
            <a:off x="4132263" y="4826001"/>
            <a:ext cx="1295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/>
              <a:t>8cm</a:t>
            </a:r>
          </a:p>
        </p:txBody>
      </p:sp>
      <p:pic>
        <p:nvPicPr>
          <p:cNvPr id="10244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0" y="4808538"/>
            <a:ext cx="712788" cy="2036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676" y="5045076"/>
            <a:ext cx="714375" cy="2036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6325" y="5516564"/>
            <a:ext cx="857250" cy="1387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14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4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0.06285 -0.3085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0" y="-1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4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4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3" dur="2000" fill="hold"/>
                                        <p:tgtEl>
                                          <p:spTgt spid="14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5" dur="2000" fill="hold"/>
                                        <p:tgtEl>
                                          <p:spTgt spid="14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7" dur="2000" fill="hold"/>
                                        <p:tgtEl>
                                          <p:spTgt spid="14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5 0.00509 L 0.24775 0.0050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4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03" grpId="0"/>
      <p:bldP spid="14412" grpId="0"/>
      <p:bldP spid="14413" grpId="0"/>
      <p:bldP spid="14414" grpId="0" animBg="1"/>
      <p:bldP spid="14414" grpId="1" animBg="1"/>
      <p:bldP spid="14462" grpId="0"/>
      <p:bldP spid="14475" grpId="0" animBg="1"/>
      <p:bldP spid="14475" grpId="1" animBg="1"/>
      <p:bldP spid="35" grpId="0"/>
      <p:bldP spid="36" grpId="0"/>
      <p:bldP spid="37" grpId="0"/>
      <p:bldP spid="3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>
            <a:extLst>
              <a:ext uri="{FF2B5EF4-FFF2-40B4-BE49-F238E27FC236}">
                <a16:creationId xmlns:a16="http://schemas.microsoft.com/office/drawing/2014/main" id="{62DE90B5-DC2B-4257-AEDC-C78AEC940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4320"/>
            <a:ext cx="12192000" cy="85039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6" name="AutoShape 22"/>
          <p:cNvSpPr/>
          <p:nvPr/>
        </p:nvSpPr>
        <p:spPr>
          <a:xfrm>
            <a:off x="5105400" y="3048000"/>
            <a:ext cx="3657600" cy="1600200"/>
          </a:xfrm>
          <a:prstGeom prst="cube">
            <a:avLst>
              <a:gd name="adj" fmla="val 25000"/>
            </a:avLst>
          </a:prstGeom>
          <a:solidFill>
            <a:srgbClr val="006600"/>
          </a:soli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30747" name="Text Box 27"/>
          <p:cNvSpPr txBox="1"/>
          <p:nvPr/>
        </p:nvSpPr>
        <p:spPr>
          <a:xfrm>
            <a:off x="3642360" y="3014980"/>
            <a:ext cx="13347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/>
              <a:t>12cm</a:t>
            </a:r>
          </a:p>
        </p:txBody>
      </p:sp>
      <p:sp>
        <p:nvSpPr>
          <p:cNvPr id="16388" name="Text Box 28"/>
          <p:cNvSpPr txBox="1"/>
          <p:nvPr/>
        </p:nvSpPr>
        <p:spPr>
          <a:xfrm>
            <a:off x="6553200" y="2514601"/>
            <a:ext cx="1295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/>
              <a:t>15cm</a:t>
            </a:r>
          </a:p>
        </p:txBody>
      </p:sp>
      <p:sp>
        <p:nvSpPr>
          <p:cNvPr id="16389" name="Text Box 29"/>
          <p:cNvSpPr txBox="1"/>
          <p:nvPr/>
        </p:nvSpPr>
        <p:spPr>
          <a:xfrm>
            <a:off x="8610600" y="4191001"/>
            <a:ext cx="914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/>
              <a:t>6cm</a:t>
            </a:r>
          </a:p>
        </p:txBody>
      </p:sp>
      <p:sp>
        <p:nvSpPr>
          <p:cNvPr id="16390" name="Text Box 30"/>
          <p:cNvSpPr txBox="1"/>
          <p:nvPr/>
        </p:nvSpPr>
        <p:spPr>
          <a:xfrm>
            <a:off x="8763000" y="3352801"/>
            <a:ext cx="914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/>
              <a:t>5cm</a:t>
            </a:r>
          </a:p>
        </p:txBody>
      </p:sp>
      <p:sp>
        <p:nvSpPr>
          <p:cNvPr id="30756" name="Line 36"/>
          <p:cNvSpPr/>
          <p:nvPr/>
        </p:nvSpPr>
        <p:spPr>
          <a:xfrm flipH="1" flipV="1">
            <a:off x="5105400" y="3407410"/>
            <a:ext cx="1789430" cy="21590"/>
          </a:xfrm>
          <a:prstGeom prst="line">
            <a:avLst/>
          </a:prstGeom>
          <a:ln w="50800" cap="flat" cmpd="sng">
            <a:solidFill>
              <a:srgbClr val="EC20B7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758" name="Text Box 38"/>
          <p:cNvSpPr txBox="1"/>
          <p:nvPr/>
        </p:nvSpPr>
        <p:spPr>
          <a:xfrm>
            <a:off x="4060825" y="3276601"/>
            <a:ext cx="914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FF0000"/>
                </a:solidFill>
              </a:rPr>
              <a:t>6cm</a:t>
            </a:r>
          </a:p>
        </p:txBody>
      </p:sp>
      <p:sp>
        <p:nvSpPr>
          <p:cNvPr id="30759" name="Text Box 39"/>
          <p:cNvSpPr txBox="1"/>
          <p:nvPr/>
        </p:nvSpPr>
        <p:spPr>
          <a:xfrm>
            <a:off x="4537075" y="2855913"/>
            <a:ext cx="9144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FF0000"/>
                </a:solidFill>
              </a:rPr>
              <a:t>6cm</a:t>
            </a:r>
          </a:p>
        </p:txBody>
      </p:sp>
      <p:grpSp>
        <p:nvGrpSpPr>
          <p:cNvPr id="30806" name="Group 86"/>
          <p:cNvGrpSpPr/>
          <p:nvPr/>
        </p:nvGrpSpPr>
        <p:grpSpPr bwMode="auto">
          <a:xfrm>
            <a:off x="3962400" y="3429001"/>
            <a:ext cx="2971800" cy="2043113"/>
            <a:chOff x="1968" y="816"/>
            <a:chExt cx="1872" cy="1287"/>
          </a:xfrm>
          <a:solidFill>
            <a:srgbClr val="006600"/>
          </a:solidFill>
        </p:grpSpPr>
        <p:sp>
          <p:nvSpPr>
            <p:cNvPr id="30745" name="AutoShape 25"/>
            <p:cNvSpPr>
              <a:spLocks noChangeArrowheads="1"/>
            </p:cNvSpPr>
            <p:nvPr/>
          </p:nvSpPr>
          <p:spPr bwMode="auto">
            <a:xfrm>
              <a:off x="2448" y="816"/>
              <a:ext cx="1392" cy="1008"/>
            </a:xfrm>
            <a:prstGeom prst="cube">
              <a:avLst>
                <a:gd name="adj" fmla="val 25000"/>
              </a:avLst>
            </a:prstGeom>
            <a:grpFill/>
            <a:ln w="127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51" name="Text Box 31"/>
            <p:cNvSpPr txBox="1">
              <a:spLocks noChangeArrowheads="1"/>
            </p:cNvSpPr>
            <p:nvPr/>
          </p:nvSpPr>
          <p:spPr bwMode="auto">
            <a:xfrm>
              <a:off x="2784" y="1776"/>
              <a:ext cx="576" cy="327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 dirty="0"/>
                <a:t>8cm</a:t>
              </a:r>
            </a:p>
          </p:txBody>
        </p:sp>
        <p:sp>
          <p:nvSpPr>
            <p:cNvPr id="30760" name="Text Box 40"/>
            <p:cNvSpPr txBox="1">
              <a:spLocks noChangeArrowheads="1"/>
            </p:cNvSpPr>
            <p:nvPr/>
          </p:nvSpPr>
          <p:spPr bwMode="auto">
            <a:xfrm>
              <a:off x="1968" y="1296"/>
              <a:ext cx="576" cy="327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 dirty="0"/>
                <a:t>5cm</a:t>
              </a:r>
            </a:p>
          </p:txBody>
        </p:sp>
      </p:grpSp>
      <p:sp>
        <p:nvSpPr>
          <p:cNvPr id="30774" name="AutoShape 54"/>
          <p:cNvSpPr/>
          <p:nvPr/>
        </p:nvSpPr>
        <p:spPr>
          <a:xfrm rot="2550255">
            <a:off x="4800601" y="3338513"/>
            <a:ext cx="111125" cy="533400"/>
          </a:xfrm>
          <a:prstGeom prst="leftBrace">
            <a:avLst>
              <a:gd name="adj1" fmla="val 40000"/>
              <a:gd name="adj2" fmla="val 50000"/>
            </a:avLst>
          </a:prstGeom>
          <a:noFill/>
          <a:ln w="508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289676" y="2933701"/>
            <a:ext cx="911225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sz="36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60614" y="3867150"/>
            <a:ext cx="725487" cy="647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sz="36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98" name="Text Box 140"/>
          <p:cNvSpPr txBox="1"/>
          <p:nvPr/>
        </p:nvSpPr>
        <p:spPr>
          <a:xfrm>
            <a:off x="1600200" y="115889"/>
            <a:ext cx="16002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2:</a:t>
            </a:r>
          </a:p>
        </p:txBody>
      </p:sp>
      <p:sp>
        <p:nvSpPr>
          <p:cNvPr id="21" name="Text Box 161"/>
          <p:cNvSpPr txBox="1">
            <a:spLocks noChangeArrowheads="1"/>
          </p:cNvSpPr>
          <p:nvPr/>
        </p:nvSpPr>
        <p:spPr bwMode="auto">
          <a:xfrm>
            <a:off x="1652588" y="1001714"/>
            <a:ext cx="2730500" cy="7080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Cách 2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0" y="4808538"/>
            <a:ext cx="712788" cy="2036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676" y="5045076"/>
            <a:ext cx="714375" cy="2036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6325" y="5516564"/>
            <a:ext cx="857250" cy="1387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07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30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0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0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-0.29427 -0.0129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07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00" y="-6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2.96296E-6 L -0.29601 -0.0032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08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7" grpId="0"/>
      <p:bldP spid="30758" grpId="0"/>
      <p:bldP spid="30758" grpId="1"/>
      <p:bldP spid="30759" grpId="0"/>
      <p:bldP spid="30774" grpId="0" bldLvl="0" animBg="1"/>
      <p:bldP spid="30774" grpId="1" bldLvl="0" animBg="1"/>
      <p:bldP spid="34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>
            <a:extLst>
              <a:ext uri="{FF2B5EF4-FFF2-40B4-BE49-F238E27FC236}">
                <a16:creationId xmlns:a16="http://schemas.microsoft.com/office/drawing/2014/main" id="{04E88758-C4DC-447D-8910-5B777B9EC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4320"/>
            <a:ext cx="12192000" cy="850392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91176" name="Group 40"/>
          <p:cNvGrpSpPr/>
          <p:nvPr/>
        </p:nvGrpSpPr>
        <p:grpSpPr bwMode="auto">
          <a:xfrm>
            <a:off x="1686561" y="2667000"/>
            <a:ext cx="6686531" cy="1961670"/>
            <a:chOff x="77" y="450"/>
            <a:chExt cx="3274" cy="1691"/>
          </a:xfrm>
          <a:solidFill>
            <a:schemeClr val="accent3">
              <a:lumMod val="75000"/>
            </a:schemeClr>
          </a:solidFill>
        </p:grpSpPr>
        <p:sp>
          <p:nvSpPr>
            <p:cNvPr id="91142" name="AutoShape 6"/>
            <p:cNvSpPr>
              <a:spLocks noChangeArrowheads="1"/>
            </p:cNvSpPr>
            <p:nvPr/>
          </p:nvSpPr>
          <p:spPr bwMode="auto">
            <a:xfrm>
              <a:off x="407" y="849"/>
              <a:ext cx="1578" cy="1292"/>
            </a:xfrm>
            <a:prstGeom prst="cube">
              <a:avLst>
                <a:gd name="adj" fmla="val 42884"/>
              </a:avLst>
            </a:prstGeom>
            <a:solidFill>
              <a:srgbClr val="006600"/>
            </a:solidFill>
            <a:ln w="254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1145" name="AutoShape 9"/>
            <p:cNvSpPr>
              <a:spLocks noChangeArrowheads="1"/>
            </p:cNvSpPr>
            <p:nvPr/>
          </p:nvSpPr>
          <p:spPr bwMode="auto">
            <a:xfrm>
              <a:off x="1826" y="844"/>
              <a:ext cx="904" cy="1015"/>
            </a:xfrm>
            <a:prstGeom prst="cube">
              <a:avLst>
                <a:gd name="adj" fmla="val 25000"/>
              </a:avLst>
            </a:prstGeom>
            <a:solidFill>
              <a:srgbClr val="006600"/>
            </a:solidFill>
            <a:ln w="254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1147" name="Text Box 11"/>
            <p:cNvSpPr txBox="1">
              <a:spLocks noChangeArrowheads="1"/>
            </p:cNvSpPr>
            <p:nvPr/>
          </p:nvSpPr>
          <p:spPr bwMode="auto">
            <a:xfrm>
              <a:off x="77" y="833"/>
              <a:ext cx="672" cy="451"/>
            </a:xfrm>
            <a:prstGeom prst="rect">
              <a:avLst/>
            </a:prstGeom>
            <a:noFill/>
            <a:ln w="25400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 dirty="0"/>
                <a:t>12cm</a:t>
              </a:r>
            </a:p>
          </p:txBody>
        </p:sp>
        <p:sp>
          <p:nvSpPr>
            <p:cNvPr id="91148" name="Text Box 12"/>
            <p:cNvSpPr txBox="1">
              <a:spLocks noChangeArrowheads="1"/>
            </p:cNvSpPr>
            <p:nvPr/>
          </p:nvSpPr>
          <p:spPr bwMode="auto">
            <a:xfrm>
              <a:off x="1752" y="450"/>
              <a:ext cx="720" cy="451"/>
            </a:xfrm>
            <a:prstGeom prst="rect">
              <a:avLst/>
            </a:prstGeom>
            <a:noFill/>
            <a:ln w="25400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 dirty="0"/>
                <a:t>15cm</a:t>
              </a:r>
            </a:p>
          </p:txBody>
        </p:sp>
        <p:sp>
          <p:nvSpPr>
            <p:cNvPr id="91150" name="Text Box 14"/>
            <p:cNvSpPr txBox="1">
              <a:spLocks noChangeArrowheads="1"/>
            </p:cNvSpPr>
            <p:nvPr/>
          </p:nvSpPr>
          <p:spPr bwMode="auto">
            <a:xfrm>
              <a:off x="2742" y="906"/>
              <a:ext cx="609" cy="451"/>
            </a:xfrm>
            <a:prstGeom prst="rect">
              <a:avLst/>
            </a:prstGeom>
            <a:noFill/>
            <a:ln w="25400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 dirty="0"/>
                <a:t>5cm</a:t>
              </a:r>
            </a:p>
          </p:txBody>
        </p:sp>
        <p:sp>
          <p:nvSpPr>
            <p:cNvPr id="91151" name="Text Box 15"/>
            <p:cNvSpPr txBox="1">
              <a:spLocks noChangeArrowheads="1"/>
            </p:cNvSpPr>
            <p:nvPr/>
          </p:nvSpPr>
          <p:spPr bwMode="auto">
            <a:xfrm>
              <a:off x="2663" y="1578"/>
              <a:ext cx="688" cy="450"/>
            </a:xfrm>
            <a:prstGeom prst="rect">
              <a:avLst/>
            </a:prstGeom>
            <a:noFill/>
            <a:ln w="25400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 dirty="0"/>
                <a:t>6cm</a:t>
              </a:r>
            </a:p>
          </p:txBody>
        </p:sp>
      </p:grpSp>
      <p:grpSp>
        <p:nvGrpSpPr>
          <p:cNvPr id="91179" name="Group 43"/>
          <p:cNvGrpSpPr/>
          <p:nvPr/>
        </p:nvGrpSpPr>
        <p:grpSpPr>
          <a:xfrm>
            <a:off x="8956726" y="3438891"/>
            <a:ext cx="3616274" cy="1666510"/>
            <a:chOff x="3523" y="1047"/>
            <a:chExt cx="2013" cy="1211"/>
          </a:xfrm>
        </p:grpSpPr>
        <p:sp>
          <p:nvSpPr>
            <p:cNvPr id="17415" name="AutoShape 18"/>
            <p:cNvSpPr/>
            <p:nvPr/>
          </p:nvSpPr>
          <p:spPr>
            <a:xfrm>
              <a:off x="3523" y="1047"/>
              <a:ext cx="1058" cy="879"/>
            </a:xfrm>
            <a:prstGeom prst="cube">
              <a:avLst>
                <a:gd name="adj" fmla="val 25000"/>
              </a:avLst>
            </a:prstGeom>
            <a:solidFill>
              <a:schemeClr val="bg2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7416" name="Text Box 20"/>
            <p:cNvSpPr txBox="1"/>
            <p:nvPr/>
          </p:nvSpPr>
          <p:spPr>
            <a:xfrm>
              <a:off x="3577" y="1879"/>
              <a:ext cx="916" cy="37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solidFill>
                    <a:srgbClr val="FF0000"/>
                  </a:solidFill>
                </a:rPr>
                <a:t>7cm</a:t>
              </a:r>
            </a:p>
          </p:txBody>
        </p:sp>
        <p:sp>
          <p:nvSpPr>
            <p:cNvPr id="17417" name="Text Box 21"/>
            <p:cNvSpPr txBox="1"/>
            <p:nvPr/>
          </p:nvSpPr>
          <p:spPr>
            <a:xfrm>
              <a:off x="4642" y="1159"/>
              <a:ext cx="894" cy="37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solidFill>
                    <a:srgbClr val="FF0000"/>
                  </a:solidFill>
                </a:rPr>
                <a:t>5cm</a:t>
              </a:r>
            </a:p>
          </p:txBody>
        </p:sp>
        <p:sp>
          <p:nvSpPr>
            <p:cNvPr id="17418" name="Text Box 22"/>
            <p:cNvSpPr txBox="1"/>
            <p:nvPr/>
          </p:nvSpPr>
          <p:spPr>
            <a:xfrm rot="-2478991">
              <a:off x="4385" y="1577"/>
              <a:ext cx="672" cy="3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solidFill>
                    <a:srgbClr val="FF0000"/>
                  </a:solidFill>
                </a:rPr>
                <a:t>6cm</a:t>
              </a:r>
            </a:p>
          </p:txBody>
        </p:sp>
      </p:grpSp>
      <p:sp>
        <p:nvSpPr>
          <p:cNvPr id="17412" name="Text Box 11"/>
          <p:cNvSpPr txBox="1"/>
          <p:nvPr/>
        </p:nvSpPr>
        <p:spPr>
          <a:xfrm>
            <a:off x="2702560" y="4510405"/>
            <a:ext cx="1228090" cy="521970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/>
              <a:t>8</a:t>
            </a:r>
            <a:r>
              <a:rPr lang="en-US" sz="2800" b="1" dirty="0"/>
              <a:t>c</a:t>
            </a:r>
            <a:r>
              <a:rPr sz="2800" b="1" dirty="0"/>
              <a:t>m</a:t>
            </a:r>
          </a:p>
        </p:txBody>
      </p:sp>
      <p:sp>
        <p:nvSpPr>
          <p:cNvPr id="17413" name="Text Box 140"/>
          <p:cNvSpPr txBox="1"/>
          <p:nvPr/>
        </p:nvSpPr>
        <p:spPr>
          <a:xfrm>
            <a:off x="1600200" y="115889"/>
            <a:ext cx="16002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r>
              <a:rPr sz="4000" b="1" u="sng" dirty="0"/>
              <a:t>:</a:t>
            </a:r>
          </a:p>
        </p:txBody>
      </p:sp>
      <p:sp>
        <p:nvSpPr>
          <p:cNvPr id="23" name="Text Box 161"/>
          <p:cNvSpPr txBox="1">
            <a:spLocks noChangeArrowheads="1"/>
          </p:cNvSpPr>
          <p:nvPr/>
        </p:nvSpPr>
        <p:spPr bwMode="auto">
          <a:xfrm>
            <a:off x="1652588" y="1001714"/>
            <a:ext cx="2730500" cy="7080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Cách 3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0" y="4808538"/>
            <a:ext cx="712788" cy="2036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676" y="5045076"/>
            <a:ext cx="714375" cy="2036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6325" y="5516564"/>
            <a:ext cx="857250" cy="1387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-0.33086 0.0006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1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4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346 3.33333E-6 L -2.70833E-6 3.33333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1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3">
            <a:extLst>
              <a:ext uri="{FF2B5EF4-FFF2-40B4-BE49-F238E27FC236}">
                <a16:creationId xmlns:a16="http://schemas.microsoft.com/office/drawing/2014/main" id="{CB2F2D9A-5022-40A3-9377-8BC7FCCC3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4320"/>
            <a:ext cx="12192000" cy="713232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4416" name="Group 80"/>
          <p:cNvGrpSpPr>
            <a:grpSpLocks/>
          </p:cNvGrpSpPr>
          <p:nvPr/>
        </p:nvGrpSpPr>
        <p:grpSpPr bwMode="auto">
          <a:xfrm>
            <a:off x="3810000" y="1662112"/>
            <a:ext cx="2362200" cy="1828800"/>
            <a:chOff x="1152" y="432"/>
            <a:chExt cx="1488" cy="1152"/>
          </a:xfrm>
          <a:solidFill>
            <a:srgbClr val="006600"/>
          </a:solidFill>
        </p:grpSpPr>
        <p:sp>
          <p:nvSpPr>
            <p:cNvPr id="14389" name="AutoShape 53"/>
            <p:cNvSpPr>
              <a:spLocks noChangeArrowheads="1"/>
            </p:cNvSpPr>
            <p:nvPr/>
          </p:nvSpPr>
          <p:spPr bwMode="auto">
            <a:xfrm>
              <a:off x="1152" y="432"/>
              <a:ext cx="1488" cy="1152"/>
            </a:xfrm>
            <a:prstGeom prst="cube">
              <a:avLst>
                <a:gd name="adj" fmla="val 42884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0" name="Line 54"/>
            <p:cNvSpPr>
              <a:spLocks noChangeShapeType="1"/>
            </p:cNvSpPr>
            <p:nvPr/>
          </p:nvSpPr>
          <p:spPr bwMode="auto">
            <a:xfrm flipV="1">
              <a:off x="2400" y="432"/>
              <a:ext cx="240" cy="24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415" name="Group 79"/>
          <p:cNvGrpSpPr>
            <a:grpSpLocks/>
          </p:cNvGrpSpPr>
          <p:nvPr/>
        </p:nvGrpSpPr>
        <p:grpSpPr bwMode="auto">
          <a:xfrm>
            <a:off x="5791200" y="1647824"/>
            <a:ext cx="1752600" cy="1447800"/>
            <a:chOff x="2976" y="576"/>
            <a:chExt cx="1104" cy="912"/>
          </a:xfrm>
          <a:solidFill>
            <a:srgbClr val="006600"/>
          </a:solidFill>
        </p:grpSpPr>
        <p:sp>
          <p:nvSpPr>
            <p:cNvPr id="14388" name="AutoShape 52"/>
            <p:cNvSpPr>
              <a:spLocks noChangeArrowheads="1"/>
            </p:cNvSpPr>
            <p:nvPr/>
          </p:nvSpPr>
          <p:spPr bwMode="auto">
            <a:xfrm>
              <a:off x="2976" y="576"/>
              <a:ext cx="1104" cy="912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1" name="Line 55"/>
            <p:cNvSpPr>
              <a:spLocks noChangeShapeType="1"/>
            </p:cNvSpPr>
            <p:nvPr/>
          </p:nvSpPr>
          <p:spPr bwMode="auto">
            <a:xfrm flipV="1">
              <a:off x="2976" y="576"/>
              <a:ext cx="240" cy="24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403" name="Text Box 67"/>
          <p:cNvSpPr txBox="1">
            <a:spLocks noChangeArrowheads="1"/>
          </p:cNvSpPr>
          <p:nvPr/>
        </p:nvSpPr>
        <p:spPr bwMode="auto">
          <a:xfrm>
            <a:off x="5663952" y="1074464"/>
            <a:ext cx="152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15cm</a:t>
            </a:r>
          </a:p>
        </p:txBody>
      </p:sp>
      <p:sp>
        <p:nvSpPr>
          <p:cNvPr id="14410" name="Text Box 74"/>
          <p:cNvSpPr txBox="1">
            <a:spLocks noChangeArrowheads="1"/>
          </p:cNvSpPr>
          <p:nvPr/>
        </p:nvSpPr>
        <p:spPr bwMode="auto">
          <a:xfrm>
            <a:off x="3200400" y="1585913"/>
            <a:ext cx="1066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12cm</a:t>
            </a:r>
          </a:p>
        </p:txBody>
      </p:sp>
      <p:sp>
        <p:nvSpPr>
          <p:cNvPr id="14411" name="Text Box 75"/>
          <p:cNvSpPr txBox="1">
            <a:spLocks noChangeArrowheads="1"/>
          </p:cNvSpPr>
          <p:nvPr/>
        </p:nvSpPr>
        <p:spPr bwMode="auto">
          <a:xfrm>
            <a:off x="4152528" y="3363664"/>
            <a:ext cx="1295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8cm</a:t>
            </a:r>
          </a:p>
        </p:txBody>
      </p:sp>
      <p:sp>
        <p:nvSpPr>
          <p:cNvPr id="14412" name="Text Box 76"/>
          <p:cNvSpPr txBox="1">
            <a:spLocks noChangeArrowheads="1"/>
          </p:cNvSpPr>
          <p:nvPr/>
        </p:nvSpPr>
        <p:spPr bwMode="auto">
          <a:xfrm>
            <a:off x="7315200" y="2881312"/>
            <a:ext cx="914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6cm</a:t>
            </a:r>
          </a:p>
        </p:txBody>
      </p:sp>
      <p:sp>
        <p:nvSpPr>
          <p:cNvPr id="14413" name="Text Box 77"/>
          <p:cNvSpPr txBox="1">
            <a:spLocks noChangeArrowheads="1"/>
          </p:cNvSpPr>
          <p:nvPr/>
        </p:nvSpPr>
        <p:spPr bwMode="auto">
          <a:xfrm>
            <a:off x="7543800" y="2119312"/>
            <a:ext cx="990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5cm</a:t>
            </a:r>
          </a:p>
        </p:txBody>
      </p:sp>
      <p:sp>
        <p:nvSpPr>
          <p:cNvPr id="14414" name="Text Box 78"/>
          <p:cNvSpPr txBox="1">
            <a:spLocks noChangeArrowheads="1"/>
          </p:cNvSpPr>
          <p:nvPr/>
        </p:nvSpPr>
        <p:spPr bwMode="auto">
          <a:xfrm>
            <a:off x="6422571" y="1066800"/>
            <a:ext cx="914400" cy="5191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7cm</a:t>
            </a:r>
          </a:p>
        </p:txBody>
      </p:sp>
      <p:sp>
        <p:nvSpPr>
          <p:cNvPr id="14461" name="Line 125"/>
          <p:cNvSpPr>
            <a:spLocks noChangeShapeType="1"/>
          </p:cNvSpPr>
          <p:nvPr/>
        </p:nvSpPr>
        <p:spPr bwMode="auto">
          <a:xfrm flipV="1">
            <a:off x="5791200" y="1647824"/>
            <a:ext cx="381000" cy="381000"/>
          </a:xfrm>
          <a:prstGeom prst="line">
            <a:avLst/>
          </a:prstGeom>
          <a:noFill/>
          <a:ln w="57150">
            <a:solidFill>
              <a:srgbClr val="EC20B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62" name="Text Box 126"/>
          <p:cNvSpPr txBox="1">
            <a:spLocks noChangeArrowheads="1"/>
          </p:cNvSpPr>
          <p:nvPr/>
        </p:nvSpPr>
        <p:spPr bwMode="auto">
          <a:xfrm>
            <a:off x="3017168" y="2652712"/>
            <a:ext cx="990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5cm</a:t>
            </a:r>
          </a:p>
        </p:txBody>
      </p:sp>
      <p:sp>
        <p:nvSpPr>
          <p:cNvPr id="14475" name="AutoShape 139"/>
          <p:cNvSpPr>
            <a:spLocks/>
          </p:cNvSpPr>
          <p:nvPr/>
        </p:nvSpPr>
        <p:spPr bwMode="auto">
          <a:xfrm rot="5400000">
            <a:off x="6743700" y="839787"/>
            <a:ext cx="228600" cy="1371600"/>
          </a:xfrm>
          <a:prstGeom prst="leftBrace">
            <a:avLst>
              <a:gd name="adj1" fmla="val 44444"/>
              <a:gd name="adj2" fmla="val 50000"/>
            </a:avLst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76" name="Text Box 140"/>
          <p:cNvSpPr txBox="1">
            <a:spLocks noChangeArrowheads="1"/>
          </p:cNvSpPr>
          <p:nvPr/>
        </p:nvSpPr>
        <p:spPr bwMode="auto">
          <a:xfrm>
            <a:off x="1600200" y="116633"/>
            <a:ext cx="1600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u="sng" dirty="0" err="1"/>
              <a:t>Bài</a:t>
            </a:r>
            <a:r>
              <a:rPr lang="en-US" sz="4000" b="1" u="sng" dirty="0"/>
              <a:t> 2:</a:t>
            </a:r>
          </a:p>
        </p:txBody>
      </p:sp>
      <p:sp>
        <p:nvSpPr>
          <p:cNvPr id="14497" name="Text Box 161"/>
          <p:cNvSpPr txBox="1">
            <a:spLocks noChangeArrowheads="1"/>
          </p:cNvSpPr>
          <p:nvPr/>
        </p:nvSpPr>
        <p:spPr bwMode="auto">
          <a:xfrm>
            <a:off x="3200400" y="278564"/>
            <a:ext cx="752325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Chia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517571" y="1720161"/>
            <a:ext cx="9106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(1)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250918" y="2261281"/>
            <a:ext cx="9106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(2)</a:t>
            </a:r>
          </a:p>
        </p:txBody>
      </p:sp>
      <p:sp>
        <p:nvSpPr>
          <p:cNvPr id="2" name="Right Arrow 1">
            <a:hlinkClick r:id="" action="ppaction://noaction"/>
          </p:cNvPr>
          <p:cNvSpPr/>
          <p:nvPr/>
        </p:nvSpPr>
        <p:spPr>
          <a:xfrm>
            <a:off x="9864114" y="6471557"/>
            <a:ext cx="504056" cy="3238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Text Box 75"/>
          <p:cNvSpPr txBox="1">
            <a:spLocks noChangeArrowheads="1"/>
          </p:cNvSpPr>
          <p:nvPr/>
        </p:nvSpPr>
        <p:spPr bwMode="auto">
          <a:xfrm>
            <a:off x="4152528" y="3363664"/>
            <a:ext cx="1295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8cm</a:t>
            </a:r>
          </a:p>
        </p:txBody>
      </p:sp>
      <p:sp>
        <p:nvSpPr>
          <p:cNvPr id="23" name="Text Box 39">
            <a:extLst>
              <a:ext uri="{FF2B5EF4-FFF2-40B4-BE49-F238E27FC236}">
                <a16:creationId xmlns:a16="http://schemas.microsoft.com/office/drawing/2014/main" id="{CE29C2CA-3861-4510-B697-DAACED773E8B}"/>
              </a:ext>
            </a:extLst>
          </p:cNvPr>
          <p:cNvSpPr txBox="1"/>
          <p:nvPr/>
        </p:nvSpPr>
        <p:spPr>
          <a:xfrm>
            <a:off x="350168" y="4321906"/>
            <a:ext cx="5441032" cy="227889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Thể tích của hình hộp chữ nhật (1) là:</a:t>
            </a:r>
          </a:p>
          <a:p>
            <a:pPr algn="ctr">
              <a:lnSpc>
                <a:spcPct val="110000"/>
              </a:lnSpc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x 8 x 5 = 480 (cm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10000"/>
              </a:lnSpc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Chiều dài của hình hộp thứ (2) là:</a:t>
            </a:r>
          </a:p>
          <a:p>
            <a:pPr algn="ctr">
              <a:lnSpc>
                <a:spcPct val="110000"/>
              </a:lnSpc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– 8 = 7 (cm)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5F7D16-64B4-483B-BE75-EFE7B4175B67}"/>
              </a:ext>
            </a:extLst>
          </p:cNvPr>
          <p:cNvSpPr txBox="1"/>
          <p:nvPr/>
        </p:nvSpPr>
        <p:spPr>
          <a:xfrm>
            <a:off x="6422570" y="4292855"/>
            <a:ext cx="541926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(2)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1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x 6 x 5 = 210 (cm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1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1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480 + 210 = 690 (cm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1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690 cm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endParaRPr lang="en-US" sz="24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DBF126F-208E-4739-9E68-5CFC97197C1F}"/>
              </a:ext>
            </a:extLst>
          </p:cNvPr>
          <p:cNvCxnSpPr/>
          <p:nvPr/>
        </p:nvCxnSpPr>
        <p:spPr>
          <a:xfrm>
            <a:off x="6172200" y="4292855"/>
            <a:ext cx="0" cy="217870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25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44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446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100" fill="hold"/>
                                        <p:tgtEl>
                                          <p:spTgt spid="144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100" fill="hold"/>
                                        <p:tgtEl>
                                          <p:spTgt spid="144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100" fill="hold"/>
                                        <p:tgtEl>
                                          <p:spTgt spid="144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144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4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4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4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4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144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144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144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144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14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14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7.40741E-7 L 0.06289 -0.3085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8" y="-1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4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4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25001 -3.33333E-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4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0.25 2.96296E-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4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0.25001 7.40741E-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4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1 0.00509 L 0.24779 0.0050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4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0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1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6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7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2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3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8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9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03" grpId="0"/>
      <p:bldP spid="14412" grpId="0"/>
      <p:bldP spid="14413" grpId="0"/>
      <p:bldP spid="14414" grpId="0" animBg="1"/>
      <p:bldP spid="14414" grpId="1" animBg="1"/>
      <p:bldP spid="14461" grpId="0" animBg="1"/>
      <p:bldP spid="14462" grpId="0"/>
      <p:bldP spid="14475" grpId="0" animBg="1"/>
      <p:bldP spid="14475" grpId="1" animBg="1"/>
      <p:bldP spid="35" grpId="0"/>
      <p:bldP spid="36" grpId="0"/>
      <p:bldP spid="37" grpId="0"/>
      <p:bldP spid="3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">
            <a:extLst>
              <a:ext uri="{FF2B5EF4-FFF2-40B4-BE49-F238E27FC236}">
                <a16:creationId xmlns:a16="http://schemas.microsoft.com/office/drawing/2014/main" id="{FD3B1DE9-B471-4B47-A8EE-19BE59C07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4320"/>
            <a:ext cx="12192000" cy="71323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42" name="AutoShape 22"/>
          <p:cNvSpPr>
            <a:spLocks noChangeArrowheads="1"/>
          </p:cNvSpPr>
          <p:nvPr/>
        </p:nvSpPr>
        <p:spPr bwMode="auto">
          <a:xfrm>
            <a:off x="5984304" y="1806352"/>
            <a:ext cx="3657600" cy="1600200"/>
          </a:xfrm>
          <a:prstGeom prst="cube">
            <a:avLst>
              <a:gd name="adj" fmla="val 25000"/>
            </a:avLst>
          </a:prstGeom>
          <a:solidFill>
            <a:srgbClr val="0066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7" name="Text Box 27"/>
          <p:cNvSpPr txBox="1">
            <a:spLocks noChangeArrowheads="1"/>
          </p:cNvSpPr>
          <p:nvPr/>
        </p:nvSpPr>
        <p:spPr bwMode="auto">
          <a:xfrm>
            <a:off x="5015880" y="1772817"/>
            <a:ext cx="106838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12cm</a:t>
            </a:r>
          </a:p>
        </p:txBody>
      </p:sp>
      <p:sp>
        <p:nvSpPr>
          <p:cNvPr id="30748" name="Text Box 28"/>
          <p:cNvSpPr txBox="1">
            <a:spLocks noChangeArrowheads="1"/>
          </p:cNvSpPr>
          <p:nvPr/>
        </p:nvSpPr>
        <p:spPr bwMode="auto">
          <a:xfrm>
            <a:off x="7660704" y="1272953"/>
            <a:ext cx="129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15cm</a:t>
            </a:r>
          </a:p>
        </p:txBody>
      </p:sp>
      <p:sp>
        <p:nvSpPr>
          <p:cNvPr id="30749" name="Text Box 29"/>
          <p:cNvSpPr txBox="1">
            <a:spLocks noChangeArrowheads="1"/>
          </p:cNvSpPr>
          <p:nvPr/>
        </p:nvSpPr>
        <p:spPr bwMode="auto">
          <a:xfrm>
            <a:off x="9489504" y="2949353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6cm</a:t>
            </a:r>
          </a:p>
        </p:txBody>
      </p:sp>
      <p:sp>
        <p:nvSpPr>
          <p:cNvPr id="30750" name="Text Box 30"/>
          <p:cNvSpPr txBox="1">
            <a:spLocks noChangeArrowheads="1"/>
          </p:cNvSpPr>
          <p:nvPr/>
        </p:nvSpPr>
        <p:spPr bwMode="auto">
          <a:xfrm>
            <a:off x="9718104" y="2111153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5cm</a:t>
            </a:r>
          </a:p>
        </p:txBody>
      </p:sp>
      <p:sp>
        <p:nvSpPr>
          <p:cNvPr id="30756" name="Line 36"/>
          <p:cNvSpPr>
            <a:spLocks noChangeShapeType="1"/>
          </p:cNvSpPr>
          <p:nvPr/>
        </p:nvSpPr>
        <p:spPr bwMode="auto">
          <a:xfrm flipH="1">
            <a:off x="5984305" y="2187352"/>
            <a:ext cx="1789113" cy="0"/>
          </a:xfrm>
          <a:prstGeom prst="line">
            <a:avLst/>
          </a:prstGeom>
          <a:noFill/>
          <a:ln w="50800">
            <a:solidFill>
              <a:srgbClr val="EC20B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8" name="Text Box 38"/>
          <p:cNvSpPr txBox="1">
            <a:spLocks noChangeArrowheads="1"/>
          </p:cNvSpPr>
          <p:nvPr/>
        </p:nvSpPr>
        <p:spPr bwMode="auto">
          <a:xfrm>
            <a:off x="5015880" y="2034953"/>
            <a:ext cx="91440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6cm</a:t>
            </a:r>
          </a:p>
        </p:txBody>
      </p:sp>
      <p:sp>
        <p:nvSpPr>
          <p:cNvPr id="30759" name="Text Box 39"/>
          <p:cNvSpPr txBox="1">
            <a:spLocks noChangeArrowheads="1"/>
          </p:cNvSpPr>
          <p:nvPr/>
        </p:nvSpPr>
        <p:spPr bwMode="auto">
          <a:xfrm>
            <a:off x="5415608" y="1613744"/>
            <a:ext cx="91440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6cm</a:t>
            </a:r>
          </a:p>
        </p:txBody>
      </p:sp>
      <p:grpSp>
        <p:nvGrpSpPr>
          <p:cNvPr id="30806" name="Group 86"/>
          <p:cNvGrpSpPr>
            <a:grpSpLocks/>
          </p:cNvGrpSpPr>
          <p:nvPr/>
        </p:nvGrpSpPr>
        <p:grpSpPr bwMode="auto">
          <a:xfrm>
            <a:off x="4841304" y="2187353"/>
            <a:ext cx="2971800" cy="2043113"/>
            <a:chOff x="1968" y="816"/>
            <a:chExt cx="1872" cy="1287"/>
          </a:xfrm>
          <a:solidFill>
            <a:srgbClr val="006600"/>
          </a:solidFill>
        </p:grpSpPr>
        <p:sp>
          <p:nvSpPr>
            <p:cNvPr id="30745" name="AutoShape 25"/>
            <p:cNvSpPr>
              <a:spLocks noChangeArrowheads="1"/>
            </p:cNvSpPr>
            <p:nvPr/>
          </p:nvSpPr>
          <p:spPr bwMode="auto">
            <a:xfrm>
              <a:off x="2448" y="816"/>
              <a:ext cx="1392" cy="1008"/>
            </a:xfrm>
            <a:prstGeom prst="cube">
              <a:avLst>
                <a:gd name="adj" fmla="val 25000"/>
              </a:avLst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1" name="Text Box 31"/>
            <p:cNvSpPr txBox="1">
              <a:spLocks noChangeArrowheads="1"/>
            </p:cNvSpPr>
            <p:nvPr/>
          </p:nvSpPr>
          <p:spPr bwMode="auto">
            <a:xfrm>
              <a:off x="2784" y="1776"/>
              <a:ext cx="576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/>
                <a:t>8cm</a:t>
              </a:r>
            </a:p>
          </p:txBody>
        </p:sp>
        <p:sp>
          <p:nvSpPr>
            <p:cNvPr id="30760" name="Text Box 40"/>
            <p:cNvSpPr txBox="1">
              <a:spLocks noChangeArrowheads="1"/>
            </p:cNvSpPr>
            <p:nvPr/>
          </p:nvSpPr>
          <p:spPr bwMode="auto">
            <a:xfrm>
              <a:off x="1968" y="1296"/>
              <a:ext cx="576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/>
                <a:t>5cm</a:t>
              </a:r>
            </a:p>
          </p:txBody>
        </p:sp>
      </p:grpSp>
      <p:sp>
        <p:nvSpPr>
          <p:cNvPr id="30774" name="AutoShape 54"/>
          <p:cNvSpPr>
            <a:spLocks/>
          </p:cNvSpPr>
          <p:nvPr/>
        </p:nvSpPr>
        <p:spPr bwMode="auto">
          <a:xfrm rot="2550255">
            <a:off x="5679505" y="2096865"/>
            <a:ext cx="111125" cy="533400"/>
          </a:xfrm>
          <a:prstGeom prst="leftBrace">
            <a:avLst>
              <a:gd name="adj1" fmla="val 40000"/>
              <a:gd name="adj2" fmla="val 50000"/>
            </a:avLst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5" name="Text Box 55"/>
          <p:cNvSpPr txBox="1">
            <a:spLocks noChangeArrowheads="1"/>
          </p:cNvSpPr>
          <p:nvPr/>
        </p:nvSpPr>
        <p:spPr bwMode="auto">
          <a:xfrm>
            <a:off x="1611139" y="188641"/>
            <a:ext cx="1828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u="sng" dirty="0" err="1"/>
              <a:t>Bài</a:t>
            </a:r>
            <a:r>
              <a:rPr lang="en-US" sz="4000" b="1" u="sng" dirty="0"/>
              <a:t> 2: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397768" y="1692097"/>
            <a:ext cx="910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(A)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352800" y="2626187"/>
            <a:ext cx="840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(B)</a:t>
            </a:r>
          </a:p>
        </p:txBody>
      </p:sp>
      <p:sp>
        <p:nvSpPr>
          <p:cNvPr id="20" name="Text Box 161"/>
          <p:cNvSpPr txBox="1">
            <a:spLocks noChangeArrowheads="1"/>
          </p:cNvSpPr>
          <p:nvPr/>
        </p:nvSpPr>
        <p:spPr bwMode="auto">
          <a:xfrm>
            <a:off x="3352800" y="319152"/>
            <a:ext cx="752325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09800" y="4577448"/>
                <a:ext cx="7286556" cy="476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Thể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khối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gỗ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A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:  15x 6 x 5 = 450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pc="50">
                            <a:ln w="11430"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 spc="50">
                            <a:ln w="11430"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2400" b="1" i="1" spc="50">
                            <a:ln w="11430"/>
                            <a:latin typeface="Cambria Math"/>
                            <a:cs typeface="Times New Roman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2400" b="1" i="1" spc="50">
                            <a:ln w="11430"/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p>
                    </m:sSup>
                    <m:r>
                      <a:rPr lang="en-US" sz="2400" b="1" i="1" spc="50">
                        <a:ln w="11430"/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4577448"/>
                <a:ext cx="7286556" cy="476990"/>
              </a:xfrm>
              <a:prstGeom prst="rect">
                <a:avLst/>
              </a:prstGeom>
              <a:blipFill>
                <a:blip r:embed="rId3"/>
                <a:stretch>
                  <a:fillRect l="-1339" t="-7692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2525539" y="5101743"/>
            <a:ext cx="6234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:  12- 6 = 6 (cm)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958287" y="5567450"/>
                <a:ext cx="6759817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Thể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khối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gỗ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B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:  8x 6 x 5 = 240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pc="50">
                            <a:ln w="11430"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spc="50">
                            <a:ln w="11430"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2400" b="1" i="1" spc="50">
                            <a:ln w="11430"/>
                            <a:latin typeface="Cambria Math"/>
                            <a:cs typeface="Times New Roman" pitchFamily="18" charset="0"/>
                          </a:rPr>
                          <m:t>𝐜𝐦</m:t>
                        </m:r>
                      </m:e>
                      <m:sup>
                        <m:r>
                          <a:rPr lang="en-US" sz="2400" b="1" i="1" spc="50">
                            <a:ln w="11430"/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p>
                    </m:sSup>
                    <m:r>
                      <a:rPr lang="en-US" sz="2400" b="1" spc="50">
                        <a:ln w="11430"/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8287" y="5567450"/>
                <a:ext cx="6759817" cy="470000"/>
              </a:xfrm>
              <a:prstGeom prst="rect">
                <a:avLst/>
              </a:prstGeom>
              <a:blipFill>
                <a:blip r:embed="rId4"/>
                <a:stretch>
                  <a:fillRect l="-1353" t="-7792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511568" y="5998453"/>
                <a:ext cx="7772400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Thể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khối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gỗ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ban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đầu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:  450 + 240 = 690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pc="50">
                            <a:ln w="11430"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 spc="50">
                            <a:ln w="11430"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2400" b="1" i="1" spc="50">
                            <a:ln w="11430"/>
                            <a:latin typeface="Cambria Math"/>
                            <a:cs typeface="Times New Roman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2400" b="1" i="1" spc="50">
                            <a:ln w="11430"/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1568" y="5998453"/>
                <a:ext cx="7772400" cy="470000"/>
              </a:xfrm>
              <a:prstGeom prst="rect">
                <a:avLst/>
              </a:prstGeom>
              <a:blipFill>
                <a:blip r:embed="rId5"/>
                <a:stretch>
                  <a:fillRect l="-1176" t="-7792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461710" y="3900101"/>
            <a:ext cx="1492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63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307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30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0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0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-0.29427 -0.0129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07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22" y="-64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2.96296E-6 L -0.29601 -0.0032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08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09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7" grpId="0"/>
      <p:bldP spid="30758" grpId="0"/>
      <p:bldP spid="30758" grpId="1"/>
      <p:bldP spid="30759" grpId="0"/>
      <p:bldP spid="30774" grpId="0" animBg="1"/>
      <p:bldP spid="30774" grpId="1" animBg="1"/>
      <p:bldP spid="34" grpId="0"/>
      <p:bldP spid="35" grpId="0"/>
      <p:bldP spid="2" grpId="0"/>
      <p:bldP spid="22" grpId="0"/>
      <p:bldP spid="24" grpId="0"/>
      <p:bldP spid="25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3">
            <a:extLst>
              <a:ext uri="{FF2B5EF4-FFF2-40B4-BE49-F238E27FC236}">
                <a16:creationId xmlns:a16="http://schemas.microsoft.com/office/drawing/2014/main" id="{AA4BADDB-33DB-4D38-BA03-01AC9A1D5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4320"/>
            <a:ext cx="12192000" cy="713232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91176" name="Group 40"/>
          <p:cNvGrpSpPr>
            <a:grpSpLocks/>
          </p:cNvGrpSpPr>
          <p:nvPr/>
        </p:nvGrpSpPr>
        <p:grpSpPr bwMode="auto">
          <a:xfrm>
            <a:off x="1703443" y="728282"/>
            <a:ext cx="6416946" cy="1961670"/>
            <a:chOff x="77" y="450"/>
            <a:chExt cx="3142" cy="1691"/>
          </a:xfrm>
          <a:solidFill>
            <a:schemeClr val="accent3">
              <a:lumMod val="75000"/>
            </a:schemeClr>
          </a:solidFill>
        </p:grpSpPr>
        <p:sp>
          <p:nvSpPr>
            <p:cNvPr id="91142" name="AutoShape 6"/>
            <p:cNvSpPr>
              <a:spLocks noChangeArrowheads="1"/>
            </p:cNvSpPr>
            <p:nvPr/>
          </p:nvSpPr>
          <p:spPr bwMode="auto">
            <a:xfrm>
              <a:off x="407" y="849"/>
              <a:ext cx="1578" cy="1292"/>
            </a:xfrm>
            <a:prstGeom prst="cube">
              <a:avLst>
                <a:gd name="adj" fmla="val 42884"/>
              </a:avLst>
            </a:prstGeom>
            <a:solidFill>
              <a:srgbClr val="0066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1144" name="Group 8"/>
            <p:cNvGrpSpPr>
              <a:grpSpLocks/>
            </p:cNvGrpSpPr>
            <p:nvPr/>
          </p:nvGrpSpPr>
          <p:grpSpPr bwMode="auto">
            <a:xfrm>
              <a:off x="1853" y="849"/>
              <a:ext cx="904" cy="1015"/>
              <a:chOff x="2957" y="648"/>
              <a:chExt cx="904" cy="1015"/>
            </a:xfrm>
            <a:grpFill/>
          </p:grpSpPr>
          <p:sp>
            <p:nvSpPr>
              <p:cNvPr id="91145" name="AutoShape 9"/>
              <p:cNvSpPr>
                <a:spLocks noChangeArrowheads="1"/>
              </p:cNvSpPr>
              <p:nvPr/>
            </p:nvSpPr>
            <p:spPr bwMode="auto">
              <a:xfrm>
                <a:off x="2957" y="648"/>
                <a:ext cx="904" cy="1015"/>
              </a:xfrm>
              <a:prstGeom prst="cube">
                <a:avLst>
                  <a:gd name="adj" fmla="val 25000"/>
                </a:avLst>
              </a:prstGeom>
              <a:solidFill>
                <a:srgbClr val="0066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146" name="Line 10"/>
              <p:cNvSpPr>
                <a:spLocks noChangeShapeType="1"/>
              </p:cNvSpPr>
              <p:nvPr/>
            </p:nvSpPr>
            <p:spPr bwMode="auto">
              <a:xfrm flipV="1">
                <a:off x="2957" y="648"/>
                <a:ext cx="132" cy="249"/>
              </a:xfrm>
              <a:prstGeom prst="line">
                <a:avLst/>
              </a:prstGeom>
              <a:grp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1147" name="Text Box 11"/>
            <p:cNvSpPr txBox="1">
              <a:spLocks noChangeArrowheads="1"/>
            </p:cNvSpPr>
            <p:nvPr/>
          </p:nvSpPr>
          <p:spPr bwMode="auto">
            <a:xfrm>
              <a:off x="77" y="833"/>
              <a:ext cx="672" cy="45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/>
                <a:t>12cm</a:t>
              </a:r>
            </a:p>
          </p:txBody>
        </p:sp>
        <p:sp>
          <p:nvSpPr>
            <p:cNvPr id="91148" name="Text Box 12"/>
            <p:cNvSpPr txBox="1">
              <a:spLocks noChangeArrowheads="1"/>
            </p:cNvSpPr>
            <p:nvPr/>
          </p:nvSpPr>
          <p:spPr bwMode="auto">
            <a:xfrm>
              <a:off x="1752" y="450"/>
              <a:ext cx="720" cy="45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/>
                <a:t>15cm</a:t>
              </a:r>
            </a:p>
          </p:txBody>
        </p:sp>
        <p:sp>
          <p:nvSpPr>
            <p:cNvPr id="91150" name="Text Box 14"/>
            <p:cNvSpPr txBox="1">
              <a:spLocks noChangeArrowheads="1"/>
            </p:cNvSpPr>
            <p:nvPr/>
          </p:nvSpPr>
          <p:spPr bwMode="auto">
            <a:xfrm>
              <a:off x="2742" y="906"/>
              <a:ext cx="477" cy="45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/>
                <a:t>5cm</a:t>
              </a:r>
            </a:p>
          </p:txBody>
        </p:sp>
        <p:sp>
          <p:nvSpPr>
            <p:cNvPr id="91151" name="Text Box 15"/>
            <p:cNvSpPr txBox="1">
              <a:spLocks noChangeArrowheads="1"/>
            </p:cNvSpPr>
            <p:nvPr/>
          </p:nvSpPr>
          <p:spPr bwMode="auto">
            <a:xfrm>
              <a:off x="2651" y="1578"/>
              <a:ext cx="509" cy="45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/>
                <a:t>6cm</a:t>
              </a:r>
            </a:p>
          </p:txBody>
        </p:sp>
      </p:grpSp>
      <p:grpSp>
        <p:nvGrpSpPr>
          <p:cNvPr id="91179" name="Group 43"/>
          <p:cNvGrpSpPr>
            <a:grpSpLocks/>
          </p:cNvGrpSpPr>
          <p:nvPr/>
        </p:nvGrpSpPr>
        <p:grpSpPr bwMode="auto">
          <a:xfrm>
            <a:off x="7968646" y="1470692"/>
            <a:ext cx="2940966" cy="1881512"/>
            <a:chOff x="3523" y="1002"/>
            <a:chExt cx="1637" cy="1367"/>
          </a:xfrm>
        </p:grpSpPr>
        <p:sp>
          <p:nvSpPr>
            <p:cNvPr id="91154" name="AutoShape 18"/>
            <p:cNvSpPr>
              <a:spLocks noChangeArrowheads="1"/>
            </p:cNvSpPr>
            <p:nvPr/>
          </p:nvSpPr>
          <p:spPr bwMode="auto">
            <a:xfrm>
              <a:off x="3523" y="1002"/>
              <a:ext cx="1058" cy="879"/>
            </a:xfrm>
            <a:prstGeom prst="cube">
              <a:avLst>
                <a:gd name="adj" fmla="val 25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6" name="Text Box 20"/>
            <p:cNvSpPr txBox="1">
              <a:spLocks noChangeArrowheads="1"/>
            </p:cNvSpPr>
            <p:nvPr/>
          </p:nvSpPr>
          <p:spPr bwMode="auto">
            <a:xfrm>
              <a:off x="3788" y="1989"/>
              <a:ext cx="585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solidFill>
                    <a:srgbClr val="FF0000"/>
                  </a:solidFill>
                </a:rPr>
                <a:t>7cm</a:t>
              </a:r>
            </a:p>
          </p:txBody>
        </p:sp>
        <p:sp>
          <p:nvSpPr>
            <p:cNvPr id="91157" name="Text Box 21"/>
            <p:cNvSpPr txBox="1">
              <a:spLocks noChangeArrowheads="1"/>
            </p:cNvSpPr>
            <p:nvPr/>
          </p:nvSpPr>
          <p:spPr bwMode="auto">
            <a:xfrm>
              <a:off x="4632" y="1159"/>
              <a:ext cx="528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solidFill>
                    <a:srgbClr val="FF0000"/>
                  </a:solidFill>
                </a:rPr>
                <a:t>5cm</a:t>
              </a:r>
            </a:p>
          </p:txBody>
        </p:sp>
        <p:sp>
          <p:nvSpPr>
            <p:cNvPr id="91158" name="Text Box 22"/>
            <p:cNvSpPr txBox="1">
              <a:spLocks noChangeArrowheads="1"/>
            </p:cNvSpPr>
            <p:nvPr/>
          </p:nvSpPr>
          <p:spPr bwMode="auto">
            <a:xfrm rot="19121009">
              <a:off x="4385" y="1632"/>
              <a:ext cx="672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solidFill>
                    <a:srgbClr val="FF0000"/>
                  </a:solidFill>
                </a:rPr>
                <a:t>6cm</a:t>
              </a:r>
            </a:p>
          </p:txBody>
        </p:sp>
      </p:grpSp>
      <p:grpSp>
        <p:nvGrpSpPr>
          <p:cNvPr id="91159" name="Group 23"/>
          <p:cNvGrpSpPr>
            <a:grpSpLocks/>
          </p:cNvGrpSpPr>
          <p:nvPr/>
        </p:nvGrpSpPr>
        <p:grpSpPr bwMode="auto">
          <a:xfrm>
            <a:off x="1752600" y="1"/>
            <a:ext cx="1981200" cy="701675"/>
            <a:chOff x="144" y="0"/>
            <a:chExt cx="1248" cy="442"/>
          </a:xfrm>
        </p:grpSpPr>
        <p:sp>
          <p:nvSpPr>
            <p:cNvPr id="91160" name="Text Box 24"/>
            <p:cNvSpPr txBox="1">
              <a:spLocks noChangeArrowheads="1"/>
            </p:cNvSpPr>
            <p:nvPr/>
          </p:nvSpPr>
          <p:spPr bwMode="auto">
            <a:xfrm>
              <a:off x="144" y="0"/>
              <a:ext cx="124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b="1" dirty="0" err="1"/>
                <a:t>Bài</a:t>
              </a:r>
              <a:r>
                <a:rPr lang="en-US" sz="4000" b="1" dirty="0"/>
                <a:t> 2:</a:t>
              </a:r>
            </a:p>
          </p:txBody>
        </p:sp>
        <p:sp>
          <p:nvSpPr>
            <p:cNvPr id="91161" name="Line 25"/>
            <p:cNvSpPr>
              <a:spLocks noChangeShapeType="1"/>
            </p:cNvSpPr>
            <p:nvPr/>
          </p:nvSpPr>
          <p:spPr bwMode="auto">
            <a:xfrm>
              <a:off x="288" y="384"/>
              <a:ext cx="576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3417272" y="1370"/>
            <a:ext cx="598599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khuyết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3075876" y="2572123"/>
            <a:ext cx="1295399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/>
              <a:t>8cm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62600" y="1692097"/>
            <a:ext cx="910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(A)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14058" y="3332871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Bài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466258" y="3942471"/>
                <a:ext cx="6781800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Thể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khối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gỗ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mới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:  15x 12 x 5 = 900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pc="50">
                            <a:ln w="11430"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 spc="50">
                            <a:ln w="11430"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2400" b="1" i="1" spc="50">
                            <a:ln w="11430"/>
                            <a:latin typeface="Cambria Math"/>
                            <a:cs typeface="Times New Roman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2400" b="1" i="1" spc="50">
                            <a:ln w="11430"/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6258" y="3942471"/>
                <a:ext cx="6781800" cy="470000"/>
              </a:xfrm>
              <a:prstGeom prst="rect">
                <a:avLst/>
              </a:prstGeom>
              <a:blipFill>
                <a:blip r:embed="rId3"/>
                <a:stretch>
                  <a:fillRect l="-1439" t="-7792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3466259" y="4475871"/>
            <a:ext cx="5411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:  15- 8 = 7 (cm)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66259" y="5009271"/>
            <a:ext cx="5411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:  12- 6 = 6 (cm)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466258" y="5466471"/>
                <a:ext cx="6324600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Thể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khối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gỗ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A 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:  7 x 6 x 5 = 210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pc="50">
                            <a:ln w="11430"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 spc="50">
                            <a:ln w="11430"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2400" b="1" i="1" spc="50">
                            <a:ln w="11430"/>
                            <a:latin typeface="Cambria Math"/>
                            <a:cs typeface="Times New Roman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2400" b="1" i="1" spc="50">
                            <a:ln w="11430"/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6258" y="5466471"/>
                <a:ext cx="6324600" cy="470000"/>
              </a:xfrm>
              <a:prstGeom prst="rect">
                <a:avLst/>
              </a:prstGeom>
              <a:blipFill>
                <a:blip r:embed="rId4"/>
                <a:stretch>
                  <a:fillRect l="-1543" t="-7792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390058" y="5919206"/>
                <a:ext cx="7361285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Thể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khối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gỗ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ban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đầu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:  900 – 210= 690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pc="50">
                            <a:ln w="11430"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 spc="50">
                            <a:ln w="11430"/>
                            <a:latin typeface="Cambria Math"/>
                            <a:cs typeface="Times New Roman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2400" b="1" i="1" spc="50">
                            <a:ln w="11430"/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p>
                    </m:sSup>
                    <m:r>
                      <a:rPr lang="en-US" sz="2400" b="1" i="1" spc="50">
                        <a:ln w="11430"/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058" y="5919206"/>
                <a:ext cx="7361285" cy="470000"/>
              </a:xfrm>
              <a:prstGeom prst="rect">
                <a:avLst/>
              </a:prstGeom>
              <a:blipFill>
                <a:blip r:embed="rId5"/>
                <a:stretch>
                  <a:fillRect l="-1242" t="-7792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894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7 L -0.33086 0.0006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1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49" y="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6" grpId="0"/>
      <p:bldP spid="27" grpId="0"/>
      <p:bldP spid="28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6"/>
          <p:cNvSpPr/>
          <p:nvPr/>
        </p:nvSpPr>
        <p:spPr>
          <a:xfrm rot="359481">
            <a:off x="2625470" y="2155643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442" name="Google Shape;442;p46"/>
          <p:cNvSpPr/>
          <p:nvPr/>
        </p:nvSpPr>
        <p:spPr>
          <a:xfrm rot="359481">
            <a:off x="2611765" y="3938753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445" name="Google Shape;445;p46"/>
          <p:cNvSpPr txBox="1">
            <a:spLocks noGrp="1"/>
          </p:cNvSpPr>
          <p:nvPr>
            <p:ph type="title"/>
          </p:nvPr>
        </p:nvSpPr>
        <p:spPr>
          <a:xfrm>
            <a:off x="2598800" y="1110144"/>
            <a:ext cx="6994400" cy="63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6" name="Google Shape;446;p46"/>
          <p:cNvSpPr txBox="1">
            <a:spLocks noGrp="1"/>
          </p:cNvSpPr>
          <p:nvPr>
            <p:ph type="title" idx="3"/>
          </p:nvPr>
        </p:nvSpPr>
        <p:spPr>
          <a:xfrm>
            <a:off x="2560255" y="2312527"/>
            <a:ext cx="1220000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01</a:t>
            </a:r>
            <a:endParaRPr/>
          </a:p>
        </p:txBody>
      </p:sp>
      <p:sp>
        <p:nvSpPr>
          <p:cNvPr id="447" name="Google Shape;447;p46"/>
          <p:cNvSpPr txBox="1">
            <a:spLocks noGrp="1"/>
          </p:cNvSpPr>
          <p:nvPr>
            <p:ph type="title" idx="5"/>
          </p:nvPr>
        </p:nvSpPr>
        <p:spPr>
          <a:xfrm>
            <a:off x="3721598" y="3817285"/>
            <a:ext cx="7643477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just"/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HHCN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5" name="Google Shape;455;p46"/>
          <p:cNvSpPr txBox="1">
            <a:spLocks noGrp="1"/>
          </p:cNvSpPr>
          <p:nvPr>
            <p:ph type="title" idx="6"/>
          </p:nvPr>
        </p:nvSpPr>
        <p:spPr>
          <a:xfrm>
            <a:off x="2501599" y="4095637"/>
            <a:ext cx="1220000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02</a:t>
            </a:r>
            <a:endParaRPr/>
          </a:p>
        </p:txBody>
      </p:sp>
      <p:sp>
        <p:nvSpPr>
          <p:cNvPr id="457" name="Google Shape;457;p46"/>
          <p:cNvSpPr txBox="1">
            <a:spLocks noGrp="1"/>
          </p:cNvSpPr>
          <p:nvPr>
            <p:ph type="title" idx="2"/>
          </p:nvPr>
        </p:nvSpPr>
        <p:spPr>
          <a:xfrm>
            <a:off x="3682544" y="2154201"/>
            <a:ext cx="7721583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vi-VN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</a:rPr>
              <a:t>Có</a:t>
            </a:r>
            <a:r>
              <a:rPr lang="vi-VN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</a:rPr>
              <a:t>biểu</a:t>
            </a:r>
            <a:r>
              <a:rPr lang="vi-VN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</a:rPr>
              <a:t>tượng</a:t>
            </a:r>
            <a:r>
              <a:rPr lang="vi-VN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</a:rPr>
              <a:t>về</a:t>
            </a:r>
            <a:r>
              <a:rPr lang="vi-VN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</a:rPr>
              <a:t>thể</a:t>
            </a:r>
            <a:r>
              <a:rPr lang="vi-VN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</a:rPr>
              <a:t>tích</a:t>
            </a:r>
            <a:r>
              <a:rPr lang="vi-VN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</a:rPr>
              <a:t>hình</a:t>
            </a:r>
            <a:r>
              <a:rPr lang="vi-VN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</a:rPr>
              <a:t>hộp</a:t>
            </a:r>
            <a:r>
              <a:rPr lang="vi-VN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</a:rPr>
              <a:t>chữ</a:t>
            </a:r>
            <a:r>
              <a:rPr lang="vi-VN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</a:rPr>
              <a:t>nhật</a:t>
            </a:r>
            <a:r>
              <a:rPr lang="en-US" dirty="0">
                <a:solidFill>
                  <a:srgbClr val="000000"/>
                </a:solidFill>
              </a:rPr>
              <a:t>, b</a:t>
            </a:r>
            <a:r>
              <a:rPr lang="vi-VN" b="0" i="0" dirty="0" err="1">
                <a:solidFill>
                  <a:srgbClr val="000000"/>
                </a:solidFill>
                <a:effectLst/>
              </a:rPr>
              <a:t>iết</a:t>
            </a:r>
            <a:r>
              <a:rPr lang="vi-VN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</a:rPr>
              <a:t>tính</a:t>
            </a:r>
            <a:r>
              <a:rPr lang="vi-VN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</a:rPr>
              <a:t>thể</a:t>
            </a:r>
            <a:r>
              <a:rPr lang="vi-VN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</a:rPr>
              <a:t>tích</a:t>
            </a:r>
            <a:r>
              <a:rPr lang="vi-VN" b="0" i="0" dirty="0">
                <a:solidFill>
                  <a:srgbClr val="000000"/>
                </a:solidFill>
                <a:effectLst/>
              </a:rPr>
              <a:t> HHCN</a:t>
            </a:r>
            <a:br>
              <a:rPr lang="vi-VN" b="0" i="0" dirty="0">
                <a:solidFill>
                  <a:srgbClr val="000000"/>
                </a:solidFill>
                <a:effectLst/>
              </a:rPr>
            </a:br>
            <a:br>
              <a:rPr lang="vi-VN" b="0" i="0" dirty="0">
                <a:solidFill>
                  <a:srgbClr val="333333"/>
                </a:solidFill>
                <a:effectLst/>
              </a:rPr>
            </a:br>
            <a:endParaRPr dirty="0"/>
          </a:p>
        </p:txBody>
      </p:sp>
      <p:grpSp>
        <p:nvGrpSpPr>
          <p:cNvPr id="458" name="Google Shape;458;p46"/>
          <p:cNvGrpSpPr/>
          <p:nvPr/>
        </p:nvGrpSpPr>
        <p:grpSpPr>
          <a:xfrm>
            <a:off x="543282" y="3018770"/>
            <a:ext cx="1765607" cy="3347929"/>
            <a:chOff x="2240225" y="4235013"/>
            <a:chExt cx="326175" cy="618475"/>
          </a:xfrm>
        </p:grpSpPr>
        <p:sp>
          <p:nvSpPr>
            <p:cNvPr id="459" name="Google Shape;459;p46"/>
            <p:cNvSpPr/>
            <p:nvPr/>
          </p:nvSpPr>
          <p:spPr>
            <a:xfrm>
              <a:off x="2280150" y="4506638"/>
              <a:ext cx="67475" cy="89550"/>
            </a:xfrm>
            <a:custGeom>
              <a:avLst/>
              <a:gdLst/>
              <a:ahLst/>
              <a:cxnLst/>
              <a:rect l="l" t="t" r="r" b="b"/>
              <a:pathLst>
                <a:path w="2699" h="3582" extrusionOk="0">
                  <a:moveTo>
                    <a:pt x="1826" y="1"/>
                  </a:moveTo>
                  <a:cubicBezTo>
                    <a:pt x="1533" y="1"/>
                    <a:pt x="1257" y="165"/>
                    <a:pt x="1129" y="451"/>
                  </a:cubicBezTo>
                  <a:lnTo>
                    <a:pt x="176" y="2492"/>
                  </a:lnTo>
                  <a:cubicBezTo>
                    <a:pt x="0" y="2872"/>
                    <a:pt x="162" y="3325"/>
                    <a:pt x="559" y="3515"/>
                  </a:cubicBezTo>
                  <a:cubicBezTo>
                    <a:pt x="616" y="3547"/>
                    <a:pt x="690" y="3561"/>
                    <a:pt x="763" y="3575"/>
                  </a:cubicBezTo>
                  <a:cubicBezTo>
                    <a:pt x="798" y="3580"/>
                    <a:pt x="832" y="3582"/>
                    <a:pt x="867" y="3582"/>
                  </a:cubicBezTo>
                  <a:cubicBezTo>
                    <a:pt x="1157" y="3582"/>
                    <a:pt x="1440" y="3425"/>
                    <a:pt x="1569" y="3135"/>
                  </a:cubicBezTo>
                  <a:lnTo>
                    <a:pt x="2522" y="1099"/>
                  </a:lnTo>
                  <a:cubicBezTo>
                    <a:pt x="2698" y="715"/>
                    <a:pt x="2536" y="247"/>
                    <a:pt x="2156" y="72"/>
                  </a:cubicBezTo>
                  <a:cubicBezTo>
                    <a:pt x="2048" y="24"/>
                    <a:pt x="1936" y="1"/>
                    <a:pt x="1826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0" name="Google Shape;460;p46"/>
            <p:cNvSpPr/>
            <p:nvPr/>
          </p:nvSpPr>
          <p:spPr>
            <a:xfrm>
              <a:off x="2456025" y="4510763"/>
              <a:ext cx="70800" cy="87825"/>
            </a:xfrm>
            <a:custGeom>
              <a:avLst/>
              <a:gdLst/>
              <a:ahLst/>
              <a:cxnLst/>
              <a:rect l="l" t="t" r="r" b="b"/>
              <a:pathLst>
                <a:path w="2832" h="3513" extrusionOk="0">
                  <a:moveTo>
                    <a:pt x="893" y="1"/>
                  </a:moveTo>
                  <a:cubicBezTo>
                    <a:pt x="766" y="1"/>
                    <a:pt x="636" y="32"/>
                    <a:pt x="514" y="97"/>
                  </a:cubicBezTo>
                  <a:cubicBezTo>
                    <a:pt x="148" y="286"/>
                    <a:pt x="0" y="758"/>
                    <a:pt x="208" y="1138"/>
                  </a:cubicBezTo>
                  <a:lnTo>
                    <a:pt x="1277" y="3118"/>
                  </a:lnTo>
                  <a:cubicBezTo>
                    <a:pt x="1425" y="3364"/>
                    <a:pt x="1689" y="3512"/>
                    <a:pt x="1952" y="3512"/>
                  </a:cubicBezTo>
                  <a:cubicBezTo>
                    <a:pt x="2083" y="3512"/>
                    <a:pt x="2199" y="3484"/>
                    <a:pt x="2318" y="3424"/>
                  </a:cubicBezTo>
                  <a:cubicBezTo>
                    <a:pt x="2698" y="3220"/>
                    <a:pt x="2832" y="2749"/>
                    <a:pt x="2624" y="2383"/>
                  </a:cubicBezTo>
                  <a:lnTo>
                    <a:pt x="1555" y="406"/>
                  </a:lnTo>
                  <a:cubicBezTo>
                    <a:pt x="1425" y="144"/>
                    <a:pt x="1166" y="1"/>
                    <a:pt x="893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1" name="Google Shape;461;p46"/>
            <p:cNvSpPr/>
            <p:nvPr/>
          </p:nvSpPr>
          <p:spPr>
            <a:xfrm>
              <a:off x="2334050" y="4632238"/>
              <a:ext cx="141425" cy="202450"/>
            </a:xfrm>
            <a:custGeom>
              <a:avLst/>
              <a:gdLst/>
              <a:ahLst/>
              <a:cxnLst/>
              <a:rect l="l" t="t" r="r" b="b"/>
              <a:pathLst>
                <a:path w="5657" h="8098" extrusionOk="0">
                  <a:moveTo>
                    <a:pt x="0" y="0"/>
                  </a:moveTo>
                  <a:cubicBezTo>
                    <a:pt x="0" y="0"/>
                    <a:pt x="88" y="5470"/>
                    <a:pt x="454" y="7725"/>
                  </a:cubicBezTo>
                  <a:cubicBezTo>
                    <a:pt x="454" y="7725"/>
                    <a:pt x="904" y="8098"/>
                    <a:pt x="1555" y="8098"/>
                  </a:cubicBezTo>
                  <a:cubicBezTo>
                    <a:pt x="1808" y="8098"/>
                    <a:pt x="2090" y="8042"/>
                    <a:pt x="2389" y="7887"/>
                  </a:cubicBezTo>
                  <a:lnTo>
                    <a:pt x="2522" y="2744"/>
                  </a:lnTo>
                  <a:lnTo>
                    <a:pt x="2522" y="2684"/>
                  </a:lnTo>
                  <a:cubicBezTo>
                    <a:pt x="2649" y="2684"/>
                    <a:pt x="2782" y="2678"/>
                    <a:pt x="2922" y="2678"/>
                  </a:cubicBezTo>
                  <a:cubicBezTo>
                    <a:pt x="2992" y="2678"/>
                    <a:pt x="3064" y="2679"/>
                    <a:pt x="3138" y="2684"/>
                  </a:cubicBezTo>
                  <a:lnTo>
                    <a:pt x="3138" y="2744"/>
                  </a:lnTo>
                  <a:lnTo>
                    <a:pt x="3254" y="7887"/>
                  </a:lnTo>
                  <a:cubicBezTo>
                    <a:pt x="3553" y="8042"/>
                    <a:pt x="3836" y="8098"/>
                    <a:pt x="4090" y="8098"/>
                  </a:cubicBezTo>
                  <a:cubicBezTo>
                    <a:pt x="4746" y="8098"/>
                    <a:pt x="5203" y="7725"/>
                    <a:pt x="5203" y="7725"/>
                  </a:cubicBezTo>
                  <a:cubicBezTo>
                    <a:pt x="5555" y="5470"/>
                    <a:pt x="5657" y="0"/>
                    <a:pt x="5657" y="0"/>
                  </a:cubicBezTo>
                  <a:lnTo>
                    <a:pt x="5657" y="0"/>
                  </a:lnTo>
                  <a:lnTo>
                    <a:pt x="4440" y="236"/>
                  </a:lnTo>
                  <a:lnTo>
                    <a:pt x="113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2" name="Google Shape;462;p46"/>
            <p:cNvSpPr/>
            <p:nvPr/>
          </p:nvSpPr>
          <p:spPr>
            <a:xfrm>
              <a:off x="2374675" y="4697488"/>
              <a:ext cx="60525" cy="2225"/>
            </a:xfrm>
            <a:custGeom>
              <a:avLst/>
              <a:gdLst/>
              <a:ahLst/>
              <a:cxnLst/>
              <a:rect l="l" t="t" r="r" b="b"/>
              <a:pathLst>
                <a:path w="2421" h="89" extrusionOk="0">
                  <a:moveTo>
                    <a:pt x="1204" y="0"/>
                  </a:moveTo>
                  <a:cubicBezTo>
                    <a:pt x="1014" y="0"/>
                    <a:pt x="810" y="0"/>
                    <a:pt x="616" y="14"/>
                  </a:cubicBezTo>
                  <a:cubicBezTo>
                    <a:pt x="412" y="14"/>
                    <a:pt x="222" y="28"/>
                    <a:pt x="18" y="46"/>
                  </a:cubicBezTo>
                  <a:cubicBezTo>
                    <a:pt x="18" y="46"/>
                    <a:pt x="1" y="46"/>
                    <a:pt x="1" y="60"/>
                  </a:cubicBezTo>
                  <a:cubicBezTo>
                    <a:pt x="1" y="74"/>
                    <a:pt x="18" y="74"/>
                    <a:pt x="18" y="74"/>
                  </a:cubicBezTo>
                  <a:cubicBezTo>
                    <a:pt x="222" y="88"/>
                    <a:pt x="412" y="88"/>
                    <a:pt x="616" y="88"/>
                  </a:cubicBezTo>
                  <a:lnTo>
                    <a:pt x="1204" y="74"/>
                  </a:lnTo>
                  <a:lnTo>
                    <a:pt x="2392" y="60"/>
                  </a:lnTo>
                  <a:cubicBezTo>
                    <a:pt x="2407" y="60"/>
                    <a:pt x="2407" y="46"/>
                    <a:pt x="2407" y="28"/>
                  </a:cubicBezTo>
                  <a:cubicBezTo>
                    <a:pt x="2421" y="28"/>
                    <a:pt x="2407" y="14"/>
                    <a:pt x="2392" y="14"/>
                  </a:cubicBezTo>
                  <a:cubicBezTo>
                    <a:pt x="1995" y="0"/>
                    <a:pt x="1601" y="0"/>
                    <a:pt x="12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3" name="Google Shape;463;p46"/>
            <p:cNvSpPr/>
            <p:nvPr/>
          </p:nvSpPr>
          <p:spPr>
            <a:xfrm>
              <a:off x="2402900" y="4624238"/>
              <a:ext cx="2225" cy="60425"/>
            </a:xfrm>
            <a:custGeom>
              <a:avLst/>
              <a:gdLst/>
              <a:ahLst/>
              <a:cxnLst/>
              <a:rect l="l" t="t" r="r" b="b"/>
              <a:pathLst>
                <a:path w="89" h="2417" extrusionOk="0">
                  <a:moveTo>
                    <a:pt x="60" y="0"/>
                  </a:moveTo>
                  <a:cubicBezTo>
                    <a:pt x="46" y="0"/>
                    <a:pt x="32" y="14"/>
                    <a:pt x="32" y="28"/>
                  </a:cubicBezTo>
                  <a:cubicBezTo>
                    <a:pt x="15" y="218"/>
                    <a:pt x="15" y="426"/>
                    <a:pt x="15" y="616"/>
                  </a:cubicBezTo>
                  <a:cubicBezTo>
                    <a:pt x="15" y="820"/>
                    <a:pt x="1" y="1010"/>
                    <a:pt x="15" y="1217"/>
                  </a:cubicBezTo>
                  <a:cubicBezTo>
                    <a:pt x="15" y="1611"/>
                    <a:pt x="15" y="2009"/>
                    <a:pt x="60" y="2403"/>
                  </a:cubicBezTo>
                  <a:lnTo>
                    <a:pt x="75" y="2417"/>
                  </a:lnTo>
                  <a:cubicBezTo>
                    <a:pt x="89" y="2417"/>
                    <a:pt x="89" y="2403"/>
                    <a:pt x="89" y="2403"/>
                  </a:cubicBezTo>
                  <a:lnTo>
                    <a:pt x="89" y="1801"/>
                  </a:lnTo>
                  <a:lnTo>
                    <a:pt x="89" y="1217"/>
                  </a:lnTo>
                  <a:lnTo>
                    <a:pt x="89" y="616"/>
                  </a:lnTo>
                  <a:cubicBezTo>
                    <a:pt x="75" y="426"/>
                    <a:pt x="75" y="218"/>
                    <a:pt x="75" y="28"/>
                  </a:cubicBezTo>
                  <a:cubicBezTo>
                    <a:pt x="75" y="14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4" name="Google Shape;464;p46"/>
            <p:cNvSpPr/>
            <p:nvPr/>
          </p:nvSpPr>
          <p:spPr>
            <a:xfrm>
              <a:off x="2404050" y="4643213"/>
              <a:ext cx="10225" cy="38475"/>
            </a:xfrm>
            <a:custGeom>
              <a:avLst/>
              <a:gdLst/>
              <a:ahLst/>
              <a:cxnLst/>
              <a:rect l="l" t="t" r="r" b="b"/>
              <a:pathLst>
                <a:path w="409" h="1539" extrusionOk="0">
                  <a:moveTo>
                    <a:pt x="366" y="1"/>
                  </a:moveTo>
                  <a:cubicBezTo>
                    <a:pt x="366" y="1"/>
                    <a:pt x="352" y="1"/>
                    <a:pt x="352" y="19"/>
                  </a:cubicBezTo>
                  <a:cubicBezTo>
                    <a:pt x="352" y="296"/>
                    <a:pt x="352" y="574"/>
                    <a:pt x="320" y="852"/>
                  </a:cubicBezTo>
                  <a:cubicBezTo>
                    <a:pt x="306" y="986"/>
                    <a:pt x="306" y="1130"/>
                    <a:pt x="278" y="1250"/>
                  </a:cubicBezTo>
                  <a:cubicBezTo>
                    <a:pt x="250" y="1320"/>
                    <a:pt x="233" y="1380"/>
                    <a:pt x="190" y="1426"/>
                  </a:cubicBezTo>
                  <a:cubicBezTo>
                    <a:pt x="155" y="1469"/>
                    <a:pt x="114" y="1487"/>
                    <a:pt x="70" y="1487"/>
                  </a:cubicBezTo>
                  <a:cubicBezTo>
                    <a:pt x="57" y="1487"/>
                    <a:pt x="43" y="1485"/>
                    <a:pt x="29" y="1482"/>
                  </a:cubicBezTo>
                  <a:cubicBezTo>
                    <a:pt x="14" y="1482"/>
                    <a:pt x="14" y="1482"/>
                    <a:pt x="14" y="1496"/>
                  </a:cubicBezTo>
                  <a:cubicBezTo>
                    <a:pt x="0" y="1514"/>
                    <a:pt x="14" y="1514"/>
                    <a:pt x="14" y="1528"/>
                  </a:cubicBezTo>
                  <a:cubicBezTo>
                    <a:pt x="34" y="1535"/>
                    <a:pt x="55" y="1539"/>
                    <a:pt x="75" y="1539"/>
                  </a:cubicBezTo>
                  <a:cubicBezTo>
                    <a:pt x="133" y="1539"/>
                    <a:pt x="191" y="1512"/>
                    <a:pt x="233" y="1468"/>
                  </a:cubicBezTo>
                  <a:cubicBezTo>
                    <a:pt x="292" y="1408"/>
                    <a:pt x="320" y="1338"/>
                    <a:pt x="338" y="1278"/>
                  </a:cubicBezTo>
                  <a:cubicBezTo>
                    <a:pt x="380" y="1130"/>
                    <a:pt x="394" y="1000"/>
                    <a:pt x="394" y="852"/>
                  </a:cubicBezTo>
                  <a:cubicBezTo>
                    <a:pt x="408" y="574"/>
                    <a:pt x="408" y="296"/>
                    <a:pt x="394" y="19"/>
                  </a:cubicBezTo>
                  <a:cubicBezTo>
                    <a:pt x="394" y="1"/>
                    <a:pt x="380" y="1"/>
                    <a:pt x="36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5" name="Google Shape;465;p46"/>
            <p:cNvSpPr/>
            <p:nvPr/>
          </p:nvSpPr>
          <p:spPr>
            <a:xfrm>
              <a:off x="2336250" y="4639263"/>
              <a:ext cx="17950" cy="30175"/>
            </a:xfrm>
            <a:custGeom>
              <a:avLst/>
              <a:gdLst/>
              <a:ahLst/>
              <a:cxnLst/>
              <a:rect l="l" t="t" r="r" b="b"/>
              <a:pathLst>
                <a:path w="718" h="1207" extrusionOk="0">
                  <a:moveTo>
                    <a:pt x="704" y="1"/>
                  </a:moveTo>
                  <a:cubicBezTo>
                    <a:pt x="690" y="1"/>
                    <a:pt x="676" y="1"/>
                    <a:pt x="676" y="15"/>
                  </a:cubicBezTo>
                  <a:lnTo>
                    <a:pt x="676" y="191"/>
                  </a:lnTo>
                  <a:cubicBezTo>
                    <a:pt x="658" y="247"/>
                    <a:pt x="658" y="307"/>
                    <a:pt x="644" y="366"/>
                  </a:cubicBezTo>
                  <a:lnTo>
                    <a:pt x="616" y="454"/>
                  </a:lnTo>
                  <a:lnTo>
                    <a:pt x="588" y="542"/>
                  </a:lnTo>
                  <a:cubicBezTo>
                    <a:pt x="588" y="571"/>
                    <a:pt x="570" y="585"/>
                    <a:pt x="556" y="616"/>
                  </a:cubicBezTo>
                  <a:cubicBezTo>
                    <a:pt x="542" y="644"/>
                    <a:pt x="528" y="673"/>
                    <a:pt x="514" y="687"/>
                  </a:cubicBezTo>
                  <a:cubicBezTo>
                    <a:pt x="454" y="792"/>
                    <a:pt x="380" y="894"/>
                    <a:pt x="292" y="968"/>
                  </a:cubicBezTo>
                  <a:cubicBezTo>
                    <a:pt x="218" y="1056"/>
                    <a:pt x="116" y="1112"/>
                    <a:pt x="14" y="1172"/>
                  </a:cubicBezTo>
                  <a:cubicBezTo>
                    <a:pt x="0" y="1172"/>
                    <a:pt x="0" y="1186"/>
                    <a:pt x="0" y="1200"/>
                  </a:cubicBezTo>
                  <a:cubicBezTo>
                    <a:pt x="0" y="1200"/>
                    <a:pt x="7" y="1206"/>
                    <a:pt x="11" y="1206"/>
                  </a:cubicBezTo>
                  <a:cubicBezTo>
                    <a:pt x="13" y="1206"/>
                    <a:pt x="14" y="1205"/>
                    <a:pt x="14" y="1200"/>
                  </a:cubicBezTo>
                  <a:cubicBezTo>
                    <a:pt x="148" y="1172"/>
                    <a:pt x="250" y="1098"/>
                    <a:pt x="352" y="1024"/>
                  </a:cubicBezTo>
                  <a:cubicBezTo>
                    <a:pt x="440" y="936"/>
                    <a:pt x="528" y="848"/>
                    <a:pt x="588" y="732"/>
                  </a:cubicBezTo>
                  <a:cubicBezTo>
                    <a:pt x="602" y="704"/>
                    <a:pt x="602" y="673"/>
                    <a:pt x="616" y="644"/>
                  </a:cubicBezTo>
                  <a:cubicBezTo>
                    <a:pt x="630" y="616"/>
                    <a:pt x="644" y="585"/>
                    <a:pt x="658" y="556"/>
                  </a:cubicBezTo>
                  <a:lnTo>
                    <a:pt x="690" y="469"/>
                  </a:lnTo>
                  <a:lnTo>
                    <a:pt x="704" y="381"/>
                  </a:lnTo>
                  <a:cubicBezTo>
                    <a:pt x="704" y="352"/>
                    <a:pt x="718" y="321"/>
                    <a:pt x="718" y="293"/>
                  </a:cubicBezTo>
                  <a:lnTo>
                    <a:pt x="718" y="191"/>
                  </a:lnTo>
                  <a:lnTo>
                    <a:pt x="718" y="15"/>
                  </a:lnTo>
                  <a:cubicBezTo>
                    <a:pt x="718" y="1"/>
                    <a:pt x="704" y="1"/>
                    <a:pt x="70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6" name="Google Shape;466;p46"/>
            <p:cNvSpPr/>
            <p:nvPr/>
          </p:nvSpPr>
          <p:spPr>
            <a:xfrm>
              <a:off x="2457525" y="4639263"/>
              <a:ext cx="18300" cy="30025"/>
            </a:xfrm>
            <a:custGeom>
              <a:avLst/>
              <a:gdLst/>
              <a:ahLst/>
              <a:cxnLst/>
              <a:rect l="l" t="t" r="r" b="b"/>
              <a:pathLst>
                <a:path w="732" h="1201" extrusionOk="0">
                  <a:moveTo>
                    <a:pt x="28" y="1"/>
                  </a:moveTo>
                  <a:cubicBezTo>
                    <a:pt x="14" y="1"/>
                    <a:pt x="14" y="1"/>
                    <a:pt x="14" y="15"/>
                  </a:cubicBezTo>
                  <a:cubicBezTo>
                    <a:pt x="14" y="71"/>
                    <a:pt x="0" y="131"/>
                    <a:pt x="0" y="191"/>
                  </a:cubicBezTo>
                  <a:lnTo>
                    <a:pt x="14" y="293"/>
                  </a:lnTo>
                  <a:cubicBezTo>
                    <a:pt x="14" y="321"/>
                    <a:pt x="14" y="352"/>
                    <a:pt x="28" y="381"/>
                  </a:cubicBezTo>
                  <a:lnTo>
                    <a:pt x="46" y="469"/>
                  </a:lnTo>
                  <a:lnTo>
                    <a:pt x="74" y="556"/>
                  </a:lnTo>
                  <a:cubicBezTo>
                    <a:pt x="74" y="585"/>
                    <a:pt x="88" y="616"/>
                    <a:pt x="102" y="644"/>
                  </a:cubicBezTo>
                  <a:cubicBezTo>
                    <a:pt x="116" y="673"/>
                    <a:pt x="134" y="704"/>
                    <a:pt x="148" y="732"/>
                  </a:cubicBezTo>
                  <a:cubicBezTo>
                    <a:pt x="204" y="848"/>
                    <a:pt x="292" y="936"/>
                    <a:pt x="380" y="1024"/>
                  </a:cubicBezTo>
                  <a:cubicBezTo>
                    <a:pt x="468" y="1098"/>
                    <a:pt x="587" y="1172"/>
                    <a:pt x="704" y="1200"/>
                  </a:cubicBezTo>
                  <a:lnTo>
                    <a:pt x="718" y="1200"/>
                  </a:lnTo>
                  <a:cubicBezTo>
                    <a:pt x="732" y="1186"/>
                    <a:pt x="718" y="1172"/>
                    <a:pt x="718" y="1172"/>
                  </a:cubicBezTo>
                  <a:cubicBezTo>
                    <a:pt x="616" y="1112"/>
                    <a:pt x="514" y="1056"/>
                    <a:pt x="426" y="968"/>
                  </a:cubicBezTo>
                  <a:cubicBezTo>
                    <a:pt x="338" y="894"/>
                    <a:pt x="264" y="792"/>
                    <a:pt x="204" y="687"/>
                  </a:cubicBezTo>
                  <a:cubicBezTo>
                    <a:pt x="190" y="673"/>
                    <a:pt x="190" y="644"/>
                    <a:pt x="176" y="616"/>
                  </a:cubicBezTo>
                  <a:cubicBezTo>
                    <a:pt x="162" y="585"/>
                    <a:pt x="148" y="571"/>
                    <a:pt x="134" y="542"/>
                  </a:cubicBezTo>
                  <a:lnTo>
                    <a:pt x="102" y="454"/>
                  </a:lnTo>
                  <a:lnTo>
                    <a:pt x="88" y="366"/>
                  </a:lnTo>
                  <a:cubicBezTo>
                    <a:pt x="74" y="307"/>
                    <a:pt x="74" y="247"/>
                    <a:pt x="60" y="191"/>
                  </a:cubicBezTo>
                  <a:cubicBezTo>
                    <a:pt x="46" y="131"/>
                    <a:pt x="60" y="71"/>
                    <a:pt x="46" y="15"/>
                  </a:cubicBezTo>
                  <a:cubicBezTo>
                    <a:pt x="46" y="1"/>
                    <a:pt x="46" y="1"/>
                    <a:pt x="2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7" name="Google Shape;467;p46"/>
            <p:cNvSpPr/>
            <p:nvPr/>
          </p:nvSpPr>
          <p:spPr>
            <a:xfrm>
              <a:off x="2292625" y="4480063"/>
              <a:ext cx="224275" cy="174625"/>
            </a:xfrm>
            <a:custGeom>
              <a:avLst/>
              <a:gdLst/>
              <a:ahLst/>
              <a:cxnLst/>
              <a:rect l="l" t="t" r="r" b="b"/>
              <a:pathLst>
                <a:path w="8971" h="6985" extrusionOk="0">
                  <a:moveTo>
                    <a:pt x="3753" y="0"/>
                  </a:moveTo>
                  <a:cubicBezTo>
                    <a:pt x="3319" y="0"/>
                    <a:pt x="2752" y="17"/>
                    <a:pt x="2157" y="79"/>
                  </a:cubicBezTo>
                  <a:cubicBezTo>
                    <a:pt x="542" y="241"/>
                    <a:pt x="1" y="2601"/>
                    <a:pt x="1" y="2601"/>
                  </a:cubicBezTo>
                  <a:cubicBezTo>
                    <a:pt x="1" y="2601"/>
                    <a:pt x="835" y="3423"/>
                    <a:pt x="1610" y="3423"/>
                  </a:cubicBezTo>
                  <a:cubicBezTo>
                    <a:pt x="1631" y="3423"/>
                    <a:pt x="1651" y="3422"/>
                    <a:pt x="1672" y="3421"/>
                  </a:cubicBezTo>
                  <a:lnTo>
                    <a:pt x="1672" y="3421"/>
                  </a:lnTo>
                  <a:lnTo>
                    <a:pt x="1436" y="6383"/>
                  </a:lnTo>
                  <a:cubicBezTo>
                    <a:pt x="1436" y="6383"/>
                    <a:pt x="2741" y="6967"/>
                    <a:pt x="4486" y="6984"/>
                  </a:cubicBezTo>
                  <a:lnTo>
                    <a:pt x="4545" y="6984"/>
                  </a:lnTo>
                  <a:cubicBezTo>
                    <a:pt x="6290" y="6967"/>
                    <a:pt x="7549" y="6383"/>
                    <a:pt x="7549" y="6383"/>
                  </a:cubicBezTo>
                  <a:lnTo>
                    <a:pt x="7300" y="3421"/>
                  </a:lnTo>
                  <a:lnTo>
                    <a:pt x="7300" y="3421"/>
                  </a:lnTo>
                  <a:cubicBezTo>
                    <a:pt x="7320" y="3422"/>
                    <a:pt x="7341" y="3423"/>
                    <a:pt x="7362" y="3423"/>
                  </a:cubicBezTo>
                  <a:cubicBezTo>
                    <a:pt x="8149" y="3423"/>
                    <a:pt x="8970" y="2601"/>
                    <a:pt x="8970" y="2601"/>
                  </a:cubicBezTo>
                  <a:cubicBezTo>
                    <a:pt x="8970" y="2601"/>
                    <a:pt x="8443" y="241"/>
                    <a:pt x="6818" y="79"/>
                  </a:cubicBezTo>
                  <a:cubicBezTo>
                    <a:pt x="6228" y="17"/>
                    <a:pt x="5673" y="0"/>
                    <a:pt x="5250" y="0"/>
                  </a:cubicBezTo>
                  <a:cubicBezTo>
                    <a:pt x="4883" y="0"/>
                    <a:pt x="4617" y="13"/>
                    <a:pt x="4514" y="20"/>
                  </a:cubicBezTo>
                  <a:cubicBezTo>
                    <a:pt x="4406" y="13"/>
                    <a:pt x="4130" y="0"/>
                    <a:pt x="375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8" name="Google Shape;468;p46"/>
            <p:cNvSpPr/>
            <p:nvPr/>
          </p:nvSpPr>
          <p:spPr>
            <a:xfrm>
              <a:off x="2367025" y="4480513"/>
              <a:ext cx="69225" cy="33825"/>
            </a:xfrm>
            <a:custGeom>
              <a:avLst/>
              <a:gdLst/>
              <a:ahLst/>
              <a:cxnLst/>
              <a:rect l="l" t="t" r="r" b="b"/>
              <a:pathLst>
                <a:path w="2769" h="1353" extrusionOk="0">
                  <a:moveTo>
                    <a:pt x="1422" y="1"/>
                  </a:moveTo>
                  <a:cubicBezTo>
                    <a:pt x="1089" y="1"/>
                    <a:pt x="711" y="20"/>
                    <a:pt x="307" y="89"/>
                  </a:cubicBezTo>
                  <a:cubicBezTo>
                    <a:pt x="1" y="149"/>
                    <a:pt x="1" y="399"/>
                    <a:pt x="1" y="399"/>
                  </a:cubicBezTo>
                  <a:cubicBezTo>
                    <a:pt x="1" y="927"/>
                    <a:pt x="440" y="1352"/>
                    <a:pt x="968" y="1352"/>
                  </a:cubicBezTo>
                  <a:lnTo>
                    <a:pt x="1612" y="1352"/>
                  </a:lnTo>
                  <a:cubicBezTo>
                    <a:pt x="2227" y="1352"/>
                    <a:pt x="2741" y="927"/>
                    <a:pt x="2741" y="311"/>
                  </a:cubicBezTo>
                  <a:cubicBezTo>
                    <a:pt x="2741" y="311"/>
                    <a:pt x="2769" y="33"/>
                    <a:pt x="2435" y="33"/>
                  </a:cubicBezTo>
                  <a:cubicBezTo>
                    <a:pt x="2203" y="33"/>
                    <a:pt x="1851" y="1"/>
                    <a:pt x="1422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9" name="Google Shape;469;p46"/>
            <p:cNvSpPr/>
            <p:nvPr/>
          </p:nvSpPr>
          <p:spPr>
            <a:xfrm>
              <a:off x="2285675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297" y="0"/>
                  </a:moveTo>
                  <a:cubicBezTo>
                    <a:pt x="267" y="0"/>
                    <a:pt x="238" y="11"/>
                    <a:pt x="219" y="39"/>
                  </a:cubicBezTo>
                  <a:cubicBezTo>
                    <a:pt x="219" y="39"/>
                    <a:pt x="1" y="275"/>
                    <a:pt x="149" y="345"/>
                  </a:cubicBezTo>
                  <a:cubicBezTo>
                    <a:pt x="395" y="479"/>
                    <a:pt x="1098" y="891"/>
                    <a:pt x="1907" y="905"/>
                  </a:cubicBezTo>
                  <a:cubicBezTo>
                    <a:pt x="1964" y="905"/>
                    <a:pt x="2009" y="845"/>
                    <a:pt x="2009" y="785"/>
                  </a:cubicBezTo>
                  <a:lnTo>
                    <a:pt x="1995" y="609"/>
                  </a:lnTo>
                  <a:cubicBezTo>
                    <a:pt x="1995" y="553"/>
                    <a:pt x="1950" y="507"/>
                    <a:pt x="1907" y="507"/>
                  </a:cubicBezTo>
                  <a:cubicBezTo>
                    <a:pt x="1204" y="493"/>
                    <a:pt x="557" y="141"/>
                    <a:pt x="353" y="11"/>
                  </a:cubicBezTo>
                  <a:cubicBezTo>
                    <a:pt x="335" y="5"/>
                    <a:pt x="316" y="0"/>
                    <a:pt x="29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0" name="Google Shape;470;p46"/>
            <p:cNvSpPr/>
            <p:nvPr/>
          </p:nvSpPr>
          <p:spPr>
            <a:xfrm>
              <a:off x="2473600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1713" y="0"/>
                  </a:moveTo>
                  <a:cubicBezTo>
                    <a:pt x="1694" y="0"/>
                    <a:pt x="1675" y="5"/>
                    <a:pt x="1657" y="11"/>
                  </a:cubicBezTo>
                  <a:cubicBezTo>
                    <a:pt x="1453" y="141"/>
                    <a:pt x="810" y="493"/>
                    <a:pt x="106" y="507"/>
                  </a:cubicBezTo>
                  <a:cubicBezTo>
                    <a:pt x="61" y="507"/>
                    <a:pt x="18" y="553"/>
                    <a:pt x="1" y="609"/>
                  </a:cubicBezTo>
                  <a:lnTo>
                    <a:pt x="1" y="785"/>
                  </a:lnTo>
                  <a:cubicBezTo>
                    <a:pt x="1" y="845"/>
                    <a:pt x="46" y="905"/>
                    <a:pt x="106" y="905"/>
                  </a:cubicBezTo>
                  <a:cubicBezTo>
                    <a:pt x="912" y="891"/>
                    <a:pt x="1615" y="479"/>
                    <a:pt x="1865" y="345"/>
                  </a:cubicBezTo>
                  <a:cubicBezTo>
                    <a:pt x="2009" y="275"/>
                    <a:pt x="1791" y="39"/>
                    <a:pt x="1791" y="39"/>
                  </a:cubicBezTo>
                  <a:cubicBezTo>
                    <a:pt x="1772" y="11"/>
                    <a:pt x="1743" y="0"/>
                    <a:pt x="171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1" name="Google Shape;471;p46"/>
            <p:cNvSpPr/>
            <p:nvPr/>
          </p:nvSpPr>
          <p:spPr>
            <a:xfrm>
              <a:off x="2299925" y="4441413"/>
              <a:ext cx="62725" cy="33000"/>
            </a:xfrm>
            <a:custGeom>
              <a:avLst/>
              <a:gdLst/>
              <a:ahLst/>
              <a:cxnLst/>
              <a:rect l="l" t="t" r="r" b="b"/>
              <a:pathLst>
                <a:path w="2509" h="1320" extrusionOk="0">
                  <a:moveTo>
                    <a:pt x="32" y="0"/>
                  </a:moveTo>
                  <a:lnTo>
                    <a:pt x="1" y="14"/>
                  </a:lnTo>
                  <a:cubicBezTo>
                    <a:pt x="120" y="528"/>
                    <a:pt x="486" y="982"/>
                    <a:pt x="986" y="1186"/>
                  </a:cubicBezTo>
                  <a:cubicBezTo>
                    <a:pt x="1190" y="1274"/>
                    <a:pt x="1408" y="1319"/>
                    <a:pt x="1629" y="1319"/>
                  </a:cubicBezTo>
                  <a:cubicBezTo>
                    <a:pt x="1935" y="1319"/>
                    <a:pt x="2245" y="1231"/>
                    <a:pt x="2509" y="1070"/>
                  </a:cubicBezTo>
                  <a:lnTo>
                    <a:pt x="2495" y="1038"/>
                  </a:lnTo>
                  <a:cubicBezTo>
                    <a:pt x="2238" y="1202"/>
                    <a:pt x="1931" y="1285"/>
                    <a:pt x="1628" y="1285"/>
                  </a:cubicBezTo>
                  <a:cubicBezTo>
                    <a:pt x="1410" y="1285"/>
                    <a:pt x="1195" y="1243"/>
                    <a:pt x="1000" y="1157"/>
                  </a:cubicBezTo>
                  <a:cubicBezTo>
                    <a:pt x="514" y="950"/>
                    <a:pt x="148" y="510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2" name="Google Shape;472;p46"/>
            <p:cNvSpPr/>
            <p:nvPr/>
          </p:nvSpPr>
          <p:spPr>
            <a:xfrm>
              <a:off x="2253750" y="4297713"/>
              <a:ext cx="55800" cy="124975"/>
            </a:xfrm>
            <a:custGeom>
              <a:avLst/>
              <a:gdLst/>
              <a:ahLst/>
              <a:cxnLst/>
              <a:rect l="l" t="t" r="r" b="b"/>
              <a:pathLst>
                <a:path w="2232" h="4999" extrusionOk="0">
                  <a:moveTo>
                    <a:pt x="2231" y="1"/>
                  </a:moveTo>
                  <a:cubicBezTo>
                    <a:pt x="1672" y="1"/>
                    <a:pt x="1088" y="366"/>
                    <a:pt x="690" y="968"/>
                  </a:cubicBezTo>
                  <a:cubicBezTo>
                    <a:pt x="149" y="1745"/>
                    <a:pt x="1" y="2758"/>
                    <a:pt x="265" y="3652"/>
                  </a:cubicBezTo>
                  <a:cubicBezTo>
                    <a:pt x="398" y="4120"/>
                    <a:pt x="634" y="4499"/>
                    <a:pt x="940" y="4735"/>
                  </a:cubicBezTo>
                  <a:cubicBezTo>
                    <a:pt x="1176" y="4911"/>
                    <a:pt x="1468" y="4999"/>
                    <a:pt x="1732" y="4999"/>
                  </a:cubicBezTo>
                  <a:cubicBezTo>
                    <a:pt x="1893" y="4999"/>
                    <a:pt x="2041" y="4971"/>
                    <a:pt x="2171" y="4911"/>
                  </a:cubicBezTo>
                  <a:lnTo>
                    <a:pt x="2157" y="4869"/>
                  </a:lnTo>
                  <a:cubicBezTo>
                    <a:pt x="2028" y="4934"/>
                    <a:pt x="1880" y="4965"/>
                    <a:pt x="1727" y="4965"/>
                  </a:cubicBezTo>
                  <a:cubicBezTo>
                    <a:pt x="1466" y="4965"/>
                    <a:pt x="1190" y="4874"/>
                    <a:pt x="968" y="4707"/>
                  </a:cubicBezTo>
                  <a:cubicBezTo>
                    <a:pt x="588" y="4412"/>
                    <a:pt x="398" y="3972"/>
                    <a:pt x="296" y="3652"/>
                  </a:cubicBezTo>
                  <a:cubicBezTo>
                    <a:pt x="33" y="2758"/>
                    <a:pt x="194" y="1759"/>
                    <a:pt x="722" y="982"/>
                  </a:cubicBezTo>
                  <a:cubicBezTo>
                    <a:pt x="1116" y="398"/>
                    <a:pt x="1689" y="46"/>
                    <a:pt x="2231" y="32"/>
                  </a:cubicBezTo>
                  <a:lnTo>
                    <a:pt x="2231" y="1"/>
                  </a:ln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3" name="Google Shape;473;p46"/>
            <p:cNvSpPr/>
            <p:nvPr/>
          </p:nvSpPr>
          <p:spPr>
            <a:xfrm>
              <a:off x="2482400" y="4275738"/>
              <a:ext cx="32650" cy="76250"/>
            </a:xfrm>
            <a:custGeom>
              <a:avLst/>
              <a:gdLst/>
              <a:ahLst/>
              <a:cxnLst/>
              <a:rect l="l" t="t" r="r" b="b"/>
              <a:pathLst>
                <a:path w="1306" h="3050" extrusionOk="0">
                  <a:moveTo>
                    <a:pt x="32" y="0"/>
                  </a:moveTo>
                  <a:lnTo>
                    <a:pt x="0" y="46"/>
                  </a:lnTo>
                  <a:cubicBezTo>
                    <a:pt x="810" y="559"/>
                    <a:pt x="1277" y="1541"/>
                    <a:pt x="1161" y="2494"/>
                  </a:cubicBezTo>
                  <a:cubicBezTo>
                    <a:pt x="1144" y="2610"/>
                    <a:pt x="1116" y="2740"/>
                    <a:pt x="1042" y="2860"/>
                  </a:cubicBezTo>
                  <a:cubicBezTo>
                    <a:pt x="978" y="2935"/>
                    <a:pt x="884" y="3011"/>
                    <a:pt x="776" y="3011"/>
                  </a:cubicBezTo>
                  <a:cubicBezTo>
                    <a:pt x="758" y="3011"/>
                    <a:pt x="740" y="3009"/>
                    <a:pt x="722" y="3004"/>
                  </a:cubicBezTo>
                  <a:lnTo>
                    <a:pt x="704" y="3050"/>
                  </a:lnTo>
                  <a:lnTo>
                    <a:pt x="764" y="3050"/>
                  </a:lnTo>
                  <a:cubicBezTo>
                    <a:pt x="897" y="3050"/>
                    <a:pt x="999" y="2976"/>
                    <a:pt x="1073" y="2874"/>
                  </a:cubicBezTo>
                  <a:cubicBezTo>
                    <a:pt x="1144" y="2758"/>
                    <a:pt x="1175" y="2624"/>
                    <a:pt x="1189" y="2494"/>
                  </a:cubicBezTo>
                  <a:cubicBezTo>
                    <a:pt x="1305" y="1527"/>
                    <a:pt x="838" y="528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4" name="Google Shape;474;p46"/>
            <p:cNvSpPr/>
            <p:nvPr/>
          </p:nvSpPr>
          <p:spPr>
            <a:xfrm>
              <a:off x="2255950" y="4238413"/>
              <a:ext cx="256200" cy="235625"/>
            </a:xfrm>
            <a:custGeom>
              <a:avLst/>
              <a:gdLst/>
              <a:ahLst/>
              <a:cxnLst/>
              <a:rect l="l" t="t" r="r" b="b"/>
              <a:pathLst>
                <a:path w="10248" h="9425" extrusionOk="0">
                  <a:moveTo>
                    <a:pt x="5843" y="0"/>
                  </a:moveTo>
                  <a:cubicBezTo>
                    <a:pt x="5115" y="0"/>
                    <a:pt x="3992" y="398"/>
                    <a:pt x="2495" y="2081"/>
                  </a:cubicBezTo>
                  <a:cubicBezTo>
                    <a:pt x="2495" y="2081"/>
                    <a:pt x="1116" y="2461"/>
                    <a:pt x="616" y="3706"/>
                  </a:cubicBezTo>
                  <a:cubicBezTo>
                    <a:pt x="163" y="4821"/>
                    <a:pt x="1" y="6274"/>
                    <a:pt x="940" y="6741"/>
                  </a:cubicBezTo>
                  <a:cubicBezTo>
                    <a:pt x="940" y="6741"/>
                    <a:pt x="1513" y="8338"/>
                    <a:pt x="1907" y="8440"/>
                  </a:cubicBezTo>
                  <a:cubicBezTo>
                    <a:pt x="2289" y="8522"/>
                    <a:pt x="2532" y="9425"/>
                    <a:pt x="3887" y="9425"/>
                  </a:cubicBezTo>
                  <a:cubicBezTo>
                    <a:pt x="3991" y="9425"/>
                    <a:pt x="4103" y="9419"/>
                    <a:pt x="4222" y="9408"/>
                  </a:cubicBezTo>
                  <a:cubicBezTo>
                    <a:pt x="4767" y="9365"/>
                    <a:pt x="5235" y="9365"/>
                    <a:pt x="5661" y="9365"/>
                  </a:cubicBezTo>
                  <a:cubicBezTo>
                    <a:pt x="6540" y="9365"/>
                    <a:pt x="7198" y="9365"/>
                    <a:pt x="7725" y="8866"/>
                  </a:cubicBezTo>
                  <a:cubicBezTo>
                    <a:pt x="7725" y="8866"/>
                    <a:pt x="7740" y="8868"/>
                    <a:pt x="7767" y="8868"/>
                  </a:cubicBezTo>
                  <a:cubicBezTo>
                    <a:pt x="7931" y="8868"/>
                    <a:pt x="8557" y="8793"/>
                    <a:pt x="9146" y="7723"/>
                  </a:cubicBezTo>
                  <a:cubicBezTo>
                    <a:pt x="9618" y="6871"/>
                    <a:pt x="9706" y="6010"/>
                    <a:pt x="9748" y="5482"/>
                  </a:cubicBezTo>
                  <a:cubicBezTo>
                    <a:pt x="9808" y="4954"/>
                    <a:pt x="9794" y="4409"/>
                    <a:pt x="9794" y="4409"/>
                  </a:cubicBezTo>
                  <a:cubicBezTo>
                    <a:pt x="9794" y="4409"/>
                    <a:pt x="10247" y="4075"/>
                    <a:pt x="10145" y="3400"/>
                  </a:cubicBezTo>
                  <a:cubicBezTo>
                    <a:pt x="10043" y="2710"/>
                    <a:pt x="9646" y="1947"/>
                    <a:pt x="9146" y="1581"/>
                  </a:cubicBezTo>
                  <a:cubicBezTo>
                    <a:pt x="9146" y="1581"/>
                    <a:pt x="9322" y="1243"/>
                    <a:pt x="8475" y="645"/>
                  </a:cubicBezTo>
                  <a:cubicBezTo>
                    <a:pt x="8039" y="333"/>
                    <a:pt x="7613" y="258"/>
                    <a:pt x="7304" y="258"/>
                  </a:cubicBezTo>
                  <a:cubicBezTo>
                    <a:pt x="7018" y="258"/>
                    <a:pt x="6832" y="322"/>
                    <a:pt x="6832" y="322"/>
                  </a:cubicBezTo>
                  <a:cubicBezTo>
                    <a:pt x="6832" y="322"/>
                    <a:pt x="6497" y="0"/>
                    <a:pt x="5843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5" name="Google Shape;475;p46"/>
            <p:cNvSpPr/>
            <p:nvPr/>
          </p:nvSpPr>
          <p:spPr>
            <a:xfrm>
              <a:off x="2377325" y="4425588"/>
              <a:ext cx="47950" cy="79600"/>
            </a:xfrm>
            <a:custGeom>
              <a:avLst/>
              <a:gdLst/>
              <a:ahLst/>
              <a:cxnLst/>
              <a:rect l="l" t="t" r="r" b="b"/>
              <a:pathLst>
                <a:path w="1918" h="3184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494"/>
                  </a:lnTo>
                  <a:cubicBezTo>
                    <a:pt x="0" y="3008"/>
                    <a:pt x="408" y="3183"/>
                    <a:pt x="936" y="3183"/>
                  </a:cubicBezTo>
                  <a:lnTo>
                    <a:pt x="981" y="3183"/>
                  </a:lnTo>
                  <a:cubicBezTo>
                    <a:pt x="1495" y="3183"/>
                    <a:pt x="1917" y="3008"/>
                    <a:pt x="1917" y="2494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6" name="Google Shape;476;p46"/>
            <p:cNvSpPr/>
            <p:nvPr/>
          </p:nvSpPr>
          <p:spPr>
            <a:xfrm>
              <a:off x="2377325" y="4425588"/>
              <a:ext cx="47950" cy="54275"/>
            </a:xfrm>
            <a:custGeom>
              <a:avLst/>
              <a:gdLst/>
              <a:ahLst/>
              <a:cxnLst/>
              <a:rect l="l" t="t" r="r" b="b"/>
              <a:pathLst>
                <a:path w="1918" h="2171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142"/>
                  </a:lnTo>
                  <a:cubicBezTo>
                    <a:pt x="158" y="2156"/>
                    <a:pt x="352" y="2170"/>
                    <a:pt x="584" y="2170"/>
                  </a:cubicBezTo>
                  <a:cubicBezTo>
                    <a:pt x="950" y="2170"/>
                    <a:pt x="1407" y="2128"/>
                    <a:pt x="1917" y="1980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E8A0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7" name="Google Shape;477;p46"/>
            <p:cNvSpPr/>
            <p:nvPr/>
          </p:nvSpPr>
          <p:spPr>
            <a:xfrm>
              <a:off x="2268800" y="4396263"/>
              <a:ext cx="60525" cy="59450"/>
            </a:xfrm>
            <a:custGeom>
              <a:avLst/>
              <a:gdLst/>
              <a:ahLst/>
              <a:cxnLst/>
              <a:rect l="l" t="t" r="r" b="b"/>
              <a:pathLst>
                <a:path w="2421" h="2378" extrusionOk="0">
                  <a:moveTo>
                    <a:pt x="1197" y="1"/>
                  </a:moveTo>
                  <a:cubicBezTo>
                    <a:pt x="1179" y="1"/>
                    <a:pt x="1162" y="1"/>
                    <a:pt x="1144" y="2"/>
                  </a:cubicBezTo>
                  <a:cubicBezTo>
                    <a:pt x="500" y="30"/>
                    <a:pt x="0" y="589"/>
                    <a:pt x="32" y="1233"/>
                  </a:cubicBezTo>
                  <a:cubicBezTo>
                    <a:pt x="59" y="1877"/>
                    <a:pt x="574" y="2377"/>
                    <a:pt x="1211" y="2377"/>
                  </a:cubicBezTo>
                  <a:cubicBezTo>
                    <a:pt x="1228" y="2377"/>
                    <a:pt x="1246" y="2377"/>
                    <a:pt x="1263" y="2376"/>
                  </a:cubicBezTo>
                  <a:cubicBezTo>
                    <a:pt x="1907" y="2348"/>
                    <a:pt x="2420" y="1789"/>
                    <a:pt x="2389" y="1131"/>
                  </a:cubicBezTo>
                  <a:cubicBezTo>
                    <a:pt x="2361" y="487"/>
                    <a:pt x="1835" y="1"/>
                    <a:pt x="1197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8" name="Google Shape;478;p46"/>
            <p:cNvSpPr/>
            <p:nvPr/>
          </p:nvSpPr>
          <p:spPr>
            <a:xfrm>
              <a:off x="2278375" y="4415738"/>
              <a:ext cx="46200" cy="38875"/>
            </a:xfrm>
            <a:custGeom>
              <a:avLst/>
              <a:gdLst/>
              <a:ahLst/>
              <a:cxnLst/>
              <a:rect l="l" t="t" r="r" b="b"/>
              <a:pathLst>
                <a:path w="1848" h="1555" extrusionOk="0">
                  <a:moveTo>
                    <a:pt x="880" y="0"/>
                  </a:moveTo>
                  <a:cubicBezTo>
                    <a:pt x="659" y="14"/>
                    <a:pt x="455" y="102"/>
                    <a:pt x="293" y="218"/>
                  </a:cubicBezTo>
                  <a:cubicBezTo>
                    <a:pt x="441" y="130"/>
                    <a:pt x="599" y="74"/>
                    <a:pt x="761" y="28"/>
                  </a:cubicBezTo>
                  <a:cubicBezTo>
                    <a:pt x="820" y="14"/>
                    <a:pt x="880" y="14"/>
                    <a:pt x="937" y="0"/>
                  </a:cubicBezTo>
                  <a:close/>
                  <a:moveTo>
                    <a:pt x="1070" y="102"/>
                  </a:moveTo>
                  <a:cubicBezTo>
                    <a:pt x="982" y="102"/>
                    <a:pt x="880" y="116"/>
                    <a:pt x="792" y="130"/>
                  </a:cubicBezTo>
                  <a:cubicBezTo>
                    <a:pt x="616" y="176"/>
                    <a:pt x="455" y="250"/>
                    <a:pt x="307" y="338"/>
                  </a:cubicBezTo>
                  <a:cubicBezTo>
                    <a:pt x="219" y="394"/>
                    <a:pt x="131" y="468"/>
                    <a:pt x="43" y="542"/>
                  </a:cubicBezTo>
                  <a:cubicBezTo>
                    <a:pt x="15" y="616"/>
                    <a:pt x="1" y="704"/>
                    <a:pt x="1" y="792"/>
                  </a:cubicBezTo>
                  <a:lnTo>
                    <a:pt x="1" y="820"/>
                  </a:lnTo>
                  <a:cubicBezTo>
                    <a:pt x="15" y="1231"/>
                    <a:pt x="423" y="1555"/>
                    <a:pt x="908" y="1555"/>
                  </a:cubicBezTo>
                  <a:lnTo>
                    <a:pt x="951" y="1555"/>
                  </a:lnTo>
                  <a:cubicBezTo>
                    <a:pt x="1450" y="1537"/>
                    <a:pt x="1848" y="1186"/>
                    <a:pt x="1848" y="777"/>
                  </a:cubicBezTo>
                  <a:lnTo>
                    <a:pt x="1848" y="746"/>
                  </a:lnTo>
                  <a:cubicBezTo>
                    <a:pt x="1830" y="630"/>
                    <a:pt x="1802" y="528"/>
                    <a:pt x="1742" y="440"/>
                  </a:cubicBezTo>
                  <a:cubicBezTo>
                    <a:pt x="1714" y="426"/>
                    <a:pt x="1686" y="426"/>
                    <a:pt x="1654" y="426"/>
                  </a:cubicBezTo>
                  <a:cubicBezTo>
                    <a:pt x="1584" y="426"/>
                    <a:pt x="1510" y="440"/>
                    <a:pt x="1436" y="454"/>
                  </a:cubicBezTo>
                  <a:cubicBezTo>
                    <a:pt x="1302" y="482"/>
                    <a:pt x="1172" y="542"/>
                    <a:pt x="1070" y="616"/>
                  </a:cubicBezTo>
                  <a:cubicBezTo>
                    <a:pt x="951" y="690"/>
                    <a:pt x="849" y="763"/>
                    <a:pt x="747" y="865"/>
                  </a:cubicBezTo>
                  <a:lnTo>
                    <a:pt x="704" y="865"/>
                  </a:lnTo>
                  <a:cubicBezTo>
                    <a:pt x="687" y="851"/>
                    <a:pt x="687" y="834"/>
                    <a:pt x="704" y="820"/>
                  </a:cubicBezTo>
                  <a:cubicBezTo>
                    <a:pt x="775" y="704"/>
                    <a:pt x="880" y="602"/>
                    <a:pt x="1010" y="514"/>
                  </a:cubicBezTo>
                  <a:cubicBezTo>
                    <a:pt x="1126" y="440"/>
                    <a:pt x="1260" y="380"/>
                    <a:pt x="1408" y="352"/>
                  </a:cubicBezTo>
                  <a:cubicBezTo>
                    <a:pt x="1478" y="338"/>
                    <a:pt x="1552" y="338"/>
                    <a:pt x="1626" y="324"/>
                  </a:cubicBezTo>
                  <a:cubicBezTo>
                    <a:pt x="1640" y="324"/>
                    <a:pt x="1654" y="338"/>
                    <a:pt x="1686" y="338"/>
                  </a:cubicBezTo>
                  <a:cubicBezTo>
                    <a:pt x="1626" y="278"/>
                    <a:pt x="1584" y="236"/>
                    <a:pt x="1524" y="190"/>
                  </a:cubicBezTo>
                  <a:cubicBezTo>
                    <a:pt x="1450" y="162"/>
                    <a:pt x="1376" y="130"/>
                    <a:pt x="1302" y="130"/>
                  </a:cubicBezTo>
                  <a:cubicBezTo>
                    <a:pt x="1232" y="116"/>
                    <a:pt x="1158" y="102"/>
                    <a:pt x="1070" y="102"/>
                  </a:cubicBezTo>
                  <a:close/>
                </a:path>
              </a:pathLst>
            </a:custGeom>
            <a:solidFill>
              <a:srgbClr val="CF7A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9" name="Google Shape;479;p46"/>
            <p:cNvSpPr/>
            <p:nvPr/>
          </p:nvSpPr>
          <p:spPr>
            <a:xfrm>
              <a:off x="2274350" y="4415738"/>
              <a:ext cx="50575" cy="17250"/>
            </a:xfrm>
            <a:custGeom>
              <a:avLst/>
              <a:gdLst/>
              <a:ahLst/>
              <a:cxnLst/>
              <a:rect l="l" t="t" r="r" b="b"/>
              <a:pathLst>
                <a:path w="2023" h="690" extrusionOk="0">
                  <a:moveTo>
                    <a:pt x="454" y="218"/>
                  </a:moveTo>
                  <a:lnTo>
                    <a:pt x="454" y="218"/>
                  </a:lnTo>
                  <a:cubicBezTo>
                    <a:pt x="448" y="223"/>
                    <a:pt x="443" y="227"/>
                    <a:pt x="438" y="232"/>
                  </a:cubicBezTo>
                  <a:lnTo>
                    <a:pt x="438" y="232"/>
                  </a:lnTo>
                  <a:cubicBezTo>
                    <a:pt x="443" y="229"/>
                    <a:pt x="449" y="225"/>
                    <a:pt x="454" y="218"/>
                  </a:cubicBezTo>
                  <a:close/>
                  <a:moveTo>
                    <a:pt x="1098" y="0"/>
                  </a:moveTo>
                  <a:cubicBezTo>
                    <a:pt x="1319" y="0"/>
                    <a:pt x="1523" y="74"/>
                    <a:pt x="1685" y="190"/>
                  </a:cubicBezTo>
                  <a:cubicBezTo>
                    <a:pt x="1699" y="190"/>
                    <a:pt x="1713" y="190"/>
                    <a:pt x="1713" y="204"/>
                  </a:cubicBezTo>
                  <a:cubicBezTo>
                    <a:pt x="1759" y="204"/>
                    <a:pt x="1801" y="236"/>
                    <a:pt x="1847" y="250"/>
                  </a:cubicBezTo>
                  <a:lnTo>
                    <a:pt x="1963" y="306"/>
                  </a:lnTo>
                  <a:lnTo>
                    <a:pt x="1977" y="306"/>
                  </a:lnTo>
                  <a:cubicBezTo>
                    <a:pt x="1991" y="306"/>
                    <a:pt x="2009" y="306"/>
                    <a:pt x="2023" y="292"/>
                  </a:cubicBezTo>
                  <a:cubicBezTo>
                    <a:pt x="2023" y="278"/>
                    <a:pt x="2023" y="250"/>
                    <a:pt x="1991" y="236"/>
                  </a:cubicBezTo>
                  <a:lnTo>
                    <a:pt x="1875" y="176"/>
                  </a:lnTo>
                  <a:cubicBezTo>
                    <a:pt x="1833" y="162"/>
                    <a:pt x="1801" y="130"/>
                    <a:pt x="1759" y="116"/>
                  </a:cubicBezTo>
                  <a:cubicBezTo>
                    <a:pt x="1671" y="88"/>
                    <a:pt x="1583" y="42"/>
                    <a:pt x="1481" y="28"/>
                  </a:cubicBezTo>
                  <a:cubicBezTo>
                    <a:pt x="1435" y="28"/>
                    <a:pt x="1393" y="14"/>
                    <a:pt x="1347" y="14"/>
                  </a:cubicBezTo>
                  <a:lnTo>
                    <a:pt x="1200" y="0"/>
                  </a:lnTo>
                  <a:close/>
                  <a:moveTo>
                    <a:pt x="438" y="232"/>
                  </a:moveTo>
                  <a:cubicBezTo>
                    <a:pt x="429" y="238"/>
                    <a:pt x="419" y="241"/>
                    <a:pt x="408" y="250"/>
                  </a:cubicBezTo>
                  <a:cubicBezTo>
                    <a:pt x="338" y="292"/>
                    <a:pt x="264" y="352"/>
                    <a:pt x="190" y="426"/>
                  </a:cubicBezTo>
                  <a:cubicBezTo>
                    <a:pt x="130" y="482"/>
                    <a:pt x="56" y="542"/>
                    <a:pt x="14" y="630"/>
                  </a:cubicBezTo>
                  <a:cubicBezTo>
                    <a:pt x="0" y="644"/>
                    <a:pt x="0" y="658"/>
                    <a:pt x="14" y="675"/>
                  </a:cubicBezTo>
                  <a:cubicBezTo>
                    <a:pt x="14" y="690"/>
                    <a:pt x="28" y="690"/>
                    <a:pt x="42" y="690"/>
                  </a:cubicBezTo>
                  <a:cubicBezTo>
                    <a:pt x="42" y="690"/>
                    <a:pt x="56" y="690"/>
                    <a:pt x="74" y="675"/>
                  </a:cubicBezTo>
                  <a:lnTo>
                    <a:pt x="204" y="542"/>
                  </a:lnTo>
                  <a:cubicBezTo>
                    <a:pt x="261" y="418"/>
                    <a:pt x="343" y="317"/>
                    <a:pt x="438" y="232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0" name="Google Shape;480;p46"/>
            <p:cNvSpPr/>
            <p:nvPr/>
          </p:nvSpPr>
          <p:spPr>
            <a:xfrm>
              <a:off x="2279450" y="4415738"/>
              <a:ext cx="37025" cy="13550"/>
            </a:xfrm>
            <a:custGeom>
              <a:avLst/>
              <a:gdLst/>
              <a:ahLst/>
              <a:cxnLst/>
              <a:rect l="l" t="t" r="r" b="b"/>
              <a:pathLst>
                <a:path w="1481" h="542" extrusionOk="0">
                  <a:moveTo>
                    <a:pt x="894" y="0"/>
                  </a:moveTo>
                  <a:cubicBezTo>
                    <a:pt x="837" y="14"/>
                    <a:pt x="777" y="14"/>
                    <a:pt x="718" y="28"/>
                  </a:cubicBezTo>
                  <a:cubicBezTo>
                    <a:pt x="556" y="74"/>
                    <a:pt x="398" y="130"/>
                    <a:pt x="250" y="218"/>
                  </a:cubicBezTo>
                  <a:cubicBezTo>
                    <a:pt x="148" y="306"/>
                    <a:pt x="60" y="412"/>
                    <a:pt x="0" y="542"/>
                  </a:cubicBezTo>
                  <a:cubicBezTo>
                    <a:pt x="88" y="468"/>
                    <a:pt x="176" y="394"/>
                    <a:pt x="264" y="338"/>
                  </a:cubicBezTo>
                  <a:cubicBezTo>
                    <a:pt x="412" y="250"/>
                    <a:pt x="573" y="176"/>
                    <a:pt x="749" y="130"/>
                  </a:cubicBezTo>
                  <a:cubicBezTo>
                    <a:pt x="837" y="116"/>
                    <a:pt x="939" y="102"/>
                    <a:pt x="1027" y="102"/>
                  </a:cubicBezTo>
                  <a:cubicBezTo>
                    <a:pt x="1115" y="102"/>
                    <a:pt x="1189" y="116"/>
                    <a:pt x="1259" y="130"/>
                  </a:cubicBezTo>
                  <a:cubicBezTo>
                    <a:pt x="1333" y="130"/>
                    <a:pt x="1407" y="162"/>
                    <a:pt x="1481" y="190"/>
                  </a:cubicBezTo>
                  <a:cubicBezTo>
                    <a:pt x="1319" y="74"/>
                    <a:pt x="1115" y="0"/>
                    <a:pt x="894" y="0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1" name="Google Shape;481;p46"/>
            <p:cNvSpPr/>
            <p:nvPr/>
          </p:nvSpPr>
          <p:spPr>
            <a:xfrm>
              <a:off x="2328150" y="4426013"/>
              <a:ext cx="6625" cy="4425"/>
            </a:xfrm>
            <a:custGeom>
              <a:avLst/>
              <a:gdLst/>
              <a:ahLst/>
              <a:cxnLst/>
              <a:rect l="l" t="t" r="r" b="b"/>
              <a:pathLst>
                <a:path w="265" h="177" extrusionOk="0">
                  <a:moveTo>
                    <a:pt x="15" y="1"/>
                  </a:moveTo>
                  <a:cubicBezTo>
                    <a:pt x="15" y="15"/>
                    <a:pt x="15" y="43"/>
                    <a:pt x="1" y="71"/>
                  </a:cubicBezTo>
                  <a:cubicBezTo>
                    <a:pt x="15" y="89"/>
                    <a:pt x="32" y="89"/>
                    <a:pt x="32" y="89"/>
                  </a:cubicBezTo>
                  <a:cubicBezTo>
                    <a:pt x="89" y="103"/>
                    <a:pt x="163" y="145"/>
                    <a:pt x="222" y="159"/>
                  </a:cubicBezTo>
                  <a:lnTo>
                    <a:pt x="236" y="177"/>
                  </a:lnTo>
                  <a:cubicBezTo>
                    <a:pt x="251" y="177"/>
                    <a:pt x="251" y="159"/>
                    <a:pt x="265" y="159"/>
                  </a:cubicBezTo>
                  <a:cubicBezTo>
                    <a:pt x="265" y="145"/>
                    <a:pt x="265" y="117"/>
                    <a:pt x="251" y="117"/>
                  </a:cubicBezTo>
                  <a:cubicBezTo>
                    <a:pt x="191" y="71"/>
                    <a:pt x="134" y="43"/>
                    <a:pt x="61" y="15"/>
                  </a:cubicBezTo>
                  <a:cubicBezTo>
                    <a:pt x="46" y="1"/>
                    <a:pt x="32" y="1"/>
                    <a:pt x="15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2" name="Google Shape;482;p46"/>
            <p:cNvSpPr/>
            <p:nvPr/>
          </p:nvSpPr>
          <p:spPr>
            <a:xfrm>
              <a:off x="2320500" y="4424163"/>
              <a:ext cx="8025" cy="3625"/>
            </a:xfrm>
            <a:custGeom>
              <a:avLst/>
              <a:gdLst/>
              <a:ahLst/>
              <a:cxnLst/>
              <a:rect l="l" t="t" r="r" b="b"/>
              <a:pathLst>
                <a:path w="321" h="145" extrusionOk="0">
                  <a:moveTo>
                    <a:pt x="1" y="1"/>
                  </a:moveTo>
                  <a:cubicBezTo>
                    <a:pt x="15" y="29"/>
                    <a:pt x="43" y="57"/>
                    <a:pt x="57" y="103"/>
                  </a:cubicBezTo>
                  <a:lnTo>
                    <a:pt x="145" y="103"/>
                  </a:lnTo>
                  <a:cubicBezTo>
                    <a:pt x="205" y="117"/>
                    <a:pt x="265" y="131"/>
                    <a:pt x="307" y="145"/>
                  </a:cubicBezTo>
                  <a:cubicBezTo>
                    <a:pt x="321" y="117"/>
                    <a:pt x="321" y="89"/>
                    <a:pt x="321" y="75"/>
                  </a:cubicBezTo>
                  <a:cubicBezTo>
                    <a:pt x="265" y="43"/>
                    <a:pt x="219" y="29"/>
                    <a:pt x="163" y="15"/>
                  </a:cubicBezTo>
                  <a:cubicBezTo>
                    <a:pt x="103" y="1"/>
                    <a:pt x="43" y="1"/>
                    <a:pt x="1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3" name="Google Shape;483;p46"/>
            <p:cNvSpPr/>
            <p:nvPr/>
          </p:nvSpPr>
          <p:spPr>
            <a:xfrm>
              <a:off x="2295525" y="4423813"/>
              <a:ext cx="26425" cy="13575"/>
            </a:xfrm>
            <a:custGeom>
              <a:avLst/>
              <a:gdLst/>
              <a:ahLst/>
              <a:cxnLst/>
              <a:rect l="l" t="t" r="r" b="b"/>
              <a:pathLst>
                <a:path w="1057" h="543" extrusionOk="0">
                  <a:moveTo>
                    <a:pt x="940" y="1"/>
                  </a:moveTo>
                  <a:cubicBezTo>
                    <a:pt x="866" y="15"/>
                    <a:pt x="792" y="15"/>
                    <a:pt x="722" y="29"/>
                  </a:cubicBezTo>
                  <a:cubicBezTo>
                    <a:pt x="574" y="57"/>
                    <a:pt x="440" y="117"/>
                    <a:pt x="324" y="191"/>
                  </a:cubicBezTo>
                  <a:cubicBezTo>
                    <a:pt x="194" y="279"/>
                    <a:pt x="89" y="381"/>
                    <a:pt x="18" y="497"/>
                  </a:cubicBezTo>
                  <a:cubicBezTo>
                    <a:pt x="1" y="511"/>
                    <a:pt x="1" y="528"/>
                    <a:pt x="18" y="542"/>
                  </a:cubicBezTo>
                  <a:lnTo>
                    <a:pt x="61" y="542"/>
                  </a:lnTo>
                  <a:cubicBezTo>
                    <a:pt x="163" y="440"/>
                    <a:pt x="265" y="367"/>
                    <a:pt x="384" y="293"/>
                  </a:cubicBezTo>
                  <a:cubicBezTo>
                    <a:pt x="486" y="219"/>
                    <a:pt x="616" y="159"/>
                    <a:pt x="750" y="131"/>
                  </a:cubicBezTo>
                  <a:cubicBezTo>
                    <a:pt x="824" y="117"/>
                    <a:pt x="898" y="103"/>
                    <a:pt x="968" y="103"/>
                  </a:cubicBezTo>
                  <a:cubicBezTo>
                    <a:pt x="1000" y="103"/>
                    <a:pt x="1028" y="103"/>
                    <a:pt x="1056" y="117"/>
                  </a:cubicBezTo>
                  <a:cubicBezTo>
                    <a:pt x="1042" y="71"/>
                    <a:pt x="1014" y="43"/>
                    <a:pt x="1000" y="15"/>
                  </a:cubicBezTo>
                  <a:cubicBezTo>
                    <a:pt x="968" y="15"/>
                    <a:pt x="954" y="1"/>
                    <a:pt x="940" y="1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4" name="Google Shape;484;p46"/>
            <p:cNvSpPr/>
            <p:nvPr/>
          </p:nvSpPr>
          <p:spPr>
            <a:xfrm>
              <a:off x="2462250" y="4348163"/>
              <a:ext cx="67475" cy="59375"/>
            </a:xfrm>
            <a:custGeom>
              <a:avLst/>
              <a:gdLst/>
              <a:ahLst/>
              <a:cxnLst/>
              <a:rect l="l" t="t" r="r" b="b"/>
              <a:pathLst>
                <a:path w="2699" h="2375" extrusionOk="0">
                  <a:moveTo>
                    <a:pt x="1346" y="0"/>
                  </a:moveTo>
                  <a:cubicBezTo>
                    <a:pt x="1170" y="0"/>
                    <a:pt x="991" y="40"/>
                    <a:pt x="824" y="125"/>
                  </a:cubicBezTo>
                  <a:cubicBezTo>
                    <a:pt x="251" y="417"/>
                    <a:pt x="1" y="1120"/>
                    <a:pt x="296" y="1708"/>
                  </a:cubicBezTo>
                  <a:cubicBezTo>
                    <a:pt x="504" y="2132"/>
                    <a:pt x="919" y="2374"/>
                    <a:pt x="1352" y="2374"/>
                  </a:cubicBezTo>
                  <a:cubicBezTo>
                    <a:pt x="1529" y="2374"/>
                    <a:pt x="1709" y="2334"/>
                    <a:pt x="1879" y="2249"/>
                  </a:cubicBezTo>
                  <a:cubicBezTo>
                    <a:pt x="2463" y="1971"/>
                    <a:pt x="2699" y="1250"/>
                    <a:pt x="2421" y="666"/>
                  </a:cubicBezTo>
                  <a:cubicBezTo>
                    <a:pt x="2210" y="247"/>
                    <a:pt x="1785" y="0"/>
                    <a:pt x="1346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5" name="Google Shape;485;p46"/>
            <p:cNvSpPr/>
            <p:nvPr/>
          </p:nvSpPr>
          <p:spPr>
            <a:xfrm>
              <a:off x="2476250" y="4367013"/>
              <a:ext cx="47600" cy="40300"/>
            </a:xfrm>
            <a:custGeom>
              <a:avLst/>
              <a:gdLst/>
              <a:ahLst/>
              <a:cxnLst/>
              <a:rect l="l" t="t" r="r" b="b"/>
              <a:pathLst>
                <a:path w="1904" h="1612" extrusionOk="0">
                  <a:moveTo>
                    <a:pt x="1010" y="0"/>
                  </a:moveTo>
                  <a:cubicBezTo>
                    <a:pt x="862" y="0"/>
                    <a:pt x="704" y="43"/>
                    <a:pt x="542" y="116"/>
                  </a:cubicBezTo>
                  <a:cubicBezTo>
                    <a:pt x="528" y="116"/>
                    <a:pt x="510" y="131"/>
                    <a:pt x="496" y="145"/>
                  </a:cubicBezTo>
                  <a:cubicBezTo>
                    <a:pt x="556" y="116"/>
                    <a:pt x="598" y="88"/>
                    <a:pt x="658" y="74"/>
                  </a:cubicBezTo>
                  <a:cubicBezTo>
                    <a:pt x="806" y="43"/>
                    <a:pt x="950" y="14"/>
                    <a:pt x="1098" y="14"/>
                  </a:cubicBezTo>
                  <a:lnTo>
                    <a:pt x="1172" y="14"/>
                  </a:lnTo>
                  <a:cubicBezTo>
                    <a:pt x="1112" y="14"/>
                    <a:pt x="1070" y="0"/>
                    <a:pt x="1010" y="0"/>
                  </a:cubicBezTo>
                  <a:close/>
                  <a:moveTo>
                    <a:pt x="1112" y="131"/>
                  </a:moveTo>
                  <a:cubicBezTo>
                    <a:pt x="968" y="131"/>
                    <a:pt x="834" y="145"/>
                    <a:pt x="686" y="190"/>
                  </a:cubicBezTo>
                  <a:cubicBezTo>
                    <a:pt x="528" y="233"/>
                    <a:pt x="366" y="306"/>
                    <a:pt x="232" y="426"/>
                  </a:cubicBezTo>
                  <a:cubicBezTo>
                    <a:pt x="176" y="468"/>
                    <a:pt x="130" y="528"/>
                    <a:pt x="71" y="584"/>
                  </a:cubicBezTo>
                  <a:cubicBezTo>
                    <a:pt x="42" y="644"/>
                    <a:pt x="28" y="718"/>
                    <a:pt x="14" y="778"/>
                  </a:cubicBezTo>
                  <a:cubicBezTo>
                    <a:pt x="28" y="778"/>
                    <a:pt x="42" y="760"/>
                    <a:pt x="57" y="760"/>
                  </a:cubicBezTo>
                  <a:cubicBezTo>
                    <a:pt x="116" y="718"/>
                    <a:pt x="190" y="690"/>
                    <a:pt x="264" y="672"/>
                  </a:cubicBezTo>
                  <a:cubicBezTo>
                    <a:pt x="366" y="630"/>
                    <a:pt x="482" y="616"/>
                    <a:pt x="598" y="616"/>
                  </a:cubicBezTo>
                  <a:lnTo>
                    <a:pt x="686" y="616"/>
                  </a:lnTo>
                  <a:cubicBezTo>
                    <a:pt x="834" y="630"/>
                    <a:pt x="982" y="672"/>
                    <a:pt x="1112" y="746"/>
                  </a:cubicBezTo>
                  <a:cubicBezTo>
                    <a:pt x="1112" y="746"/>
                    <a:pt x="1126" y="760"/>
                    <a:pt x="1126" y="778"/>
                  </a:cubicBezTo>
                  <a:cubicBezTo>
                    <a:pt x="1112" y="792"/>
                    <a:pt x="1112" y="792"/>
                    <a:pt x="1098" y="792"/>
                  </a:cubicBezTo>
                  <a:lnTo>
                    <a:pt x="1084" y="792"/>
                  </a:lnTo>
                  <a:cubicBezTo>
                    <a:pt x="950" y="760"/>
                    <a:pt x="820" y="746"/>
                    <a:pt x="686" y="732"/>
                  </a:cubicBezTo>
                  <a:lnTo>
                    <a:pt x="598" y="732"/>
                  </a:lnTo>
                  <a:cubicBezTo>
                    <a:pt x="496" y="732"/>
                    <a:pt x="394" y="746"/>
                    <a:pt x="292" y="778"/>
                  </a:cubicBezTo>
                  <a:cubicBezTo>
                    <a:pt x="190" y="806"/>
                    <a:pt x="88" y="848"/>
                    <a:pt x="0" y="908"/>
                  </a:cubicBezTo>
                  <a:cubicBezTo>
                    <a:pt x="0" y="1010"/>
                    <a:pt x="14" y="1112"/>
                    <a:pt x="71" y="1217"/>
                  </a:cubicBezTo>
                  <a:cubicBezTo>
                    <a:pt x="190" y="1481"/>
                    <a:pt x="468" y="1611"/>
                    <a:pt x="774" y="1611"/>
                  </a:cubicBezTo>
                  <a:cubicBezTo>
                    <a:pt x="922" y="1611"/>
                    <a:pt x="1084" y="1583"/>
                    <a:pt x="1231" y="1509"/>
                  </a:cubicBezTo>
                  <a:cubicBezTo>
                    <a:pt x="1685" y="1274"/>
                    <a:pt x="1903" y="792"/>
                    <a:pt x="1713" y="394"/>
                  </a:cubicBezTo>
                  <a:cubicBezTo>
                    <a:pt x="1671" y="306"/>
                    <a:pt x="1611" y="233"/>
                    <a:pt x="1537" y="176"/>
                  </a:cubicBezTo>
                  <a:cubicBezTo>
                    <a:pt x="1435" y="162"/>
                    <a:pt x="1319" y="131"/>
                    <a:pt x="1214" y="131"/>
                  </a:cubicBezTo>
                  <a:close/>
                </a:path>
              </a:pathLst>
            </a:custGeom>
            <a:solidFill>
              <a:srgbClr val="DC8C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6" name="Google Shape;486;p46"/>
            <p:cNvSpPr/>
            <p:nvPr/>
          </p:nvSpPr>
          <p:spPr>
            <a:xfrm>
              <a:off x="2471400" y="4367363"/>
              <a:ext cx="49550" cy="20525"/>
            </a:xfrm>
            <a:custGeom>
              <a:avLst/>
              <a:gdLst/>
              <a:ahLst/>
              <a:cxnLst/>
              <a:rect l="l" t="t" r="r" b="b"/>
              <a:pathLst>
                <a:path w="1982" h="821" extrusionOk="0">
                  <a:moveTo>
                    <a:pt x="690" y="131"/>
                  </a:moveTo>
                  <a:lnTo>
                    <a:pt x="690" y="131"/>
                  </a:lnTo>
                  <a:cubicBezTo>
                    <a:pt x="679" y="137"/>
                    <a:pt x="668" y="143"/>
                    <a:pt x="657" y="150"/>
                  </a:cubicBezTo>
                  <a:lnTo>
                    <a:pt x="657" y="150"/>
                  </a:lnTo>
                  <a:cubicBezTo>
                    <a:pt x="668" y="144"/>
                    <a:pt x="679" y="137"/>
                    <a:pt x="690" y="131"/>
                  </a:cubicBezTo>
                  <a:close/>
                  <a:moveTo>
                    <a:pt x="1366" y="0"/>
                  </a:moveTo>
                  <a:cubicBezTo>
                    <a:pt x="1496" y="29"/>
                    <a:pt x="1629" y="74"/>
                    <a:pt x="1731" y="162"/>
                  </a:cubicBezTo>
                  <a:cubicBezTo>
                    <a:pt x="1791" y="176"/>
                    <a:pt x="1865" y="190"/>
                    <a:pt x="1921" y="219"/>
                  </a:cubicBezTo>
                  <a:lnTo>
                    <a:pt x="1935" y="219"/>
                  </a:lnTo>
                  <a:cubicBezTo>
                    <a:pt x="1953" y="219"/>
                    <a:pt x="1967" y="204"/>
                    <a:pt x="1967" y="190"/>
                  </a:cubicBezTo>
                  <a:cubicBezTo>
                    <a:pt x="1981" y="176"/>
                    <a:pt x="1967" y="148"/>
                    <a:pt x="1953" y="148"/>
                  </a:cubicBezTo>
                  <a:cubicBezTo>
                    <a:pt x="1865" y="102"/>
                    <a:pt x="1777" y="74"/>
                    <a:pt x="1689" y="60"/>
                  </a:cubicBezTo>
                  <a:cubicBezTo>
                    <a:pt x="1601" y="29"/>
                    <a:pt x="1496" y="15"/>
                    <a:pt x="1408" y="0"/>
                  </a:cubicBezTo>
                  <a:close/>
                  <a:moveTo>
                    <a:pt x="657" y="150"/>
                  </a:moveTo>
                  <a:lnTo>
                    <a:pt x="657" y="150"/>
                  </a:lnTo>
                  <a:cubicBezTo>
                    <a:pt x="640" y="159"/>
                    <a:pt x="622" y="168"/>
                    <a:pt x="602" y="176"/>
                  </a:cubicBezTo>
                  <a:lnTo>
                    <a:pt x="472" y="250"/>
                  </a:lnTo>
                  <a:cubicBezTo>
                    <a:pt x="440" y="278"/>
                    <a:pt x="398" y="306"/>
                    <a:pt x="370" y="338"/>
                  </a:cubicBezTo>
                  <a:cubicBezTo>
                    <a:pt x="296" y="394"/>
                    <a:pt x="236" y="468"/>
                    <a:pt x="177" y="542"/>
                  </a:cubicBezTo>
                  <a:cubicBezTo>
                    <a:pt x="149" y="570"/>
                    <a:pt x="120" y="616"/>
                    <a:pt x="89" y="644"/>
                  </a:cubicBezTo>
                  <a:lnTo>
                    <a:pt x="18" y="764"/>
                  </a:lnTo>
                  <a:cubicBezTo>
                    <a:pt x="1" y="778"/>
                    <a:pt x="18" y="806"/>
                    <a:pt x="32" y="820"/>
                  </a:cubicBezTo>
                  <a:lnTo>
                    <a:pt x="47" y="820"/>
                  </a:lnTo>
                  <a:cubicBezTo>
                    <a:pt x="61" y="820"/>
                    <a:pt x="75" y="820"/>
                    <a:pt x="75" y="806"/>
                  </a:cubicBezTo>
                  <a:lnTo>
                    <a:pt x="89" y="806"/>
                  </a:lnTo>
                  <a:lnTo>
                    <a:pt x="163" y="704"/>
                  </a:lnTo>
                  <a:cubicBezTo>
                    <a:pt x="194" y="658"/>
                    <a:pt x="208" y="630"/>
                    <a:pt x="236" y="602"/>
                  </a:cubicBezTo>
                  <a:cubicBezTo>
                    <a:pt x="251" y="588"/>
                    <a:pt x="265" y="570"/>
                    <a:pt x="265" y="570"/>
                  </a:cubicBezTo>
                  <a:cubicBezTo>
                    <a:pt x="347" y="405"/>
                    <a:pt x="483" y="255"/>
                    <a:pt x="657" y="150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7" name="Google Shape;487;p46"/>
            <p:cNvSpPr/>
            <p:nvPr/>
          </p:nvSpPr>
          <p:spPr>
            <a:xfrm>
              <a:off x="2478000" y="4367363"/>
              <a:ext cx="36700" cy="14275"/>
            </a:xfrm>
            <a:custGeom>
              <a:avLst/>
              <a:gdLst/>
              <a:ahLst/>
              <a:cxnLst/>
              <a:rect l="l" t="t" r="r" b="b"/>
              <a:pathLst>
                <a:path w="1468" h="571" extrusionOk="0">
                  <a:moveTo>
                    <a:pt x="1028" y="0"/>
                  </a:moveTo>
                  <a:cubicBezTo>
                    <a:pt x="880" y="0"/>
                    <a:pt x="736" y="29"/>
                    <a:pt x="588" y="60"/>
                  </a:cubicBezTo>
                  <a:cubicBezTo>
                    <a:pt x="528" y="74"/>
                    <a:pt x="486" y="102"/>
                    <a:pt x="426" y="131"/>
                  </a:cubicBezTo>
                  <a:cubicBezTo>
                    <a:pt x="236" y="236"/>
                    <a:pt x="89" y="394"/>
                    <a:pt x="1" y="570"/>
                  </a:cubicBezTo>
                  <a:cubicBezTo>
                    <a:pt x="60" y="514"/>
                    <a:pt x="106" y="454"/>
                    <a:pt x="162" y="412"/>
                  </a:cubicBezTo>
                  <a:cubicBezTo>
                    <a:pt x="296" y="292"/>
                    <a:pt x="458" y="219"/>
                    <a:pt x="616" y="176"/>
                  </a:cubicBezTo>
                  <a:cubicBezTo>
                    <a:pt x="764" y="131"/>
                    <a:pt x="898" y="117"/>
                    <a:pt x="1042" y="117"/>
                  </a:cubicBezTo>
                  <a:lnTo>
                    <a:pt x="1144" y="117"/>
                  </a:lnTo>
                  <a:cubicBezTo>
                    <a:pt x="1249" y="117"/>
                    <a:pt x="1365" y="148"/>
                    <a:pt x="1467" y="162"/>
                  </a:cubicBezTo>
                  <a:cubicBezTo>
                    <a:pt x="1365" y="74"/>
                    <a:pt x="1232" y="29"/>
                    <a:pt x="1102" y="0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8" name="Google Shape;488;p46"/>
            <p:cNvSpPr/>
            <p:nvPr/>
          </p:nvSpPr>
          <p:spPr>
            <a:xfrm>
              <a:off x="2466300" y="4391888"/>
              <a:ext cx="5125" cy="6975"/>
            </a:xfrm>
            <a:custGeom>
              <a:avLst/>
              <a:gdLst/>
              <a:ahLst/>
              <a:cxnLst/>
              <a:rect l="l" t="t" r="r" b="b"/>
              <a:pathLst>
                <a:path w="205" h="279" extrusionOk="0">
                  <a:moveTo>
                    <a:pt x="163" y="1"/>
                  </a:moveTo>
                  <a:lnTo>
                    <a:pt x="117" y="47"/>
                  </a:lnTo>
                  <a:cubicBezTo>
                    <a:pt x="75" y="103"/>
                    <a:pt x="47" y="163"/>
                    <a:pt x="1" y="237"/>
                  </a:cubicBezTo>
                  <a:cubicBezTo>
                    <a:pt x="1" y="237"/>
                    <a:pt x="1" y="265"/>
                    <a:pt x="15" y="265"/>
                  </a:cubicBezTo>
                  <a:cubicBezTo>
                    <a:pt x="15" y="279"/>
                    <a:pt x="29" y="279"/>
                    <a:pt x="29" y="279"/>
                  </a:cubicBezTo>
                  <a:cubicBezTo>
                    <a:pt x="47" y="279"/>
                    <a:pt x="47" y="265"/>
                    <a:pt x="61" y="265"/>
                  </a:cubicBezTo>
                  <a:cubicBezTo>
                    <a:pt x="103" y="205"/>
                    <a:pt x="134" y="149"/>
                    <a:pt x="177" y="103"/>
                  </a:cubicBezTo>
                  <a:lnTo>
                    <a:pt x="205" y="75"/>
                  </a:lnTo>
                  <a:cubicBezTo>
                    <a:pt x="191" y="61"/>
                    <a:pt x="177" y="29"/>
                    <a:pt x="163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9" name="Google Shape;489;p46"/>
            <p:cNvSpPr/>
            <p:nvPr/>
          </p:nvSpPr>
          <p:spPr>
            <a:xfrm>
              <a:off x="2470350" y="4386438"/>
              <a:ext cx="6275" cy="7325"/>
            </a:xfrm>
            <a:custGeom>
              <a:avLst/>
              <a:gdLst/>
              <a:ahLst/>
              <a:cxnLst/>
              <a:rect l="l" t="t" r="r" b="b"/>
              <a:pathLst>
                <a:path w="251" h="293" extrusionOk="0">
                  <a:moveTo>
                    <a:pt x="250" y="1"/>
                  </a:moveTo>
                  <a:lnTo>
                    <a:pt x="250" y="1"/>
                  </a:lnTo>
                  <a:cubicBezTo>
                    <a:pt x="191" y="43"/>
                    <a:pt x="148" y="71"/>
                    <a:pt x="117" y="103"/>
                  </a:cubicBezTo>
                  <a:cubicBezTo>
                    <a:pt x="74" y="145"/>
                    <a:pt x="29" y="191"/>
                    <a:pt x="1" y="219"/>
                  </a:cubicBezTo>
                  <a:cubicBezTo>
                    <a:pt x="15" y="247"/>
                    <a:pt x="29" y="279"/>
                    <a:pt x="43" y="293"/>
                  </a:cubicBezTo>
                  <a:cubicBezTo>
                    <a:pt x="89" y="265"/>
                    <a:pt x="117" y="219"/>
                    <a:pt x="176" y="177"/>
                  </a:cubicBezTo>
                  <a:cubicBezTo>
                    <a:pt x="191" y="159"/>
                    <a:pt x="205" y="145"/>
                    <a:pt x="236" y="131"/>
                  </a:cubicBezTo>
                  <a:cubicBezTo>
                    <a:pt x="236" y="89"/>
                    <a:pt x="236" y="43"/>
                    <a:pt x="250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0" name="Google Shape;490;p46"/>
            <p:cNvSpPr/>
            <p:nvPr/>
          </p:nvSpPr>
          <p:spPr>
            <a:xfrm>
              <a:off x="2476250" y="4382388"/>
              <a:ext cx="28150" cy="7325"/>
            </a:xfrm>
            <a:custGeom>
              <a:avLst/>
              <a:gdLst/>
              <a:ahLst/>
              <a:cxnLst/>
              <a:rect l="l" t="t" r="r" b="b"/>
              <a:pathLst>
                <a:path w="1126" h="293" extrusionOk="0">
                  <a:moveTo>
                    <a:pt x="598" y="1"/>
                  </a:moveTo>
                  <a:cubicBezTo>
                    <a:pt x="482" y="1"/>
                    <a:pt x="366" y="15"/>
                    <a:pt x="264" y="57"/>
                  </a:cubicBezTo>
                  <a:cubicBezTo>
                    <a:pt x="190" y="75"/>
                    <a:pt x="116" y="103"/>
                    <a:pt x="57" y="145"/>
                  </a:cubicBezTo>
                  <a:cubicBezTo>
                    <a:pt x="42" y="145"/>
                    <a:pt x="28" y="163"/>
                    <a:pt x="14" y="163"/>
                  </a:cubicBezTo>
                  <a:cubicBezTo>
                    <a:pt x="0" y="205"/>
                    <a:pt x="0" y="251"/>
                    <a:pt x="0" y="293"/>
                  </a:cubicBezTo>
                  <a:cubicBezTo>
                    <a:pt x="88" y="233"/>
                    <a:pt x="190" y="191"/>
                    <a:pt x="292" y="163"/>
                  </a:cubicBezTo>
                  <a:cubicBezTo>
                    <a:pt x="394" y="131"/>
                    <a:pt x="496" y="117"/>
                    <a:pt x="598" y="117"/>
                  </a:cubicBezTo>
                  <a:lnTo>
                    <a:pt x="686" y="117"/>
                  </a:lnTo>
                  <a:cubicBezTo>
                    <a:pt x="820" y="131"/>
                    <a:pt x="950" y="145"/>
                    <a:pt x="1084" y="177"/>
                  </a:cubicBezTo>
                  <a:lnTo>
                    <a:pt x="1098" y="177"/>
                  </a:lnTo>
                  <a:cubicBezTo>
                    <a:pt x="1112" y="177"/>
                    <a:pt x="1112" y="177"/>
                    <a:pt x="1126" y="163"/>
                  </a:cubicBezTo>
                  <a:cubicBezTo>
                    <a:pt x="1126" y="145"/>
                    <a:pt x="1112" y="131"/>
                    <a:pt x="1112" y="131"/>
                  </a:cubicBezTo>
                  <a:cubicBezTo>
                    <a:pt x="982" y="57"/>
                    <a:pt x="834" y="15"/>
                    <a:pt x="686" y="1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1" name="Google Shape;491;p46"/>
            <p:cNvSpPr/>
            <p:nvPr/>
          </p:nvSpPr>
          <p:spPr>
            <a:xfrm>
              <a:off x="2294475" y="4271588"/>
              <a:ext cx="200425" cy="197525"/>
            </a:xfrm>
            <a:custGeom>
              <a:avLst/>
              <a:gdLst/>
              <a:ahLst/>
              <a:cxnLst/>
              <a:rect l="l" t="t" r="r" b="b"/>
              <a:pathLst>
                <a:path w="8017" h="7901" extrusionOk="0">
                  <a:moveTo>
                    <a:pt x="4004" y="1"/>
                  </a:moveTo>
                  <a:cubicBezTo>
                    <a:pt x="3872" y="1"/>
                    <a:pt x="3740" y="8"/>
                    <a:pt x="3606" y="22"/>
                  </a:cubicBezTo>
                  <a:cubicBezTo>
                    <a:pt x="1510" y="240"/>
                    <a:pt x="1" y="2147"/>
                    <a:pt x="219" y="4271"/>
                  </a:cubicBezTo>
                  <a:cubicBezTo>
                    <a:pt x="426" y="6258"/>
                    <a:pt x="1812" y="7901"/>
                    <a:pt x="4005" y="7901"/>
                  </a:cubicBezTo>
                  <a:cubicBezTo>
                    <a:pt x="4156" y="7901"/>
                    <a:pt x="4312" y="7893"/>
                    <a:pt x="4471" y="7877"/>
                  </a:cubicBezTo>
                  <a:cubicBezTo>
                    <a:pt x="7078" y="7627"/>
                    <a:pt x="8017" y="5618"/>
                    <a:pt x="7799" y="3480"/>
                  </a:cubicBezTo>
                  <a:cubicBezTo>
                    <a:pt x="7578" y="1491"/>
                    <a:pt x="5933" y="1"/>
                    <a:pt x="4004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2" name="Google Shape;492;p46"/>
            <p:cNvSpPr/>
            <p:nvPr/>
          </p:nvSpPr>
          <p:spPr>
            <a:xfrm>
              <a:off x="2332200" y="4313463"/>
              <a:ext cx="135275" cy="41075"/>
            </a:xfrm>
            <a:custGeom>
              <a:avLst/>
              <a:gdLst/>
              <a:ahLst/>
              <a:cxnLst/>
              <a:rect l="l" t="t" r="r" b="b"/>
              <a:pathLst>
                <a:path w="5411" h="1643" extrusionOk="0">
                  <a:moveTo>
                    <a:pt x="29" y="0"/>
                  </a:moveTo>
                  <a:lnTo>
                    <a:pt x="1" y="18"/>
                  </a:lnTo>
                  <a:cubicBezTo>
                    <a:pt x="264" y="602"/>
                    <a:pt x="820" y="1073"/>
                    <a:pt x="1629" y="1393"/>
                  </a:cubicBezTo>
                  <a:cubicBezTo>
                    <a:pt x="1713" y="1428"/>
                    <a:pt x="1801" y="1447"/>
                    <a:pt x="1885" y="1447"/>
                  </a:cubicBezTo>
                  <a:cubicBezTo>
                    <a:pt x="1976" y="1447"/>
                    <a:pt x="2064" y="1425"/>
                    <a:pt x="2139" y="1379"/>
                  </a:cubicBezTo>
                  <a:cubicBezTo>
                    <a:pt x="2287" y="1305"/>
                    <a:pt x="2375" y="1115"/>
                    <a:pt x="2375" y="911"/>
                  </a:cubicBezTo>
                  <a:cubicBezTo>
                    <a:pt x="2375" y="880"/>
                    <a:pt x="2375" y="840"/>
                    <a:pt x="2362" y="812"/>
                  </a:cubicBezTo>
                  <a:lnTo>
                    <a:pt x="2362" y="812"/>
                  </a:lnTo>
                  <a:cubicBezTo>
                    <a:pt x="2404" y="899"/>
                    <a:pt x="2449" y="986"/>
                    <a:pt x="2509" y="1073"/>
                  </a:cubicBezTo>
                  <a:cubicBezTo>
                    <a:pt x="2639" y="1305"/>
                    <a:pt x="2829" y="1467"/>
                    <a:pt x="3036" y="1569"/>
                  </a:cubicBezTo>
                  <a:cubicBezTo>
                    <a:pt x="3138" y="1615"/>
                    <a:pt x="3268" y="1643"/>
                    <a:pt x="3388" y="1643"/>
                  </a:cubicBezTo>
                  <a:cubicBezTo>
                    <a:pt x="3518" y="1643"/>
                    <a:pt x="3634" y="1615"/>
                    <a:pt x="3740" y="1555"/>
                  </a:cubicBezTo>
                  <a:cubicBezTo>
                    <a:pt x="3930" y="1439"/>
                    <a:pt x="4032" y="1231"/>
                    <a:pt x="4032" y="1041"/>
                  </a:cubicBezTo>
                  <a:cubicBezTo>
                    <a:pt x="4162" y="1277"/>
                    <a:pt x="4383" y="1453"/>
                    <a:pt x="4633" y="1569"/>
                  </a:cubicBezTo>
                  <a:cubicBezTo>
                    <a:pt x="4703" y="1596"/>
                    <a:pt x="4820" y="1634"/>
                    <a:pt x="4947" y="1634"/>
                  </a:cubicBezTo>
                  <a:cubicBezTo>
                    <a:pt x="5032" y="1634"/>
                    <a:pt x="5121" y="1617"/>
                    <a:pt x="5203" y="1569"/>
                  </a:cubicBezTo>
                  <a:cubicBezTo>
                    <a:pt x="5291" y="1527"/>
                    <a:pt x="5365" y="1425"/>
                    <a:pt x="5393" y="1305"/>
                  </a:cubicBezTo>
                  <a:cubicBezTo>
                    <a:pt x="5411" y="1217"/>
                    <a:pt x="5393" y="1129"/>
                    <a:pt x="5351" y="1055"/>
                  </a:cubicBezTo>
                  <a:lnTo>
                    <a:pt x="5323" y="1087"/>
                  </a:lnTo>
                  <a:cubicBezTo>
                    <a:pt x="5365" y="1143"/>
                    <a:pt x="5379" y="1217"/>
                    <a:pt x="5365" y="1291"/>
                  </a:cubicBezTo>
                  <a:cubicBezTo>
                    <a:pt x="5337" y="1393"/>
                    <a:pt x="5263" y="1495"/>
                    <a:pt x="5175" y="1541"/>
                  </a:cubicBezTo>
                  <a:cubicBezTo>
                    <a:pt x="5104" y="1579"/>
                    <a:pt x="5029" y="1592"/>
                    <a:pt x="4957" y="1592"/>
                  </a:cubicBezTo>
                  <a:cubicBezTo>
                    <a:pt x="4835" y="1592"/>
                    <a:pt x="4720" y="1553"/>
                    <a:pt x="4647" y="1527"/>
                  </a:cubicBezTo>
                  <a:cubicBezTo>
                    <a:pt x="4355" y="1407"/>
                    <a:pt x="4120" y="1189"/>
                    <a:pt x="4004" y="897"/>
                  </a:cubicBezTo>
                  <a:lnTo>
                    <a:pt x="3958" y="911"/>
                  </a:lnTo>
                  <a:cubicBezTo>
                    <a:pt x="4032" y="1129"/>
                    <a:pt x="3930" y="1393"/>
                    <a:pt x="3722" y="1513"/>
                  </a:cubicBezTo>
                  <a:cubicBezTo>
                    <a:pt x="3621" y="1574"/>
                    <a:pt x="3500" y="1607"/>
                    <a:pt x="3376" y="1607"/>
                  </a:cubicBezTo>
                  <a:cubicBezTo>
                    <a:pt x="3265" y="1607"/>
                    <a:pt x="3153" y="1581"/>
                    <a:pt x="3050" y="1527"/>
                  </a:cubicBezTo>
                  <a:cubicBezTo>
                    <a:pt x="2843" y="1439"/>
                    <a:pt x="2667" y="1277"/>
                    <a:pt x="2537" y="1041"/>
                  </a:cubicBezTo>
                  <a:cubicBezTo>
                    <a:pt x="2435" y="880"/>
                    <a:pt x="2361" y="704"/>
                    <a:pt x="2287" y="528"/>
                  </a:cubicBezTo>
                  <a:cubicBezTo>
                    <a:pt x="2273" y="472"/>
                    <a:pt x="2259" y="426"/>
                    <a:pt x="2245" y="384"/>
                  </a:cubicBezTo>
                  <a:lnTo>
                    <a:pt x="2199" y="398"/>
                  </a:lnTo>
                  <a:cubicBezTo>
                    <a:pt x="2227" y="440"/>
                    <a:pt x="2245" y="500"/>
                    <a:pt x="2259" y="545"/>
                  </a:cubicBezTo>
                  <a:cubicBezTo>
                    <a:pt x="2301" y="662"/>
                    <a:pt x="2333" y="778"/>
                    <a:pt x="2333" y="911"/>
                  </a:cubicBezTo>
                  <a:cubicBezTo>
                    <a:pt x="2333" y="1101"/>
                    <a:pt x="2245" y="1277"/>
                    <a:pt x="2111" y="1351"/>
                  </a:cubicBezTo>
                  <a:cubicBezTo>
                    <a:pt x="2040" y="1391"/>
                    <a:pt x="1955" y="1414"/>
                    <a:pt x="1866" y="1414"/>
                  </a:cubicBezTo>
                  <a:cubicBezTo>
                    <a:pt x="1793" y="1414"/>
                    <a:pt x="1717" y="1398"/>
                    <a:pt x="1643" y="1365"/>
                  </a:cubicBezTo>
                  <a:cubicBezTo>
                    <a:pt x="852" y="1041"/>
                    <a:pt x="293" y="574"/>
                    <a:pt x="2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3" name="Google Shape;493;p46"/>
            <p:cNvSpPr/>
            <p:nvPr/>
          </p:nvSpPr>
          <p:spPr>
            <a:xfrm>
              <a:off x="2338100" y="4378363"/>
              <a:ext cx="42150" cy="42850"/>
            </a:xfrm>
            <a:custGeom>
              <a:avLst/>
              <a:gdLst/>
              <a:ahLst/>
              <a:cxnLst/>
              <a:rect l="l" t="t" r="r" b="b"/>
              <a:pathLst>
                <a:path w="1686" h="1714" extrusionOk="0">
                  <a:moveTo>
                    <a:pt x="848" y="0"/>
                  </a:moveTo>
                  <a:cubicBezTo>
                    <a:pt x="380" y="0"/>
                    <a:pt x="0" y="380"/>
                    <a:pt x="0" y="865"/>
                  </a:cubicBezTo>
                  <a:cubicBezTo>
                    <a:pt x="0" y="1333"/>
                    <a:pt x="380" y="1713"/>
                    <a:pt x="848" y="1713"/>
                  </a:cubicBezTo>
                  <a:cubicBezTo>
                    <a:pt x="1319" y="1713"/>
                    <a:pt x="1685" y="1333"/>
                    <a:pt x="1685" y="865"/>
                  </a:cubicBezTo>
                  <a:cubicBezTo>
                    <a:pt x="1685" y="380"/>
                    <a:pt x="1319" y="0"/>
                    <a:pt x="84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4" name="Google Shape;494;p46"/>
            <p:cNvSpPr/>
            <p:nvPr/>
          </p:nvSpPr>
          <p:spPr>
            <a:xfrm>
              <a:off x="2337300" y="4377663"/>
              <a:ext cx="44000" cy="44325"/>
            </a:xfrm>
            <a:custGeom>
              <a:avLst/>
              <a:gdLst/>
              <a:ahLst/>
              <a:cxnLst/>
              <a:rect l="l" t="t" r="r" b="b"/>
              <a:pathLst>
                <a:path w="1760" h="1773" extrusionOk="0">
                  <a:moveTo>
                    <a:pt x="880" y="56"/>
                  </a:moveTo>
                  <a:cubicBezTo>
                    <a:pt x="1102" y="56"/>
                    <a:pt x="1306" y="158"/>
                    <a:pt x="1453" y="306"/>
                  </a:cubicBezTo>
                  <a:cubicBezTo>
                    <a:pt x="1601" y="454"/>
                    <a:pt x="1689" y="658"/>
                    <a:pt x="1689" y="893"/>
                  </a:cubicBezTo>
                  <a:cubicBezTo>
                    <a:pt x="1689" y="1112"/>
                    <a:pt x="1601" y="1319"/>
                    <a:pt x="1453" y="1477"/>
                  </a:cubicBezTo>
                  <a:cubicBezTo>
                    <a:pt x="1306" y="1625"/>
                    <a:pt x="1102" y="1713"/>
                    <a:pt x="880" y="1713"/>
                  </a:cubicBezTo>
                  <a:cubicBezTo>
                    <a:pt x="648" y="1713"/>
                    <a:pt x="440" y="1625"/>
                    <a:pt x="296" y="1477"/>
                  </a:cubicBezTo>
                  <a:cubicBezTo>
                    <a:pt x="148" y="1319"/>
                    <a:pt x="60" y="1112"/>
                    <a:pt x="60" y="893"/>
                  </a:cubicBezTo>
                  <a:cubicBezTo>
                    <a:pt x="60" y="658"/>
                    <a:pt x="148" y="454"/>
                    <a:pt x="296" y="306"/>
                  </a:cubicBezTo>
                  <a:cubicBezTo>
                    <a:pt x="440" y="158"/>
                    <a:pt x="648" y="56"/>
                    <a:pt x="880" y="56"/>
                  </a:cubicBezTo>
                  <a:close/>
                  <a:moveTo>
                    <a:pt x="880" y="0"/>
                  </a:moveTo>
                  <a:cubicBezTo>
                    <a:pt x="634" y="0"/>
                    <a:pt x="412" y="102"/>
                    <a:pt x="250" y="264"/>
                  </a:cubicBezTo>
                  <a:cubicBezTo>
                    <a:pt x="89" y="422"/>
                    <a:pt x="1" y="644"/>
                    <a:pt x="1" y="893"/>
                  </a:cubicBezTo>
                  <a:cubicBezTo>
                    <a:pt x="1" y="1126"/>
                    <a:pt x="89" y="1361"/>
                    <a:pt x="250" y="1509"/>
                  </a:cubicBezTo>
                  <a:cubicBezTo>
                    <a:pt x="412" y="1671"/>
                    <a:pt x="634" y="1773"/>
                    <a:pt x="880" y="1773"/>
                  </a:cubicBezTo>
                  <a:cubicBezTo>
                    <a:pt x="1116" y="1773"/>
                    <a:pt x="1337" y="1671"/>
                    <a:pt x="1496" y="1509"/>
                  </a:cubicBezTo>
                  <a:cubicBezTo>
                    <a:pt x="1657" y="1361"/>
                    <a:pt x="1759" y="1126"/>
                    <a:pt x="1759" y="893"/>
                  </a:cubicBezTo>
                  <a:cubicBezTo>
                    <a:pt x="1759" y="644"/>
                    <a:pt x="1657" y="422"/>
                    <a:pt x="1496" y="264"/>
                  </a:cubicBezTo>
                  <a:cubicBezTo>
                    <a:pt x="1337" y="102"/>
                    <a:pt x="1116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5" name="Google Shape;495;p46"/>
            <p:cNvSpPr/>
            <p:nvPr/>
          </p:nvSpPr>
          <p:spPr>
            <a:xfrm>
              <a:off x="2338800" y="4380213"/>
              <a:ext cx="42150" cy="42475"/>
            </a:xfrm>
            <a:custGeom>
              <a:avLst/>
              <a:gdLst/>
              <a:ahLst/>
              <a:cxnLst/>
              <a:rect l="l" t="t" r="r" b="b"/>
              <a:pathLst>
                <a:path w="1686" h="1699" extrusionOk="0">
                  <a:moveTo>
                    <a:pt x="838" y="0"/>
                  </a:moveTo>
                  <a:cubicBezTo>
                    <a:pt x="366" y="0"/>
                    <a:pt x="0" y="380"/>
                    <a:pt x="0" y="848"/>
                  </a:cubicBezTo>
                  <a:cubicBezTo>
                    <a:pt x="0" y="1319"/>
                    <a:pt x="366" y="1699"/>
                    <a:pt x="838" y="1699"/>
                  </a:cubicBezTo>
                  <a:cubicBezTo>
                    <a:pt x="1305" y="1699"/>
                    <a:pt x="1685" y="1319"/>
                    <a:pt x="1685" y="848"/>
                  </a:cubicBezTo>
                  <a:cubicBezTo>
                    <a:pt x="1685" y="380"/>
                    <a:pt x="1305" y="0"/>
                    <a:pt x="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6" name="Google Shape;496;p46"/>
            <p:cNvSpPr/>
            <p:nvPr/>
          </p:nvSpPr>
          <p:spPr>
            <a:xfrm>
              <a:off x="2346100" y="4387863"/>
              <a:ext cx="27550" cy="27550"/>
            </a:xfrm>
            <a:custGeom>
              <a:avLst/>
              <a:gdLst/>
              <a:ahLst/>
              <a:cxnLst/>
              <a:rect l="l" t="t" r="r" b="b"/>
              <a:pathLst>
                <a:path w="1102" h="1102" extrusionOk="0">
                  <a:moveTo>
                    <a:pt x="546" y="0"/>
                  </a:moveTo>
                  <a:cubicBezTo>
                    <a:pt x="250" y="0"/>
                    <a:pt x="0" y="236"/>
                    <a:pt x="0" y="542"/>
                  </a:cubicBezTo>
                  <a:cubicBezTo>
                    <a:pt x="0" y="851"/>
                    <a:pt x="250" y="1101"/>
                    <a:pt x="546" y="1101"/>
                  </a:cubicBezTo>
                  <a:cubicBezTo>
                    <a:pt x="852" y="1101"/>
                    <a:pt x="1101" y="851"/>
                    <a:pt x="1101" y="542"/>
                  </a:cubicBezTo>
                  <a:cubicBezTo>
                    <a:pt x="1101" y="236"/>
                    <a:pt x="852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7" name="Google Shape;497;p46"/>
            <p:cNvSpPr/>
            <p:nvPr/>
          </p:nvSpPr>
          <p:spPr>
            <a:xfrm>
              <a:off x="2342850" y="4396988"/>
              <a:ext cx="9875" cy="6625"/>
            </a:xfrm>
            <a:custGeom>
              <a:avLst/>
              <a:gdLst/>
              <a:ahLst/>
              <a:cxnLst/>
              <a:rect l="l" t="t" r="r" b="b"/>
              <a:pathLst>
                <a:path w="395" h="265" extrusionOk="0">
                  <a:moveTo>
                    <a:pt x="190" y="1"/>
                  </a:moveTo>
                  <a:cubicBezTo>
                    <a:pt x="88" y="1"/>
                    <a:pt x="0" y="61"/>
                    <a:pt x="0" y="135"/>
                  </a:cubicBezTo>
                  <a:cubicBezTo>
                    <a:pt x="0" y="208"/>
                    <a:pt x="88" y="265"/>
                    <a:pt x="190" y="265"/>
                  </a:cubicBezTo>
                  <a:cubicBezTo>
                    <a:pt x="306" y="265"/>
                    <a:pt x="394" y="208"/>
                    <a:pt x="394" y="135"/>
                  </a:cubicBezTo>
                  <a:cubicBezTo>
                    <a:pt x="394" y="61"/>
                    <a:pt x="306" y="1"/>
                    <a:pt x="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8" name="Google Shape;498;p46"/>
            <p:cNvSpPr/>
            <p:nvPr/>
          </p:nvSpPr>
          <p:spPr>
            <a:xfrm>
              <a:off x="2419425" y="4355913"/>
              <a:ext cx="48050" cy="43050"/>
            </a:xfrm>
            <a:custGeom>
              <a:avLst/>
              <a:gdLst/>
              <a:ahLst/>
              <a:cxnLst/>
              <a:rect l="l" t="t" r="r" b="b"/>
              <a:pathLst>
                <a:path w="1922" h="1722" extrusionOk="0">
                  <a:moveTo>
                    <a:pt x="950" y="1"/>
                  </a:moveTo>
                  <a:cubicBezTo>
                    <a:pt x="847" y="1"/>
                    <a:pt x="744" y="20"/>
                    <a:pt x="645" y="61"/>
                  </a:cubicBezTo>
                  <a:cubicBezTo>
                    <a:pt x="205" y="237"/>
                    <a:pt x="1" y="736"/>
                    <a:pt x="177" y="1176"/>
                  </a:cubicBezTo>
                  <a:cubicBezTo>
                    <a:pt x="312" y="1513"/>
                    <a:pt x="634" y="1722"/>
                    <a:pt x="970" y="1722"/>
                  </a:cubicBezTo>
                  <a:cubicBezTo>
                    <a:pt x="1072" y="1722"/>
                    <a:pt x="1175" y="1703"/>
                    <a:pt x="1274" y="1661"/>
                  </a:cubicBezTo>
                  <a:cubicBezTo>
                    <a:pt x="1714" y="1486"/>
                    <a:pt x="1922" y="986"/>
                    <a:pt x="1746" y="546"/>
                  </a:cubicBezTo>
                  <a:cubicBezTo>
                    <a:pt x="1611" y="209"/>
                    <a:pt x="1286" y="1"/>
                    <a:pt x="95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9" name="Google Shape;499;p46"/>
            <p:cNvSpPr/>
            <p:nvPr/>
          </p:nvSpPr>
          <p:spPr>
            <a:xfrm>
              <a:off x="2421275" y="4355238"/>
              <a:ext cx="44350" cy="44425"/>
            </a:xfrm>
            <a:custGeom>
              <a:avLst/>
              <a:gdLst/>
              <a:ahLst/>
              <a:cxnLst/>
              <a:rect l="l" t="t" r="r" b="b"/>
              <a:pathLst>
                <a:path w="1774" h="1777" extrusionOk="0">
                  <a:moveTo>
                    <a:pt x="880" y="60"/>
                  </a:moveTo>
                  <a:cubicBezTo>
                    <a:pt x="1200" y="60"/>
                    <a:pt x="1510" y="250"/>
                    <a:pt x="1640" y="573"/>
                  </a:cubicBezTo>
                  <a:cubicBezTo>
                    <a:pt x="1686" y="675"/>
                    <a:pt x="1700" y="791"/>
                    <a:pt x="1700" y="897"/>
                  </a:cubicBezTo>
                  <a:cubicBezTo>
                    <a:pt x="1700" y="1217"/>
                    <a:pt x="1510" y="1527"/>
                    <a:pt x="1200" y="1657"/>
                  </a:cubicBezTo>
                  <a:cubicBezTo>
                    <a:pt x="1098" y="1688"/>
                    <a:pt x="996" y="1717"/>
                    <a:pt x="894" y="1717"/>
                  </a:cubicBezTo>
                  <a:cubicBezTo>
                    <a:pt x="571" y="1717"/>
                    <a:pt x="265" y="1513"/>
                    <a:pt x="131" y="1189"/>
                  </a:cubicBezTo>
                  <a:cubicBezTo>
                    <a:pt x="89" y="1087"/>
                    <a:pt x="71" y="985"/>
                    <a:pt x="71" y="879"/>
                  </a:cubicBezTo>
                  <a:cubicBezTo>
                    <a:pt x="71" y="559"/>
                    <a:pt x="265" y="250"/>
                    <a:pt x="571" y="120"/>
                  </a:cubicBezTo>
                  <a:cubicBezTo>
                    <a:pt x="673" y="74"/>
                    <a:pt x="775" y="60"/>
                    <a:pt x="880" y="60"/>
                  </a:cubicBezTo>
                  <a:close/>
                  <a:moveTo>
                    <a:pt x="880" y="0"/>
                  </a:moveTo>
                  <a:cubicBezTo>
                    <a:pt x="775" y="0"/>
                    <a:pt x="659" y="18"/>
                    <a:pt x="557" y="60"/>
                  </a:cubicBezTo>
                  <a:cubicBezTo>
                    <a:pt x="219" y="208"/>
                    <a:pt x="1" y="528"/>
                    <a:pt x="1" y="879"/>
                  </a:cubicBezTo>
                  <a:cubicBezTo>
                    <a:pt x="1" y="999"/>
                    <a:pt x="29" y="1101"/>
                    <a:pt x="71" y="1217"/>
                  </a:cubicBezTo>
                  <a:cubicBezTo>
                    <a:pt x="205" y="1555"/>
                    <a:pt x="543" y="1776"/>
                    <a:pt x="894" y="1776"/>
                  </a:cubicBezTo>
                  <a:cubicBezTo>
                    <a:pt x="996" y="1776"/>
                    <a:pt x="1112" y="1745"/>
                    <a:pt x="1214" y="1717"/>
                  </a:cubicBezTo>
                  <a:cubicBezTo>
                    <a:pt x="1552" y="1569"/>
                    <a:pt x="1774" y="1249"/>
                    <a:pt x="1774" y="897"/>
                  </a:cubicBezTo>
                  <a:cubicBezTo>
                    <a:pt x="1774" y="777"/>
                    <a:pt x="1742" y="661"/>
                    <a:pt x="1700" y="559"/>
                  </a:cubicBezTo>
                  <a:cubicBezTo>
                    <a:pt x="1566" y="208"/>
                    <a:pt x="1232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0" name="Google Shape;500;p46"/>
            <p:cNvSpPr/>
            <p:nvPr/>
          </p:nvSpPr>
          <p:spPr>
            <a:xfrm>
              <a:off x="2419425" y="4357913"/>
              <a:ext cx="48050" cy="42525"/>
            </a:xfrm>
            <a:custGeom>
              <a:avLst/>
              <a:gdLst/>
              <a:ahLst/>
              <a:cxnLst/>
              <a:rect l="l" t="t" r="r" b="b"/>
              <a:pathLst>
                <a:path w="1922" h="1701" extrusionOk="0">
                  <a:moveTo>
                    <a:pt x="944" y="0"/>
                  </a:moveTo>
                  <a:cubicBezTo>
                    <a:pt x="843" y="0"/>
                    <a:pt x="742" y="18"/>
                    <a:pt x="645" y="55"/>
                  </a:cubicBezTo>
                  <a:cubicBezTo>
                    <a:pt x="205" y="231"/>
                    <a:pt x="1" y="730"/>
                    <a:pt x="177" y="1170"/>
                  </a:cubicBezTo>
                  <a:cubicBezTo>
                    <a:pt x="310" y="1503"/>
                    <a:pt x="627" y="1701"/>
                    <a:pt x="958" y="1701"/>
                  </a:cubicBezTo>
                  <a:cubicBezTo>
                    <a:pt x="1064" y="1701"/>
                    <a:pt x="1171" y="1680"/>
                    <a:pt x="1274" y="1638"/>
                  </a:cubicBezTo>
                  <a:cubicBezTo>
                    <a:pt x="1714" y="1462"/>
                    <a:pt x="1922" y="980"/>
                    <a:pt x="1746" y="540"/>
                  </a:cubicBezTo>
                  <a:cubicBezTo>
                    <a:pt x="1610" y="201"/>
                    <a:pt x="1282" y="0"/>
                    <a:pt x="9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1" name="Google Shape;501;p46"/>
            <p:cNvSpPr/>
            <p:nvPr/>
          </p:nvSpPr>
          <p:spPr>
            <a:xfrm>
              <a:off x="2427875" y="4365363"/>
              <a:ext cx="31150" cy="27625"/>
            </a:xfrm>
            <a:custGeom>
              <a:avLst/>
              <a:gdLst/>
              <a:ahLst/>
              <a:cxnLst/>
              <a:rect l="l" t="t" r="r" b="b"/>
              <a:pathLst>
                <a:path w="1246" h="1105" extrusionOk="0">
                  <a:moveTo>
                    <a:pt x="617" y="1"/>
                  </a:moveTo>
                  <a:cubicBezTo>
                    <a:pt x="552" y="1"/>
                    <a:pt x="486" y="12"/>
                    <a:pt x="423" y="35"/>
                  </a:cubicBezTo>
                  <a:cubicBezTo>
                    <a:pt x="131" y="154"/>
                    <a:pt x="1" y="474"/>
                    <a:pt x="117" y="756"/>
                  </a:cubicBezTo>
                  <a:cubicBezTo>
                    <a:pt x="204" y="976"/>
                    <a:pt x="410" y="1104"/>
                    <a:pt x="625" y="1104"/>
                  </a:cubicBezTo>
                  <a:cubicBezTo>
                    <a:pt x="695" y="1104"/>
                    <a:pt x="766" y="1090"/>
                    <a:pt x="834" y="1062"/>
                  </a:cubicBezTo>
                  <a:cubicBezTo>
                    <a:pt x="1112" y="960"/>
                    <a:pt x="1246" y="636"/>
                    <a:pt x="1126" y="344"/>
                  </a:cubicBezTo>
                  <a:cubicBezTo>
                    <a:pt x="1047" y="129"/>
                    <a:pt x="838" y="1"/>
                    <a:pt x="6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2" name="Google Shape;502;p46"/>
            <p:cNvSpPr/>
            <p:nvPr/>
          </p:nvSpPr>
          <p:spPr>
            <a:xfrm>
              <a:off x="2448725" y="4370038"/>
              <a:ext cx="10650" cy="7125"/>
            </a:xfrm>
            <a:custGeom>
              <a:avLst/>
              <a:gdLst/>
              <a:ahLst/>
              <a:cxnLst/>
              <a:rect l="l" t="t" r="r" b="b"/>
              <a:pathLst>
                <a:path w="426" h="285" extrusionOk="0">
                  <a:moveTo>
                    <a:pt x="279" y="0"/>
                  </a:moveTo>
                  <a:cubicBezTo>
                    <a:pt x="245" y="0"/>
                    <a:pt x="209" y="8"/>
                    <a:pt x="176" y="24"/>
                  </a:cubicBezTo>
                  <a:cubicBezTo>
                    <a:pt x="74" y="55"/>
                    <a:pt x="0" y="143"/>
                    <a:pt x="28" y="217"/>
                  </a:cubicBezTo>
                  <a:cubicBezTo>
                    <a:pt x="48" y="261"/>
                    <a:pt x="96" y="285"/>
                    <a:pt x="154" y="285"/>
                  </a:cubicBezTo>
                  <a:cubicBezTo>
                    <a:pt x="188" y="285"/>
                    <a:pt x="226" y="276"/>
                    <a:pt x="264" y="259"/>
                  </a:cubicBezTo>
                  <a:cubicBezTo>
                    <a:pt x="366" y="231"/>
                    <a:pt x="426" y="143"/>
                    <a:pt x="398" y="69"/>
                  </a:cubicBezTo>
                  <a:cubicBezTo>
                    <a:pt x="387" y="23"/>
                    <a:pt x="337" y="0"/>
                    <a:pt x="2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3" name="Google Shape;503;p46"/>
            <p:cNvSpPr/>
            <p:nvPr/>
          </p:nvSpPr>
          <p:spPr>
            <a:xfrm>
              <a:off x="2392275" y="4417563"/>
              <a:ext cx="24200" cy="10050"/>
            </a:xfrm>
            <a:custGeom>
              <a:avLst/>
              <a:gdLst/>
              <a:ahLst/>
              <a:cxnLst/>
              <a:rect l="l" t="t" r="r" b="b"/>
              <a:pathLst>
                <a:path w="968" h="402" extrusionOk="0">
                  <a:moveTo>
                    <a:pt x="18" y="1"/>
                  </a:moveTo>
                  <a:cubicBezTo>
                    <a:pt x="0" y="1"/>
                    <a:pt x="0" y="15"/>
                    <a:pt x="0" y="29"/>
                  </a:cubicBezTo>
                  <a:lnTo>
                    <a:pt x="0" y="43"/>
                  </a:lnTo>
                  <a:cubicBezTo>
                    <a:pt x="18" y="43"/>
                    <a:pt x="18" y="57"/>
                    <a:pt x="32" y="75"/>
                  </a:cubicBezTo>
                  <a:cubicBezTo>
                    <a:pt x="46" y="89"/>
                    <a:pt x="74" y="131"/>
                    <a:pt x="106" y="163"/>
                  </a:cubicBezTo>
                  <a:lnTo>
                    <a:pt x="162" y="219"/>
                  </a:lnTo>
                  <a:cubicBezTo>
                    <a:pt x="193" y="233"/>
                    <a:pt x="208" y="265"/>
                    <a:pt x="236" y="279"/>
                  </a:cubicBezTo>
                  <a:cubicBezTo>
                    <a:pt x="264" y="293"/>
                    <a:pt x="296" y="307"/>
                    <a:pt x="324" y="321"/>
                  </a:cubicBezTo>
                  <a:cubicBezTo>
                    <a:pt x="338" y="339"/>
                    <a:pt x="352" y="339"/>
                    <a:pt x="369" y="353"/>
                  </a:cubicBezTo>
                  <a:cubicBezTo>
                    <a:pt x="383" y="353"/>
                    <a:pt x="412" y="353"/>
                    <a:pt x="426" y="367"/>
                  </a:cubicBezTo>
                  <a:cubicBezTo>
                    <a:pt x="457" y="381"/>
                    <a:pt x="485" y="381"/>
                    <a:pt x="514" y="395"/>
                  </a:cubicBezTo>
                  <a:lnTo>
                    <a:pt x="616" y="395"/>
                  </a:lnTo>
                  <a:cubicBezTo>
                    <a:pt x="626" y="400"/>
                    <a:pt x="638" y="401"/>
                    <a:pt x="650" y="401"/>
                  </a:cubicBezTo>
                  <a:cubicBezTo>
                    <a:pt x="674" y="401"/>
                    <a:pt x="700" y="395"/>
                    <a:pt x="721" y="395"/>
                  </a:cubicBezTo>
                  <a:cubicBezTo>
                    <a:pt x="749" y="395"/>
                    <a:pt x="763" y="395"/>
                    <a:pt x="791" y="381"/>
                  </a:cubicBezTo>
                  <a:cubicBezTo>
                    <a:pt x="823" y="381"/>
                    <a:pt x="837" y="381"/>
                    <a:pt x="865" y="367"/>
                  </a:cubicBezTo>
                  <a:cubicBezTo>
                    <a:pt x="879" y="367"/>
                    <a:pt x="897" y="353"/>
                    <a:pt x="911" y="353"/>
                  </a:cubicBezTo>
                  <a:cubicBezTo>
                    <a:pt x="939" y="339"/>
                    <a:pt x="953" y="339"/>
                    <a:pt x="953" y="339"/>
                  </a:cubicBezTo>
                  <a:cubicBezTo>
                    <a:pt x="967" y="339"/>
                    <a:pt x="967" y="321"/>
                    <a:pt x="967" y="321"/>
                  </a:cubicBezTo>
                  <a:cubicBezTo>
                    <a:pt x="967" y="307"/>
                    <a:pt x="953" y="293"/>
                    <a:pt x="953" y="293"/>
                  </a:cubicBezTo>
                  <a:lnTo>
                    <a:pt x="939" y="307"/>
                  </a:lnTo>
                  <a:lnTo>
                    <a:pt x="897" y="307"/>
                  </a:lnTo>
                  <a:cubicBezTo>
                    <a:pt x="879" y="307"/>
                    <a:pt x="865" y="321"/>
                    <a:pt x="851" y="321"/>
                  </a:cubicBezTo>
                  <a:lnTo>
                    <a:pt x="791" y="321"/>
                  </a:lnTo>
                  <a:cubicBezTo>
                    <a:pt x="763" y="339"/>
                    <a:pt x="735" y="339"/>
                    <a:pt x="704" y="339"/>
                  </a:cubicBezTo>
                  <a:lnTo>
                    <a:pt x="633" y="339"/>
                  </a:lnTo>
                  <a:cubicBezTo>
                    <a:pt x="602" y="321"/>
                    <a:pt x="559" y="321"/>
                    <a:pt x="528" y="321"/>
                  </a:cubicBezTo>
                  <a:cubicBezTo>
                    <a:pt x="500" y="307"/>
                    <a:pt x="471" y="307"/>
                    <a:pt x="440" y="293"/>
                  </a:cubicBezTo>
                  <a:cubicBezTo>
                    <a:pt x="426" y="293"/>
                    <a:pt x="412" y="279"/>
                    <a:pt x="398" y="279"/>
                  </a:cubicBezTo>
                  <a:lnTo>
                    <a:pt x="352" y="265"/>
                  </a:lnTo>
                  <a:cubicBezTo>
                    <a:pt x="324" y="251"/>
                    <a:pt x="310" y="233"/>
                    <a:pt x="281" y="219"/>
                  </a:cubicBezTo>
                  <a:cubicBezTo>
                    <a:pt x="250" y="191"/>
                    <a:pt x="236" y="177"/>
                    <a:pt x="208" y="163"/>
                  </a:cubicBezTo>
                  <a:cubicBezTo>
                    <a:pt x="193" y="145"/>
                    <a:pt x="162" y="131"/>
                    <a:pt x="148" y="117"/>
                  </a:cubicBezTo>
                  <a:lnTo>
                    <a:pt x="106" y="75"/>
                  </a:lnTo>
                  <a:cubicBezTo>
                    <a:pt x="88" y="57"/>
                    <a:pt x="74" y="43"/>
                    <a:pt x="60" y="43"/>
                  </a:cubicBezTo>
                  <a:cubicBezTo>
                    <a:pt x="60" y="29"/>
                    <a:pt x="46" y="15"/>
                    <a:pt x="46" y="15"/>
                  </a:cubicBezTo>
                  <a:cubicBezTo>
                    <a:pt x="32" y="15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4" name="Google Shape;504;p46"/>
            <p:cNvSpPr/>
            <p:nvPr/>
          </p:nvSpPr>
          <p:spPr>
            <a:xfrm>
              <a:off x="2396650" y="4426363"/>
              <a:ext cx="12875" cy="5125"/>
            </a:xfrm>
            <a:custGeom>
              <a:avLst/>
              <a:gdLst/>
              <a:ahLst/>
              <a:cxnLst/>
              <a:rect l="l" t="t" r="r" b="b"/>
              <a:pathLst>
                <a:path w="515" h="205" extrusionOk="0">
                  <a:moveTo>
                    <a:pt x="1" y="1"/>
                  </a:moveTo>
                  <a:lnTo>
                    <a:pt x="1" y="15"/>
                  </a:lnTo>
                  <a:cubicBezTo>
                    <a:pt x="1" y="15"/>
                    <a:pt x="1" y="29"/>
                    <a:pt x="18" y="43"/>
                  </a:cubicBezTo>
                  <a:cubicBezTo>
                    <a:pt x="33" y="43"/>
                    <a:pt x="47" y="75"/>
                    <a:pt x="61" y="89"/>
                  </a:cubicBezTo>
                  <a:cubicBezTo>
                    <a:pt x="75" y="103"/>
                    <a:pt x="106" y="117"/>
                    <a:pt x="135" y="131"/>
                  </a:cubicBezTo>
                  <a:cubicBezTo>
                    <a:pt x="163" y="145"/>
                    <a:pt x="194" y="163"/>
                    <a:pt x="223" y="177"/>
                  </a:cubicBezTo>
                  <a:cubicBezTo>
                    <a:pt x="296" y="191"/>
                    <a:pt x="370" y="205"/>
                    <a:pt x="412" y="205"/>
                  </a:cubicBezTo>
                  <a:cubicBezTo>
                    <a:pt x="441" y="191"/>
                    <a:pt x="472" y="191"/>
                    <a:pt x="486" y="191"/>
                  </a:cubicBezTo>
                  <a:lnTo>
                    <a:pt x="500" y="191"/>
                  </a:lnTo>
                  <a:cubicBezTo>
                    <a:pt x="514" y="191"/>
                    <a:pt x="514" y="177"/>
                    <a:pt x="514" y="177"/>
                  </a:cubicBezTo>
                  <a:cubicBezTo>
                    <a:pt x="514" y="163"/>
                    <a:pt x="500" y="163"/>
                    <a:pt x="500" y="163"/>
                  </a:cubicBezTo>
                  <a:lnTo>
                    <a:pt x="472" y="163"/>
                  </a:lnTo>
                  <a:cubicBezTo>
                    <a:pt x="458" y="163"/>
                    <a:pt x="441" y="177"/>
                    <a:pt x="412" y="177"/>
                  </a:cubicBezTo>
                  <a:cubicBezTo>
                    <a:pt x="370" y="177"/>
                    <a:pt x="296" y="163"/>
                    <a:pt x="237" y="145"/>
                  </a:cubicBezTo>
                  <a:cubicBezTo>
                    <a:pt x="177" y="117"/>
                    <a:pt x="121" y="89"/>
                    <a:pt x="75" y="57"/>
                  </a:cubicBezTo>
                  <a:lnTo>
                    <a:pt x="33" y="1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5" name="Google Shape;505;p46"/>
            <p:cNvSpPr/>
            <p:nvPr/>
          </p:nvSpPr>
          <p:spPr>
            <a:xfrm>
              <a:off x="2288225" y="4250738"/>
              <a:ext cx="212575" cy="144025"/>
            </a:xfrm>
            <a:custGeom>
              <a:avLst/>
              <a:gdLst/>
              <a:ahLst/>
              <a:cxnLst/>
              <a:rect l="l" t="t" r="r" b="b"/>
              <a:pathLst>
                <a:path w="8503" h="5761" extrusionOk="0">
                  <a:moveTo>
                    <a:pt x="5072" y="1"/>
                  </a:moveTo>
                  <a:cubicBezTo>
                    <a:pt x="4544" y="1"/>
                    <a:pt x="4018" y="110"/>
                    <a:pt x="3518" y="269"/>
                  </a:cubicBezTo>
                  <a:cubicBezTo>
                    <a:pt x="2361" y="634"/>
                    <a:pt x="1246" y="1310"/>
                    <a:pt x="602" y="2351"/>
                  </a:cubicBezTo>
                  <a:cubicBezTo>
                    <a:pt x="205" y="2981"/>
                    <a:pt x="1" y="3740"/>
                    <a:pt x="61" y="4476"/>
                  </a:cubicBezTo>
                  <a:cubicBezTo>
                    <a:pt x="89" y="4855"/>
                    <a:pt x="177" y="5221"/>
                    <a:pt x="353" y="5559"/>
                  </a:cubicBezTo>
                  <a:cubicBezTo>
                    <a:pt x="426" y="5704"/>
                    <a:pt x="508" y="5760"/>
                    <a:pt x="594" y="5760"/>
                  </a:cubicBezTo>
                  <a:cubicBezTo>
                    <a:pt x="767" y="5760"/>
                    <a:pt x="953" y="5531"/>
                    <a:pt x="1102" y="5355"/>
                  </a:cubicBezTo>
                  <a:cubicBezTo>
                    <a:pt x="1348" y="5003"/>
                    <a:pt x="1496" y="4592"/>
                    <a:pt x="1584" y="4180"/>
                  </a:cubicBezTo>
                  <a:cubicBezTo>
                    <a:pt x="1717" y="3522"/>
                    <a:pt x="1745" y="3213"/>
                    <a:pt x="1833" y="2555"/>
                  </a:cubicBezTo>
                  <a:cubicBezTo>
                    <a:pt x="2052" y="3037"/>
                    <a:pt x="2948" y="3726"/>
                    <a:pt x="3314" y="3758"/>
                  </a:cubicBezTo>
                  <a:cubicBezTo>
                    <a:pt x="3390" y="3768"/>
                    <a:pt x="3467" y="3777"/>
                    <a:pt x="3543" y="3777"/>
                  </a:cubicBezTo>
                  <a:cubicBezTo>
                    <a:pt x="3673" y="3777"/>
                    <a:pt x="3798" y="3752"/>
                    <a:pt x="3898" y="3670"/>
                  </a:cubicBezTo>
                  <a:cubicBezTo>
                    <a:pt x="4028" y="3562"/>
                    <a:pt x="4074" y="3361"/>
                    <a:pt x="4010" y="3210"/>
                  </a:cubicBezTo>
                  <a:lnTo>
                    <a:pt x="4010" y="3210"/>
                  </a:lnTo>
                  <a:cubicBezTo>
                    <a:pt x="4136" y="3397"/>
                    <a:pt x="4264" y="3579"/>
                    <a:pt x="4426" y="3740"/>
                  </a:cubicBezTo>
                  <a:cubicBezTo>
                    <a:pt x="4619" y="3916"/>
                    <a:pt x="4866" y="4050"/>
                    <a:pt x="5129" y="4064"/>
                  </a:cubicBezTo>
                  <a:cubicBezTo>
                    <a:pt x="5142" y="4065"/>
                    <a:pt x="5155" y="4065"/>
                    <a:pt x="5167" y="4065"/>
                  </a:cubicBezTo>
                  <a:cubicBezTo>
                    <a:pt x="5435" y="4065"/>
                    <a:pt x="5695" y="3924"/>
                    <a:pt x="5833" y="3712"/>
                  </a:cubicBezTo>
                  <a:cubicBezTo>
                    <a:pt x="5995" y="3477"/>
                    <a:pt x="6026" y="3171"/>
                    <a:pt x="5921" y="2921"/>
                  </a:cubicBezTo>
                  <a:lnTo>
                    <a:pt x="5921" y="2921"/>
                  </a:lnTo>
                  <a:cubicBezTo>
                    <a:pt x="6114" y="3213"/>
                    <a:pt x="6304" y="3508"/>
                    <a:pt x="6554" y="3758"/>
                  </a:cubicBezTo>
                  <a:cubicBezTo>
                    <a:pt x="6818" y="3990"/>
                    <a:pt x="7138" y="4180"/>
                    <a:pt x="7490" y="4198"/>
                  </a:cubicBezTo>
                  <a:cubicBezTo>
                    <a:pt x="7502" y="4198"/>
                    <a:pt x="7514" y="4198"/>
                    <a:pt x="7526" y="4198"/>
                  </a:cubicBezTo>
                  <a:cubicBezTo>
                    <a:pt x="7867" y="4198"/>
                    <a:pt x="8212" y="4011"/>
                    <a:pt x="8355" y="3712"/>
                  </a:cubicBezTo>
                  <a:cubicBezTo>
                    <a:pt x="8503" y="3375"/>
                    <a:pt x="8383" y="2995"/>
                    <a:pt x="8267" y="2657"/>
                  </a:cubicBezTo>
                  <a:cubicBezTo>
                    <a:pt x="7975" y="1851"/>
                    <a:pt x="7578" y="1032"/>
                    <a:pt x="6888" y="532"/>
                  </a:cubicBezTo>
                  <a:cubicBezTo>
                    <a:pt x="6406" y="195"/>
                    <a:pt x="5819" y="33"/>
                    <a:pt x="5249" y="5"/>
                  </a:cubicBezTo>
                  <a:cubicBezTo>
                    <a:pt x="5190" y="2"/>
                    <a:pt x="5131" y="1"/>
                    <a:pt x="5072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6" name="Google Shape;506;p46"/>
            <p:cNvSpPr/>
            <p:nvPr/>
          </p:nvSpPr>
          <p:spPr>
            <a:xfrm>
              <a:off x="2301425" y="4265888"/>
              <a:ext cx="22000" cy="36600"/>
            </a:xfrm>
            <a:custGeom>
              <a:avLst/>
              <a:gdLst/>
              <a:ahLst/>
              <a:cxnLst/>
              <a:rect l="l" t="t" r="r" b="b"/>
              <a:pathLst>
                <a:path w="880" h="1464" extrusionOk="0">
                  <a:moveTo>
                    <a:pt x="676" y="0"/>
                  </a:moveTo>
                  <a:cubicBezTo>
                    <a:pt x="616" y="0"/>
                    <a:pt x="574" y="42"/>
                    <a:pt x="542" y="102"/>
                  </a:cubicBezTo>
                  <a:cubicBezTo>
                    <a:pt x="528" y="144"/>
                    <a:pt x="528" y="204"/>
                    <a:pt x="528" y="250"/>
                  </a:cubicBezTo>
                  <a:cubicBezTo>
                    <a:pt x="514" y="616"/>
                    <a:pt x="556" y="968"/>
                    <a:pt x="662" y="1319"/>
                  </a:cubicBezTo>
                  <a:cubicBezTo>
                    <a:pt x="528" y="1070"/>
                    <a:pt x="398" y="834"/>
                    <a:pt x="264" y="584"/>
                  </a:cubicBezTo>
                  <a:cubicBezTo>
                    <a:pt x="225" y="532"/>
                    <a:pt x="183" y="452"/>
                    <a:pt x="107" y="452"/>
                  </a:cubicBezTo>
                  <a:cubicBezTo>
                    <a:pt x="101" y="452"/>
                    <a:pt x="95" y="453"/>
                    <a:pt x="88" y="454"/>
                  </a:cubicBezTo>
                  <a:cubicBezTo>
                    <a:pt x="46" y="468"/>
                    <a:pt x="0" y="528"/>
                    <a:pt x="0" y="584"/>
                  </a:cubicBezTo>
                  <a:cubicBezTo>
                    <a:pt x="0" y="644"/>
                    <a:pt x="29" y="690"/>
                    <a:pt x="60" y="732"/>
                  </a:cubicBezTo>
                  <a:cubicBezTo>
                    <a:pt x="204" y="1010"/>
                    <a:pt x="412" y="1260"/>
                    <a:pt x="662" y="1464"/>
                  </a:cubicBezTo>
                  <a:lnTo>
                    <a:pt x="792" y="1393"/>
                  </a:lnTo>
                  <a:cubicBezTo>
                    <a:pt x="866" y="1024"/>
                    <a:pt x="880" y="630"/>
                    <a:pt x="852" y="250"/>
                  </a:cubicBezTo>
                  <a:cubicBezTo>
                    <a:pt x="838" y="190"/>
                    <a:pt x="838" y="130"/>
                    <a:pt x="806" y="88"/>
                  </a:cubicBezTo>
                  <a:cubicBezTo>
                    <a:pt x="778" y="42"/>
                    <a:pt x="732" y="0"/>
                    <a:pt x="67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7" name="Google Shape;507;p46"/>
            <p:cNvSpPr/>
            <p:nvPr/>
          </p:nvSpPr>
          <p:spPr>
            <a:xfrm>
              <a:off x="2321900" y="4346963"/>
              <a:ext cx="39600" cy="39025"/>
            </a:xfrm>
            <a:custGeom>
              <a:avLst/>
              <a:gdLst/>
              <a:ahLst/>
              <a:cxnLst/>
              <a:rect l="l" t="t" r="r" b="b"/>
              <a:pathLst>
                <a:path w="1584" h="1561" extrusionOk="0">
                  <a:moveTo>
                    <a:pt x="981" y="0"/>
                  </a:moveTo>
                  <a:cubicBezTo>
                    <a:pt x="497" y="0"/>
                    <a:pt x="33" y="1284"/>
                    <a:pt x="33" y="1284"/>
                  </a:cubicBezTo>
                  <a:cubicBezTo>
                    <a:pt x="0" y="1491"/>
                    <a:pt x="59" y="1561"/>
                    <a:pt x="153" y="1561"/>
                  </a:cubicBezTo>
                  <a:cubicBezTo>
                    <a:pt x="314" y="1561"/>
                    <a:pt x="578" y="1355"/>
                    <a:pt x="662" y="1270"/>
                  </a:cubicBezTo>
                  <a:cubicBezTo>
                    <a:pt x="792" y="1154"/>
                    <a:pt x="1584" y="155"/>
                    <a:pt x="1056" y="11"/>
                  </a:cubicBezTo>
                  <a:cubicBezTo>
                    <a:pt x="1031" y="4"/>
                    <a:pt x="1006" y="0"/>
                    <a:pt x="98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8" name="Google Shape;508;p46"/>
            <p:cNvSpPr/>
            <p:nvPr/>
          </p:nvSpPr>
          <p:spPr>
            <a:xfrm>
              <a:off x="2413550" y="4324238"/>
              <a:ext cx="53650" cy="24950"/>
            </a:xfrm>
            <a:custGeom>
              <a:avLst/>
              <a:gdLst/>
              <a:ahLst/>
              <a:cxnLst/>
              <a:rect l="l" t="t" r="r" b="b"/>
              <a:pathLst>
                <a:path w="2146" h="998" extrusionOk="0">
                  <a:moveTo>
                    <a:pt x="614" y="0"/>
                  </a:moveTo>
                  <a:cubicBezTo>
                    <a:pt x="513" y="0"/>
                    <a:pt x="427" y="29"/>
                    <a:pt x="366" y="97"/>
                  </a:cubicBezTo>
                  <a:cubicBezTo>
                    <a:pt x="0" y="494"/>
                    <a:pt x="1189" y="920"/>
                    <a:pt x="1365" y="962"/>
                  </a:cubicBezTo>
                  <a:cubicBezTo>
                    <a:pt x="1426" y="978"/>
                    <a:pt x="1554" y="997"/>
                    <a:pt x="1680" y="997"/>
                  </a:cubicBezTo>
                  <a:cubicBezTo>
                    <a:pt x="1917" y="997"/>
                    <a:pt x="2146" y="929"/>
                    <a:pt x="1907" y="642"/>
                  </a:cubicBezTo>
                  <a:cubicBezTo>
                    <a:pt x="1907" y="642"/>
                    <a:pt x="1094" y="0"/>
                    <a:pt x="614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9" name="Google Shape;509;p46"/>
            <p:cNvSpPr/>
            <p:nvPr/>
          </p:nvSpPr>
          <p:spPr>
            <a:xfrm>
              <a:off x="2406250" y="4329988"/>
              <a:ext cx="92700" cy="92700"/>
            </a:xfrm>
            <a:custGeom>
              <a:avLst/>
              <a:gdLst/>
              <a:ahLst/>
              <a:cxnLst/>
              <a:rect l="l" t="t" r="r" b="b"/>
              <a:pathLst>
                <a:path w="3708" h="3708" extrusionOk="0">
                  <a:moveTo>
                    <a:pt x="1847" y="307"/>
                  </a:moveTo>
                  <a:cubicBezTo>
                    <a:pt x="2695" y="307"/>
                    <a:pt x="3398" y="996"/>
                    <a:pt x="3398" y="1847"/>
                  </a:cubicBezTo>
                  <a:cubicBezTo>
                    <a:pt x="3398" y="2698"/>
                    <a:pt x="2695" y="3402"/>
                    <a:pt x="1847" y="3402"/>
                  </a:cubicBezTo>
                  <a:cubicBezTo>
                    <a:pt x="996" y="3402"/>
                    <a:pt x="306" y="2698"/>
                    <a:pt x="306" y="1847"/>
                  </a:cubicBezTo>
                  <a:cubicBezTo>
                    <a:pt x="306" y="996"/>
                    <a:pt x="996" y="307"/>
                    <a:pt x="1847" y="307"/>
                  </a:cubicBezTo>
                  <a:close/>
                  <a:moveTo>
                    <a:pt x="1847" y="1"/>
                  </a:moveTo>
                  <a:cubicBezTo>
                    <a:pt x="820" y="1"/>
                    <a:pt x="0" y="820"/>
                    <a:pt x="0" y="1847"/>
                  </a:cubicBezTo>
                  <a:cubicBezTo>
                    <a:pt x="0" y="2874"/>
                    <a:pt x="820" y="3708"/>
                    <a:pt x="1847" y="3708"/>
                  </a:cubicBezTo>
                  <a:cubicBezTo>
                    <a:pt x="2871" y="3708"/>
                    <a:pt x="3708" y="2874"/>
                    <a:pt x="3708" y="1847"/>
                  </a:cubicBezTo>
                  <a:cubicBezTo>
                    <a:pt x="3708" y="820"/>
                    <a:pt x="2871" y="1"/>
                    <a:pt x="1847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0" name="Google Shape;510;p46"/>
            <p:cNvSpPr/>
            <p:nvPr/>
          </p:nvSpPr>
          <p:spPr>
            <a:xfrm>
              <a:off x="2402550" y="4391213"/>
              <a:ext cx="22000" cy="22350"/>
            </a:xfrm>
            <a:custGeom>
              <a:avLst/>
              <a:gdLst/>
              <a:ahLst/>
              <a:cxnLst/>
              <a:rect l="l" t="t" r="r" b="b"/>
              <a:pathLst>
                <a:path w="880" h="894" extrusionOk="0">
                  <a:moveTo>
                    <a:pt x="502" y="1"/>
                  </a:moveTo>
                  <a:cubicBezTo>
                    <a:pt x="343" y="1"/>
                    <a:pt x="162" y="213"/>
                    <a:pt x="1" y="232"/>
                  </a:cubicBezTo>
                  <a:lnTo>
                    <a:pt x="293" y="893"/>
                  </a:lnTo>
                  <a:cubicBezTo>
                    <a:pt x="293" y="893"/>
                    <a:pt x="880" y="584"/>
                    <a:pt x="704" y="176"/>
                  </a:cubicBezTo>
                  <a:cubicBezTo>
                    <a:pt x="644" y="46"/>
                    <a:pt x="575" y="1"/>
                    <a:pt x="502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1" name="Google Shape;511;p46"/>
            <p:cNvSpPr/>
            <p:nvPr/>
          </p:nvSpPr>
          <p:spPr>
            <a:xfrm>
              <a:off x="2392275" y="4365163"/>
              <a:ext cx="29375" cy="48750"/>
            </a:xfrm>
            <a:custGeom>
              <a:avLst/>
              <a:gdLst/>
              <a:ahLst/>
              <a:cxnLst/>
              <a:rect l="l" t="t" r="r" b="b"/>
              <a:pathLst>
                <a:path w="1175" h="1950" extrusionOk="0">
                  <a:moveTo>
                    <a:pt x="18" y="1"/>
                  </a:moveTo>
                  <a:cubicBezTo>
                    <a:pt x="0" y="1"/>
                    <a:pt x="0" y="1"/>
                    <a:pt x="0" y="15"/>
                  </a:cubicBezTo>
                  <a:cubicBezTo>
                    <a:pt x="0" y="15"/>
                    <a:pt x="0" y="60"/>
                    <a:pt x="18" y="148"/>
                  </a:cubicBezTo>
                  <a:cubicBezTo>
                    <a:pt x="32" y="236"/>
                    <a:pt x="46" y="352"/>
                    <a:pt x="60" y="500"/>
                  </a:cubicBezTo>
                  <a:cubicBezTo>
                    <a:pt x="74" y="570"/>
                    <a:pt x="88" y="644"/>
                    <a:pt x="106" y="732"/>
                  </a:cubicBezTo>
                  <a:cubicBezTo>
                    <a:pt x="120" y="820"/>
                    <a:pt x="148" y="894"/>
                    <a:pt x="176" y="982"/>
                  </a:cubicBezTo>
                  <a:cubicBezTo>
                    <a:pt x="176" y="1028"/>
                    <a:pt x="208" y="1084"/>
                    <a:pt x="222" y="1130"/>
                  </a:cubicBezTo>
                  <a:cubicBezTo>
                    <a:pt x="236" y="1172"/>
                    <a:pt x="264" y="1218"/>
                    <a:pt x="296" y="1260"/>
                  </a:cubicBezTo>
                  <a:cubicBezTo>
                    <a:pt x="310" y="1274"/>
                    <a:pt x="338" y="1306"/>
                    <a:pt x="369" y="1306"/>
                  </a:cubicBezTo>
                  <a:lnTo>
                    <a:pt x="398" y="1306"/>
                  </a:lnTo>
                  <a:cubicBezTo>
                    <a:pt x="398" y="1320"/>
                    <a:pt x="412" y="1320"/>
                    <a:pt x="412" y="1320"/>
                  </a:cubicBezTo>
                  <a:lnTo>
                    <a:pt x="426" y="1306"/>
                  </a:lnTo>
                  <a:lnTo>
                    <a:pt x="457" y="1306"/>
                  </a:lnTo>
                  <a:cubicBezTo>
                    <a:pt x="514" y="1291"/>
                    <a:pt x="559" y="1260"/>
                    <a:pt x="602" y="1232"/>
                  </a:cubicBezTo>
                  <a:cubicBezTo>
                    <a:pt x="689" y="1186"/>
                    <a:pt x="763" y="1130"/>
                    <a:pt x="851" y="1098"/>
                  </a:cubicBezTo>
                  <a:cubicBezTo>
                    <a:pt x="871" y="1088"/>
                    <a:pt x="900" y="1078"/>
                    <a:pt x="925" y="1078"/>
                  </a:cubicBezTo>
                  <a:cubicBezTo>
                    <a:pt x="935" y="1078"/>
                    <a:pt x="945" y="1080"/>
                    <a:pt x="953" y="1084"/>
                  </a:cubicBezTo>
                  <a:cubicBezTo>
                    <a:pt x="999" y="1098"/>
                    <a:pt x="1013" y="1130"/>
                    <a:pt x="1041" y="1158"/>
                  </a:cubicBezTo>
                  <a:cubicBezTo>
                    <a:pt x="1087" y="1232"/>
                    <a:pt x="1115" y="1320"/>
                    <a:pt x="1115" y="1393"/>
                  </a:cubicBezTo>
                  <a:cubicBezTo>
                    <a:pt x="1115" y="1467"/>
                    <a:pt x="1087" y="1538"/>
                    <a:pt x="1041" y="1597"/>
                  </a:cubicBezTo>
                  <a:cubicBezTo>
                    <a:pt x="1013" y="1657"/>
                    <a:pt x="967" y="1699"/>
                    <a:pt x="925" y="1745"/>
                  </a:cubicBezTo>
                  <a:cubicBezTo>
                    <a:pt x="879" y="1787"/>
                    <a:pt x="837" y="1819"/>
                    <a:pt x="809" y="1847"/>
                  </a:cubicBezTo>
                  <a:cubicBezTo>
                    <a:pt x="749" y="1889"/>
                    <a:pt x="704" y="1921"/>
                    <a:pt x="704" y="1921"/>
                  </a:cubicBezTo>
                  <a:cubicBezTo>
                    <a:pt x="689" y="1921"/>
                    <a:pt x="689" y="1935"/>
                    <a:pt x="689" y="1935"/>
                  </a:cubicBezTo>
                  <a:cubicBezTo>
                    <a:pt x="704" y="1949"/>
                    <a:pt x="704" y="1949"/>
                    <a:pt x="721" y="1949"/>
                  </a:cubicBezTo>
                  <a:lnTo>
                    <a:pt x="749" y="1921"/>
                  </a:lnTo>
                  <a:cubicBezTo>
                    <a:pt x="763" y="1921"/>
                    <a:pt x="791" y="1907"/>
                    <a:pt x="837" y="1875"/>
                  </a:cubicBezTo>
                  <a:cubicBezTo>
                    <a:pt x="911" y="1833"/>
                    <a:pt x="1013" y="1759"/>
                    <a:pt x="1087" y="1626"/>
                  </a:cubicBezTo>
                  <a:cubicBezTo>
                    <a:pt x="1129" y="1569"/>
                    <a:pt x="1175" y="1481"/>
                    <a:pt x="1175" y="1393"/>
                  </a:cubicBezTo>
                  <a:cubicBezTo>
                    <a:pt x="1175" y="1306"/>
                    <a:pt x="1161" y="1204"/>
                    <a:pt x="1101" y="1130"/>
                  </a:cubicBezTo>
                  <a:cubicBezTo>
                    <a:pt x="1073" y="1084"/>
                    <a:pt x="1041" y="1042"/>
                    <a:pt x="985" y="1010"/>
                  </a:cubicBezTo>
                  <a:cubicBezTo>
                    <a:pt x="968" y="1006"/>
                    <a:pt x="951" y="1004"/>
                    <a:pt x="934" y="1004"/>
                  </a:cubicBezTo>
                  <a:cubicBezTo>
                    <a:pt x="892" y="1004"/>
                    <a:pt x="853" y="1015"/>
                    <a:pt x="823" y="1028"/>
                  </a:cubicBezTo>
                  <a:cubicBezTo>
                    <a:pt x="721" y="1056"/>
                    <a:pt x="647" y="1130"/>
                    <a:pt x="559" y="1172"/>
                  </a:cubicBezTo>
                  <a:cubicBezTo>
                    <a:pt x="528" y="1204"/>
                    <a:pt x="485" y="1218"/>
                    <a:pt x="440" y="1232"/>
                  </a:cubicBezTo>
                  <a:lnTo>
                    <a:pt x="398" y="1232"/>
                  </a:lnTo>
                  <a:cubicBezTo>
                    <a:pt x="383" y="1232"/>
                    <a:pt x="369" y="1218"/>
                    <a:pt x="352" y="1204"/>
                  </a:cubicBezTo>
                  <a:cubicBezTo>
                    <a:pt x="324" y="1172"/>
                    <a:pt x="310" y="1130"/>
                    <a:pt x="281" y="1098"/>
                  </a:cubicBezTo>
                  <a:cubicBezTo>
                    <a:pt x="264" y="1056"/>
                    <a:pt x="250" y="1010"/>
                    <a:pt x="236" y="968"/>
                  </a:cubicBezTo>
                  <a:cubicBezTo>
                    <a:pt x="176" y="792"/>
                    <a:pt x="148" y="630"/>
                    <a:pt x="120" y="482"/>
                  </a:cubicBezTo>
                  <a:cubicBezTo>
                    <a:pt x="88" y="352"/>
                    <a:pt x="74" y="236"/>
                    <a:pt x="60" y="148"/>
                  </a:cubicBezTo>
                  <a:cubicBezTo>
                    <a:pt x="46" y="60"/>
                    <a:pt x="32" y="15"/>
                    <a:pt x="32" y="15"/>
                  </a:cubicBezTo>
                  <a:cubicBezTo>
                    <a:pt x="32" y="1"/>
                    <a:pt x="32" y="1"/>
                    <a:pt x="1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2" name="Google Shape;512;p46"/>
            <p:cNvSpPr/>
            <p:nvPr/>
          </p:nvSpPr>
          <p:spPr>
            <a:xfrm>
              <a:off x="2300725" y="4355238"/>
              <a:ext cx="92700" cy="92800"/>
            </a:xfrm>
            <a:custGeom>
              <a:avLst/>
              <a:gdLst/>
              <a:ahLst/>
              <a:cxnLst/>
              <a:rect l="l" t="t" r="r" b="b"/>
              <a:pathLst>
                <a:path w="3708" h="3712" extrusionOk="0">
                  <a:moveTo>
                    <a:pt x="1847" y="310"/>
                  </a:moveTo>
                  <a:cubicBezTo>
                    <a:pt x="2695" y="310"/>
                    <a:pt x="3398" y="999"/>
                    <a:pt x="3398" y="1864"/>
                  </a:cubicBezTo>
                  <a:cubicBezTo>
                    <a:pt x="3398" y="2712"/>
                    <a:pt x="2695" y="3401"/>
                    <a:pt x="1847" y="3401"/>
                  </a:cubicBezTo>
                  <a:cubicBezTo>
                    <a:pt x="996" y="3401"/>
                    <a:pt x="306" y="2712"/>
                    <a:pt x="306" y="1864"/>
                  </a:cubicBezTo>
                  <a:cubicBezTo>
                    <a:pt x="306" y="999"/>
                    <a:pt x="996" y="310"/>
                    <a:pt x="1847" y="310"/>
                  </a:cubicBezTo>
                  <a:close/>
                  <a:moveTo>
                    <a:pt x="1847" y="0"/>
                  </a:moveTo>
                  <a:cubicBezTo>
                    <a:pt x="820" y="0"/>
                    <a:pt x="0" y="837"/>
                    <a:pt x="0" y="1864"/>
                  </a:cubicBezTo>
                  <a:cubicBezTo>
                    <a:pt x="0" y="2874"/>
                    <a:pt x="820" y="3711"/>
                    <a:pt x="1847" y="3711"/>
                  </a:cubicBezTo>
                  <a:cubicBezTo>
                    <a:pt x="2871" y="3711"/>
                    <a:pt x="3708" y="2874"/>
                    <a:pt x="3708" y="1864"/>
                  </a:cubicBezTo>
                  <a:cubicBezTo>
                    <a:pt x="3708" y="837"/>
                    <a:pt x="2871" y="0"/>
                    <a:pt x="1847" y="0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3" name="Google Shape;513;p46"/>
            <p:cNvSpPr/>
            <p:nvPr/>
          </p:nvSpPr>
          <p:spPr>
            <a:xfrm>
              <a:off x="2385325" y="4379563"/>
              <a:ext cx="26400" cy="14900"/>
            </a:xfrm>
            <a:custGeom>
              <a:avLst/>
              <a:gdLst/>
              <a:ahLst/>
              <a:cxnLst/>
              <a:rect l="l" t="t" r="r" b="b"/>
              <a:pathLst>
                <a:path w="1056" h="596" extrusionOk="0">
                  <a:moveTo>
                    <a:pt x="840" y="1"/>
                  </a:moveTo>
                  <a:cubicBezTo>
                    <a:pt x="380" y="1"/>
                    <a:pt x="12" y="334"/>
                    <a:pt x="0" y="346"/>
                  </a:cubicBezTo>
                  <a:lnTo>
                    <a:pt x="162" y="596"/>
                  </a:lnTo>
                  <a:cubicBezTo>
                    <a:pt x="162" y="596"/>
                    <a:pt x="461" y="310"/>
                    <a:pt x="827" y="310"/>
                  </a:cubicBezTo>
                  <a:cubicBezTo>
                    <a:pt x="883" y="310"/>
                    <a:pt x="941" y="317"/>
                    <a:pt x="999" y="332"/>
                  </a:cubicBezTo>
                  <a:lnTo>
                    <a:pt x="1055" y="26"/>
                  </a:lnTo>
                  <a:cubicBezTo>
                    <a:pt x="982" y="8"/>
                    <a:pt x="910" y="1"/>
                    <a:pt x="840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4" name="Google Shape;514;p46"/>
            <p:cNvSpPr/>
            <p:nvPr/>
          </p:nvSpPr>
          <p:spPr>
            <a:xfrm>
              <a:off x="2320850" y="4235013"/>
              <a:ext cx="104850" cy="52525"/>
            </a:xfrm>
            <a:custGeom>
              <a:avLst/>
              <a:gdLst/>
              <a:ahLst/>
              <a:cxnLst/>
              <a:rect l="l" t="t" r="r" b="b"/>
              <a:pathLst>
                <a:path w="4194" h="2101" extrusionOk="0">
                  <a:moveTo>
                    <a:pt x="3111" y="0"/>
                  </a:moveTo>
                  <a:cubicBezTo>
                    <a:pt x="2473" y="0"/>
                    <a:pt x="1832" y="178"/>
                    <a:pt x="1306" y="532"/>
                  </a:cubicBezTo>
                  <a:cubicBezTo>
                    <a:pt x="718" y="898"/>
                    <a:pt x="251" y="1453"/>
                    <a:pt x="1" y="2083"/>
                  </a:cubicBezTo>
                  <a:lnTo>
                    <a:pt x="29" y="2101"/>
                  </a:lnTo>
                  <a:cubicBezTo>
                    <a:pt x="293" y="1467"/>
                    <a:pt x="747" y="926"/>
                    <a:pt x="1320" y="560"/>
                  </a:cubicBezTo>
                  <a:cubicBezTo>
                    <a:pt x="1850" y="219"/>
                    <a:pt x="2484" y="43"/>
                    <a:pt x="3126" y="43"/>
                  </a:cubicBezTo>
                  <a:cubicBezTo>
                    <a:pt x="3173" y="43"/>
                    <a:pt x="3221" y="44"/>
                    <a:pt x="3269" y="46"/>
                  </a:cubicBezTo>
                  <a:cubicBezTo>
                    <a:pt x="3606" y="60"/>
                    <a:pt x="3842" y="148"/>
                    <a:pt x="3986" y="296"/>
                  </a:cubicBezTo>
                  <a:cubicBezTo>
                    <a:pt x="4088" y="398"/>
                    <a:pt x="4162" y="560"/>
                    <a:pt x="4148" y="708"/>
                  </a:cubicBezTo>
                  <a:cubicBezTo>
                    <a:pt x="4148" y="810"/>
                    <a:pt x="4106" y="912"/>
                    <a:pt x="4032" y="985"/>
                  </a:cubicBezTo>
                  <a:lnTo>
                    <a:pt x="4046" y="1014"/>
                  </a:lnTo>
                  <a:cubicBezTo>
                    <a:pt x="4134" y="940"/>
                    <a:pt x="4194" y="824"/>
                    <a:pt x="4194" y="708"/>
                  </a:cubicBezTo>
                  <a:cubicBezTo>
                    <a:pt x="4194" y="546"/>
                    <a:pt x="4134" y="384"/>
                    <a:pt x="4018" y="268"/>
                  </a:cubicBezTo>
                  <a:cubicBezTo>
                    <a:pt x="3856" y="106"/>
                    <a:pt x="3620" y="32"/>
                    <a:pt x="3269" y="4"/>
                  </a:cubicBezTo>
                  <a:cubicBezTo>
                    <a:pt x="3216" y="2"/>
                    <a:pt x="3163" y="0"/>
                    <a:pt x="311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5" name="Google Shape;515;p46"/>
            <p:cNvSpPr/>
            <p:nvPr/>
          </p:nvSpPr>
          <p:spPr>
            <a:xfrm>
              <a:off x="2312425" y="4826488"/>
              <a:ext cx="24200" cy="20525"/>
            </a:xfrm>
            <a:custGeom>
              <a:avLst/>
              <a:gdLst/>
              <a:ahLst/>
              <a:cxnLst/>
              <a:rect l="l" t="t" r="r" b="b"/>
              <a:pathLst>
                <a:path w="968" h="821" extrusionOk="0">
                  <a:moveTo>
                    <a:pt x="851" y="1"/>
                  </a:moveTo>
                  <a:lnTo>
                    <a:pt x="851" y="1"/>
                  </a:lnTo>
                  <a:cubicBezTo>
                    <a:pt x="0" y="176"/>
                    <a:pt x="148" y="704"/>
                    <a:pt x="148" y="704"/>
                  </a:cubicBezTo>
                  <a:cubicBezTo>
                    <a:pt x="398" y="760"/>
                    <a:pt x="514" y="792"/>
                    <a:pt x="820" y="820"/>
                  </a:cubicBezTo>
                  <a:cubicBezTo>
                    <a:pt x="939" y="556"/>
                    <a:pt x="967" y="278"/>
                    <a:pt x="85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6" name="Google Shape;516;p46"/>
            <p:cNvSpPr/>
            <p:nvPr/>
          </p:nvSpPr>
          <p:spPr>
            <a:xfrm>
              <a:off x="2332550" y="4806613"/>
              <a:ext cx="62375" cy="40925"/>
            </a:xfrm>
            <a:custGeom>
              <a:avLst/>
              <a:gdLst/>
              <a:ahLst/>
              <a:cxnLst/>
              <a:rect l="l" t="t" r="r" b="b"/>
              <a:pathLst>
                <a:path w="2495" h="1637" extrusionOk="0">
                  <a:moveTo>
                    <a:pt x="891" y="1"/>
                  </a:moveTo>
                  <a:cubicBezTo>
                    <a:pt x="243" y="1"/>
                    <a:pt x="324" y="736"/>
                    <a:pt x="324" y="736"/>
                  </a:cubicBezTo>
                  <a:cubicBezTo>
                    <a:pt x="236" y="736"/>
                    <a:pt x="236" y="736"/>
                    <a:pt x="32" y="781"/>
                  </a:cubicBezTo>
                  <a:cubicBezTo>
                    <a:pt x="162" y="1059"/>
                    <a:pt x="120" y="1337"/>
                    <a:pt x="1" y="1601"/>
                  </a:cubicBezTo>
                  <a:cubicBezTo>
                    <a:pt x="343" y="1627"/>
                    <a:pt x="672" y="1637"/>
                    <a:pt x="973" y="1637"/>
                  </a:cubicBezTo>
                  <a:cubicBezTo>
                    <a:pt x="1845" y="1637"/>
                    <a:pt x="2477" y="1555"/>
                    <a:pt x="2477" y="1555"/>
                  </a:cubicBezTo>
                  <a:lnTo>
                    <a:pt x="2495" y="676"/>
                  </a:lnTo>
                  <a:cubicBezTo>
                    <a:pt x="2495" y="406"/>
                    <a:pt x="2264" y="200"/>
                    <a:pt x="2005" y="200"/>
                  </a:cubicBezTo>
                  <a:cubicBezTo>
                    <a:pt x="1944" y="200"/>
                    <a:pt x="1881" y="211"/>
                    <a:pt x="1819" y="236"/>
                  </a:cubicBezTo>
                  <a:cubicBezTo>
                    <a:pt x="1615" y="324"/>
                    <a:pt x="1555" y="444"/>
                    <a:pt x="1527" y="532"/>
                  </a:cubicBezTo>
                  <a:cubicBezTo>
                    <a:pt x="1541" y="356"/>
                    <a:pt x="1351" y="32"/>
                    <a:pt x="968" y="4"/>
                  </a:cubicBezTo>
                  <a:cubicBezTo>
                    <a:pt x="941" y="2"/>
                    <a:pt x="916" y="1"/>
                    <a:pt x="89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7" name="Google Shape;517;p46"/>
            <p:cNvSpPr/>
            <p:nvPr/>
          </p:nvSpPr>
          <p:spPr>
            <a:xfrm>
              <a:off x="2315450" y="4843688"/>
              <a:ext cx="79475" cy="9800"/>
            </a:xfrm>
            <a:custGeom>
              <a:avLst/>
              <a:gdLst/>
              <a:ahLst/>
              <a:cxnLst/>
              <a:rect l="l" t="t" r="r" b="b"/>
              <a:pathLst>
                <a:path w="3179" h="392" extrusionOk="0">
                  <a:moveTo>
                    <a:pt x="49" y="1"/>
                  </a:moveTo>
                  <a:cubicBezTo>
                    <a:pt x="0" y="1"/>
                    <a:pt x="69" y="220"/>
                    <a:pt x="69" y="220"/>
                  </a:cubicBezTo>
                  <a:cubicBezTo>
                    <a:pt x="573" y="352"/>
                    <a:pt x="1157" y="392"/>
                    <a:pt x="1682" y="392"/>
                  </a:cubicBezTo>
                  <a:cubicBezTo>
                    <a:pt x="2502" y="392"/>
                    <a:pt x="3179" y="294"/>
                    <a:pt x="3179" y="294"/>
                  </a:cubicBezTo>
                  <a:lnTo>
                    <a:pt x="3179" y="104"/>
                  </a:lnTo>
                  <a:cubicBezTo>
                    <a:pt x="3179" y="104"/>
                    <a:pt x="2722" y="146"/>
                    <a:pt x="2057" y="146"/>
                  </a:cubicBezTo>
                  <a:cubicBezTo>
                    <a:pt x="1490" y="146"/>
                    <a:pt x="771" y="115"/>
                    <a:pt x="55" y="2"/>
                  </a:cubicBezTo>
                  <a:cubicBezTo>
                    <a:pt x="53" y="1"/>
                    <a:pt x="51" y="1"/>
                    <a:pt x="4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8" name="Google Shape;518;p46"/>
            <p:cNvSpPr/>
            <p:nvPr/>
          </p:nvSpPr>
          <p:spPr>
            <a:xfrm>
              <a:off x="2374675" y="4825688"/>
              <a:ext cx="11025" cy="11075"/>
            </a:xfrm>
            <a:custGeom>
              <a:avLst/>
              <a:gdLst/>
              <a:ahLst/>
              <a:cxnLst/>
              <a:rect l="l" t="t" r="r" b="b"/>
              <a:pathLst>
                <a:path w="441" h="443" extrusionOk="0">
                  <a:moveTo>
                    <a:pt x="222" y="1"/>
                  </a:moveTo>
                  <a:cubicBezTo>
                    <a:pt x="106" y="1"/>
                    <a:pt x="1" y="106"/>
                    <a:pt x="1" y="222"/>
                  </a:cubicBezTo>
                  <a:cubicBezTo>
                    <a:pt x="1" y="339"/>
                    <a:pt x="88" y="441"/>
                    <a:pt x="222" y="441"/>
                  </a:cubicBezTo>
                  <a:cubicBezTo>
                    <a:pt x="231" y="442"/>
                    <a:pt x="239" y="442"/>
                    <a:pt x="247" y="442"/>
                  </a:cubicBezTo>
                  <a:cubicBezTo>
                    <a:pt x="353" y="442"/>
                    <a:pt x="440" y="343"/>
                    <a:pt x="440" y="222"/>
                  </a:cubicBezTo>
                  <a:cubicBezTo>
                    <a:pt x="440" y="106"/>
                    <a:pt x="352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9" name="Google Shape;519;p46"/>
            <p:cNvSpPr/>
            <p:nvPr/>
          </p:nvSpPr>
          <p:spPr>
            <a:xfrm>
              <a:off x="2339500" y="4824288"/>
              <a:ext cx="22000" cy="3625"/>
            </a:xfrm>
            <a:custGeom>
              <a:avLst/>
              <a:gdLst/>
              <a:ahLst/>
              <a:cxnLst/>
              <a:rect l="l" t="t" r="r" b="b"/>
              <a:pathLst>
                <a:path w="880" h="145" extrusionOk="0">
                  <a:moveTo>
                    <a:pt x="60" y="1"/>
                  </a:moveTo>
                  <a:cubicBezTo>
                    <a:pt x="32" y="1"/>
                    <a:pt x="18" y="15"/>
                    <a:pt x="18" y="43"/>
                  </a:cubicBezTo>
                  <a:cubicBezTo>
                    <a:pt x="1" y="74"/>
                    <a:pt x="32" y="89"/>
                    <a:pt x="46" y="89"/>
                  </a:cubicBezTo>
                  <a:lnTo>
                    <a:pt x="824" y="145"/>
                  </a:lnTo>
                  <a:lnTo>
                    <a:pt x="838" y="145"/>
                  </a:lnTo>
                  <a:cubicBezTo>
                    <a:pt x="852" y="145"/>
                    <a:pt x="880" y="117"/>
                    <a:pt x="880" y="103"/>
                  </a:cubicBezTo>
                  <a:cubicBezTo>
                    <a:pt x="880" y="74"/>
                    <a:pt x="866" y="57"/>
                    <a:pt x="838" y="5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0" name="Google Shape;520;p46"/>
            <p:cNvSpPr/>
            <p:nvPr/>
          </p:nvSpPr>
          <p:spPr>
            <a:xfrm>
              <a:off x="2331150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422" y="95"/>
                  </a:moveTo>
                  <a:cubicBezTo>
                    <a:pt x="454" y="109"/>
                    <a:pt x="468" y="137"/>
                    <a:pt x="468" y="155"/>
                  </a:cubicBezTo>
                  <a:cubicBezTo>
                    <a:pt x="528" y="243"/>
                    <a:pt x="542" y="331"/>
                    <a:pt x="570" y="419"/>
                  </a:cubicBezTo>
                  <a:cubicBezTo>
                    <a:pt x="570" y="447"/>
                    <a:pt x="584" y="489"/>
                    <a:pt x="584" y="521"/>
                  </a:cubicBezTo>
                  <a:lnTo>
                    <a:pt x="570" y="507"/>
                  </a:lnTo>
                  <a:cubicBezTo>
                    <a:pt x="496" y="401"/>
                    <a:pt x="440" y="285"/>
                    <a:pt x="394" y="169"/>
                  </a:cubicBezTo>
                  <a:cubicBezTo>
                    <a:pt x="380" y="137"/>
                    <a:pt x="380" y="109"/>
                    <a:pt x="394" y="95"/>
                  </a:cubicBezTo>
                  <a:close/>
                  <a:moveTo>
                    <a:pt x="145" y="313"/>
                  </a:moveTo>
                  <a:cubicBezTo>
                    <a:pt x="176" y="313"/>
                    <a:pt x="204" y="331"/>
                    <a:pt x="233" y="345"/>
                  </a:cubicBezTo>
                  <a:cubicBezTo>
                    <a:pt x="335" y="401"/>
                    <a:pt x="422" y="475"/>
                    <a:pt x="510" y="563"/>
                  </a:cubicBezTo>
                  <a:cubicBezTo>
                    <a:pt x="510" y="563"/>
                    <a:pt x="510" y="571"/>
                    <a:pt x="518" y="575"/>
                  </a:cubicBezTo>
                  <a:lnTo>
                    <a:pt x="518" y="575"/>
                  </a:lnTo>
                  <a:cubicBezTo>
                    <a:pt x="387" y="546"/>
                    <a:pt x="244" y="487"/>
                    <a:pt x="131" y="387"/>
                  </a:cubicBezTo>
                  <a:cubicBezTo>
                    <a:pt x="102" y="359"/>
                    <a:pt x="88" y="345"/>
                    <a:pt x="88" y="331"/>
                  </a:cubicBezTo>
                  <a:cubicBezTo>
                    <a:pt x="102" y="331"/>
                    <a:pt x="116" y="313"/>
                    <a:pt x="145" y="313"/>
                  </a:cubicBezTo>
                  <a:close/>
                  <a:moveTo>
                    <a:pt x="410" y="0"/>
                  </a:moveTo>
                  <a:cubicBezTo>
                    <a:pt x="384" y="0"/>
                    <a:pt x="357" y="7"/>
                    <a:pt x="335" y="21"/>
                  </a:cubicBezTo>
                  <a:cubicBezTo>
                    <a:pt x="306" y="49"/>
                    <a:pt x="278" y="95"/>
                    <a:pt x="306" y="197"/>
                  </a:cubicBezTo>
                  <a:cubicBezTo>
                    <a:pt x="320" y="243"/>
                    <a:pt x="352" y="285"/>
                    <a:pt x="366" y="331"/>
                  </a:cubicBezTo>
                  <a:cubicBezTo>
                    <a:pt x="335" y="299"/>
                    <a:pt x="306" y="285"/>
                    <a:pt x="278" y="271"/>
                  </a:cubicBezTo>
                  <a:cubicBezTo>
                    <a:pt x="233" y="243"/>
                    <a:pt x="190" y="225"/>
                    <a:pt x="145" y="211"/>
                  </a:cubicBezTo>
                  <a:cubicBezTo>
                    <a:pt x="71" y="211"/>
                    <a:pt x="14" y="257"/>
                    <a:pt x="0" y="331"/>
                  </a:cubicBezTo>
                  <a:cubicBezTo>
                    <a:pt x="0" y="401"/>
                    <a:pt x="57" y="447"/>
                    <a:pt x="71" y="461"/>
                  </a:cubicBezTo>
                  <a:cubicBezTo>
                    <a:pt x="159" y="521"/>
                    <a:pt x="247" y="577"/>
                    <a:pt x="366" y="623"/>
                  </a:cubicBezTo>
                  <a:cubicBezTo>
                    <a:pt x="366" y="651"/>
                    <a:pt x="380" y="683"/>
                    <a:pt x="408" y="683"/>
                  </a:cubicBezTo>
                  <a:lnTo>
                    <a:pt x="644" y="697"/>
                  </a:lnTo>
                  <a:cubicBezTo>
                    <a:pt x="644" y="711"/>
                    <a:pt x="658" y="711"/>
                    <a:pt x="658" y="711"/>
                  </a:cubicBezTo>
                  <a:cubicBezTo>
                    <a:pt x="672" y="711"/>
                    <a:pt x="672" y="711"/>
                    <a:pt x="672" y="697"/>
                  </a:cubicBezTo>
                  <a:lnTo>
                    <a:pt x="1214" y="753"/>
                  </a:lnTo>
                  <a:lnTo>
                    <a:pt x="1231" y="753"/>
                  </a:lnTo>
                  <a:cubicBezTo>
                    <a:pt x="1246" y="753"/>
                    <a:pt x="1260" y="739"/>
                    <a:pt x="1274" y="711"/>
                  </a:cubicBezTo>
                  <a:cubicBezTo>
                    <a:pt x="1274" y="697"/>
                    <a:pt x="1260" y="665"/>
                    <a:pt x="1231" y="665"/>
                  </a:cubicBezTo>
                  <a:lnTo>
                    <a:pt x="718" y="623"/>
                  </a:lnTo>
                  <a:cubicBezTo>
                    <a:pt x="686" y="549"/>
                    <a:pt x="672" y="475"/>
                    <a:pt x="658" y="401"/>
                  </a:cubicBezTo>
                  <a:cubicBezTo>
                    <a:pt x="630" y="299"/>
                    <a:pt x="616" y="197"/>
                    <a:pt x="556" y="109"/>
                  </a:cubicBezTo>
                  <a:cubicBezTo>
                    <a:pt x="528" y="81"/>
                    <a:pt x="510" y="49"/>
                    <a:pt x="482" y="21"/>
                  </a:cubicBezTo>
                  <a:cubicBezTo>
                    <a:pt x="461" y="7"/>
                    <a:pt x="436" y="0"/>
                    <a:pt x="4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1" name="Google Shape;521;p46"/>
            <p:cNvSpPr/>
            <p:nvPr/>
          </p:nvSpPr>
          <p:spPr>
            <a:xfrm>
              <a:off x="2474050" y="4826488"/>
              <a:ext cx="24550" cy="20525"/>
            </a:xfrm>
            <a:custGeom>
              <a:avLst/>
              <a:gdLst/>
              <a:ahLst/>
              <a:cxnLst/>
              <a:rect l="l" t="t" r="r" b="b"/>
              <a:pathLst>
                <a:path w="982" h="821" extrusionOk="0">
                  <a:moveTo>
                    <a:pt x="130" y="1"/>
                  </a:moveTo>
                  <a:lnTo>
                    <a:pt x="130" y="1"/>
                  </a:lnTo>
                  <a:cubicBezTo>
                    <a:pt x="0" y="278"/>
                    <a:pt x="43" y="556"/>
                    <a:pt x="159" y="820"/>
                  </a:cubicBezTo>
                  <a:cubicBezTo>
                    <a:pt x="454" y="792"/>
                    <a:pt x="584" y="760"/>
                    <a:pt x="834" y="704"/>
                  </a:cubicBezTo>
                  <a:cubicBezTo>
                    <a:pt x="834" y="704"/>
                    <a:pt x="982" y="176"/>
                    <a:pt x="13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2" name="Google Shape;522;p46"/>
            <p:cNvSpPr/>
            <p:nvPr/>
          </p:nvSpPr>
          <p:spPr>
            <a:xfrm>
              <a:off x="2415800" y="4806613"/>
              <a:ext cx="62675" cy="40925"/>
            </a:xfrm>
            <a:custGeom>
              <a:avLst/>
              <a:gdLst/>
              <a:ahLst/>
              <a:cxnLst/>
              <a:rect l="l" t="t" r="r" b="b"/>
              <a:pathLst>
                <a:path w="2507" h="1637" extrusionOk="0">
                  <a:moveTo>
                    <a:pt x="1614" y="1"/>
                  </a:moveTo>
                  <a:cubicBezTo>
                    <a:pt x="1590" y="1"/>
                    <a:pt x="1565" y="2"/>
                    <a:pt x="1539" y="4"/>
                  </a:cubicBezTo>
                  <a:cubicBezTo>
                    <a:pt x="1144" y="32"/>
                    <a:pt x="967" y="352"/>
                    <a:pt x="979" y="529"/>
                  </a:cubicBezTo>
                  <a:lnTo>
                    <a:pt x="979" y="529"/>
                  </a:lnTo>
                  <a:cubicBezTo>
                    <a:pt x="979" y="526"/>
                    <a:pt x="978" y="524"/>
                    <a:pt x="976" y="522"/>
                  </a:cubicBezTo>
                  <a:lnTo>
                    <a:pt x="976" y="522"/>
                  </a:lnTo>
                  <a:cubicBezTo>
                    <a:pt x="946" y="435"/>
                    <a:pt x="870" y="321"/>
                    <a:pt x="674" y="236"/>
                  </a:cubicBezTo>
                  <a:cubicBezTo>
                    <a:pt x="614" y="211"/>
                    <a:pt x="553" y="200"/>
                    <a:pt x="493" y="200"/>
                  </a:cubicBezTo>
                  <a:cubicBezTo>
                    <a:pt x="238" y="200"/>
                    <a:pt x="1" y="406"/>
                    <a:pt x="12" y="676"/>
                  </a:cubicBezTo>
                  <a:lnTo>
                    <a:pt x="26" y="1555"/>
                  </a:lnTo>
                  <a:cubicBezTo>
                    <a:pt x="26" y="1555"/>
                    <a:pt x="658" y="1637"/>
                    <a:pt x="1531" y="1637"/>
                  </a:cubicBezTo>
                  <a:cubicBezTo>
                    <a:pt x="1833" y="1637"/>
                    <a:pt x="2163" y="1627"/>
                    <a:pt x="2506" y="1601"/>
                  </a:cubicBezTo>
                  <a:cubicBezTo>
                    <a:pt x="2373" y="1337"/>
                    <a:pt x="2344" y="1059"/>
                    <a:pt x="2475" y="781"/>
                  </a:cubicBezTo>
                  <a:cubicBezTo>
                    <a:pt x="2271" y="736"/>
                    <a:pt x="2271" y="736"/>
                    <a:pt x="2183" y="736"/>
                  </a:cubicBezTo>
                  <a:cubicBezTo>
                    <a:pt x="2183" y="736"/>
                    <a:pt x="2251" y="1"/>
                    <a:pt x="16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3" name="Google Shape;523;p46"/>
            <p:cNvSpPr/>
            <p:nvPr/>
          </p:nvSpPr>
          <p:spPr>
            <a:xfrm>
              <a:off x="2423475" y="4825688"/>
              <a:ext cx="11375" cy="11075"/>
            </a:xfrm>
            <a:custGeom>
              <a:avLst/>
              <a:gdLst/>
              <a:ahLst/>
              <a:cxnLst/>
              <a:rect l="l" t="t" r="r" b="b"/>
              <a:pathLst>
                <a:path w="455" h="443" extrusionOk="0">
                  <a:moveTo>
                    <a:pt x="233" y="1"/>
                  </a:moveTo>
                  <a:cubicBezTo>
                    <a:pt x="103" y="1"/>
                    <a:pt x="1" y="106"/>
                    <a:pt x="1" y="222"/>
                  </a:cubicBezTo>
                  <a:cubicBezTo>
                    <a:pt x="1" y="339"/>
                    <a:pt x="103" y="441"/>
                    <a:pt x="219" y="441"/>
                  </a:cubicBezTo>
                  <a:cubicBezTo>
                    <a:pt x="229" y="442"/>
                    <a:pt x="238" y="442"/>
                    <a:pt x="248" y="442"/>
                  </a:cubicBezTo>
                  <a:cubicBezTo>
                    <a:pt x="367" y="442"/>
                    <a:pt x="455" y="343"/>
                    <a:pt x="455" y="222"/>
                  </a:cubicBezTo>
                  <a:cubicBezTo>
                    <a:pt x="455" y="106"/>
                    <a:pt x="353" y="1"/>
                    <a:pt x="233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4" name="Google Shape;524;p46"/>
            <p:cNvSpPr/>
            <p:nvPr/>
          </p:nvSpPr>
          <p:spPr>
            <a:xfrm>
              <a:off x="2416100" y="4843688"/>
              <a:ext cx="79400" cy="9800"/>
            </a:xfrm>
            <a:custGeom>
              <a:avLst/>
              <a:gdLst/>
              <a:ahLst/>
              <a:cxnLst/>
              <a:rect l="l" t="t" r="r" b="b"/>
              <a:pathLst>
                <a:path w="3176" h="392" extrusionOk="0">
                  <a:moveTo>
                    <a:pt x="3129" y="1"/>
                  </a:moveTo>
                  <a:cubicBezTo>
                    <a:pt x="3128" y="1"/>
                    <a:pt x="3126" y="1"/>
                    <a:pt x="3124" y="2"/>
                  </a:cubicBezTo>
                  <a:cubicBezTo>
                    <a:pt x="2408" y="115"/>
                    <a:pt x="1689" y="146"/>
                    <a:pt x="1121" y="146"/>
                  </a:cubicBezTo>
                  <a:cubicBezTo>
                    <a:pt x="457" y="146"/>
                    <a:pt x="0" y="104"/>
                    <a:pt x="0" y="104"/>
                  </a:cubicBezTo>
                  <a:lnTo>
                    <a:pt x="0" y="294"/>
                  </a:lnTo>
                  <a:cubicBezTo>
                    <a:pt x="0" y="294"/>
                    <a:pt x="676" y="392"/>
                    <a:pt x="1497" y="392"/>
                  </a:cubicBezTo>
                  <a:cubicBezTo>
                    <a:pt x="2022" y="392"/>
                    <a:pt x="2606" y="352"/>
                    <a:pt x="3110" y="220"/>
                  </a:cubicBezTo>
                  <a:cubicBezTo>
                    <a:pt x="3110" y="220"/>
                    <a:pt x="3175" y="1"/>
                    <a:pt x="312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5" name="Google Shape;525;p46"/>
            <p:cNvSpPr/>
            <p:nvPr/>
          </p:nvSpPr>
          <p:spPr>
            <a:xfrm>
              <a:off x="2449425" y="4824288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extrusionOk="0">
                  <a:moveTo>
                    <a:pt x="824" y="1"/>
                  </a:moveTo>
                  <a:lnTo>
                    <a:pt x="46" y="57"/>
                  </a:lnTo>
                  <a:cubicBezTo>
                    <a:pt x="18" y="57"/>
                    <a:pt x="0" y="74"/>
                    <a:pt x="0" y="103"/>
                  </a:cubicBezTo>
                  <a:cubicBezTo>
                    <a:pt x="0" y="117"/>
                    <a:pt x="18" y="145"/>
                    <a:pt x="46" y="145"/>
                  </a:cubicBezTo>
                  <a:lnTo>
                    <a:pt x="824" y="89"/>
                  </a:lnTo>
                  <a:cubicBezTo>
                    <a:pt x="852" y="89"/>
                    <a:pt x="866" y="74"/>
                    <a:pt x="866" y="43"/>
                  </a:cubicBezTo>
                  <a:cubicBezTo>
                    <a:pt x="866" y="15"/>
                    <a:pt x="852" y="1"/>
                    <a:pt x="82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6" name="Google Shape;526;p46"/>
            <p:cNvSpPr/>
            <p:nvPr/>
          </p:nvSpPr>
          <p:spPr>
            <a:xfrm>
              <a:off x="2448025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880" y="95"/>
                  </a:moveTo>
                  <a:cubicBezTo>
                    <a:pt x="880" y="109"/>
                    <a:pt x="880" y="137"/>
                    <a:pt x="865" y="169"/>
                  </a:cubicBezTo>
                  <a:cubicBezTo>
                    <a:pt x="834" y="285"/>
                    <a:pt x="778" y="401"/>
                    <a:pt x="704" y="507"/>
                  </a:cubicBezTo>
                  <a:lnTo>
                    <a:pt x="672" y="521"/>
                  </a:lnTo>
                  <a:cubicBezTo>
                    <a:pt x="690" y="489"/>
                    <a:pt x="704" y="447"/>
                    <a:pt x="704" y="419"/>
                  </a:cubicBezTo>
                  <a:cubicBezTo>
                    <a:pt x="732" y="331"/>
                    <a:pt x="746" y="243"/>
                    <a:pt x="792" y="155"/>
                  </a:cubicBezTo>
                  <a:cubicBezTo>
                    <a:pt x="806" y="137"/>
                    <a:pt x="820" y="109"/>
                    <a:pt x="834" y="95"/>
                  </a:cubicBezTo>
                  <a:close/>
                  <a:moveTo>
                    <a:pt x="1129" y="313"/>
                  </a:moveTo>
                  <a:cubicBezTo>
                    <a:pt x="1157" y="313"/>
                    <a:pt x="1171" y="331"/>
                    <a:pt x="1171" y="331"/>
                  </a:cubicBezTo>
                  <a:cubicBezTo>
                    <a:pt x="1171" y="345"/>
                    <a:pt x="1171" y="359"/>
                    <a:pt x="1129" y="387"/>
                  </a:cubicBezTo>
                  <a:cubicBezTo>
                    <a:pt x="1024" y="489"/>
                    <a:pt x="880" y="549"/>
                    <a:pt x="746" y="577"/>
                  </a:cubicBezTo>
                  <a:lnTo>
                    <a:pt x="760" y="563"/>
                  </a:lnTo>
                  <a:cubicBezTo>
                    <a:pt x="848" y="475"/>
                    <a:pt x="936" y="401"/>
                    <a:pt x="1041" y="345"/>
                  </a:cubicBezTo>
                  <a:cubicBezTo>
                    <a:pt x="1069" y="331"/>
                    <a:pt x="1098" y="313"/>
                    <a:pt x="1129" y="313"/>
                  </a:cubicBezTo>
                  <a:close/>
                  <a:moveTo>
                    <a:pt x="862" y="0"/>
                  </a:moveTo>
                  <a:cubicBezTo>
                    <a:pt x="838" y="0"/>
                    <a:pt x="813" y="7"/>
                    <a:pt x="792" y="21"/>
                  </a:cubicBezTo>
                  <a:cubicBezTo>
                    <a:pt x="760" y="49"/>
                    <a:pt x="732" y="81"/>
                    <a:pt x="718" y="109"/>
                  </a:cubicBezTo>
                  <a:cubicBezTo>
                    <a:pt x="658" y="197"/>
                    <a:pt x="644" y="299"/>
                    <a:pt x="616" y="401"/>
                  </a:cubicBezTo>
                  <a:cubicBezTo>
                    <a:pt x="602" y="475"/>
                    <a:pt x="584" y="549"/>
                    <a:pt x="556" y="623"/>
                  </a:cubicBezTo>
                  <a:lnTo>
                    <a:pt x="42" y="665"/>
                  </a:lnTo>
                  <a:cubicBezTo>
                    <a:pt x="14" y="665"/>
                    <a:pt x="0" y="697"/>
                    <a:pt x="0" y="711"/>
                  </a:cubicBezTo>
                  <a:cubicBezTo>
                    <a:pt x="0" y="739"/>
                    <a:pt x="28" y="753"/>
                    <a:pt x="42" y="753"/>
                  </a:cubicBezTo>
                  <a:lnTo>
                    <a:pt x="584" y="697"/>
                  </a:lnTo>
                  <a:cubicBezTo>
                    <a:pt x="602" y="711"/>
                    <a:pt x="602" y="711"/>
                    <a:pt x="616" y="711"/>
                  </a:cubicBezTo>
                  <a:cubicBezTo>
                    <a:pt x="616" y="711"/>
                    <a:pt x="630" y="711"/>
                    <a:pt x="630" y="697"/>
                  </a:cubicBezTo>
                  <a:lnTo>
                    <a:pt x="865" y="683"/>
                  </a:lnTo>
                  <a:cubicBezTo>
                    <a:pt x="894" y="683"/>
                    <a:pt x="908" y="651"/>
                    <a:pt x="908" y="623"/>
                  </a:cubicBezTo>
                  <a:cubicBezTo>
                    <a:pt x="1010" y="577"/>
                    <a:pt x="1112" y="521"/>
                    <a:pt x="1186" y="461"/>
                  </a:cubicBezTo>
                  <a:cubicBezTo>
                    <a:pt x="1217" y="447"/>
                    <a:pt x="1273" y="401"/>
                    <a:pt x="1259" y="331"/>
                  </a:cubicBezTo>
                  <a:cubicBezTo>
                    <a:pt x="1259" y="257"/>
                    <a:pt x="1186" y="211"/>
                    <a:pt x="1129" y="211"/>
                  </a:cubicBezTo>
                  <a:cubicBezTo>
                    <a:pt x="1084" y="225"/>
                    <a:pt x="1024" y="243"/>
                    <a:pt x="996" y="271"/>
                  </a:cubicBezTo>
                  <a:cubicBezTo>
                    <a:pt x="967" y="285"/>
                    <a:pt x="936" y="299"/>
                    <a:pt x="908" y="331"/>
                  </a:cubicBezTo>
                  <a:cubicBezTo>
                    <a:pt x="922" y="285"/>
                    <a:pt x="936" y="243"/>
                    <a:pt x="953" y="197"/>
                  </a:cubicBezTo>
                  <a:cubicBezTo>
                    <a:pt x="982" y="95"/>
                    <a:pt x="953" y="49"/>
                    <a:pt x="922" y="21"/>
                  </a:cubicBezTo>
                  <a:cubicBezTo>
                    <a:pt x="908" y="7"/>
                    <a:pt x="886" y="0"/>
                    <a:pt x="86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7" name="Google Shape;527;p46"/>
            <p:cNvSpPr/>
            <p:nvPr/>
          </p:nvSpPr>
          <p:spPr>
            <a:xfrm>
              <a:off x="2277250" y="4413188"/>
              <a:ext cx="125325" cy="172900"/>
            </a:xfrm>
            <a:custGeom>
              <a:avLst/>
              <a:gdLst/>
              <a:ahLst/>
              <a:cxnLst/>
              <a:rect l="l" t="t" r="r" b="b"/>
              <a:pathLst>
                <a:path w="5013" h="6916" extrusionOk="0">
                  <a:moveTo>
                    <a:pt x="222" y="0"/>
                  </a:moveTo>
                  <a:lnTo>
                    <a:pt x="0" y="5744"/>
                  </a:lnTo>
                  <a:lnTo>
                    <a:pt x="4925" y="6916"/>
                  </a:lnTo>
                  <a:cubicBezTo>
                    <a:pt x="4925" y="6916"/>
                    <a:pt x="4999" y="1407"/>
                    <a:pt x="5013" y="1393"/>
                  </a:cubicBezTo>
                  <a:cubicBezTo>
                    <a:pt x="3152" y="528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8" name="Google Shape;528;p46"/>
            <p:cNvSpPr/>
            <p:nvPr/>
          </p:nvSpPr>
          <p:spPr>
            <a:xfrm>
              <a:off x="2268800" y="4414588"/>
              <a:ext cx="133775" cy="173700"/>
            </a:xfrm>
            <a:custGeom>
              <a:avLst/>
              <a:gdLst/>
              <a:ahLst/>
              <a:cxnLst/>
              <a:rect l="l" t="t" r="r" b="b"/>
              <a:pathLst>
                <a:path w="5351" h="6948" extrusionOk="0">
                  <a:moveTo>
                    <a:pt x="222" y="0"/>
                  </a:moveTo>
                  <a:lnTo>
                    <a:pt x="0" y="5748"/>
                  </a:lnTo>
                  <a:lnTo>
                    <a:pt x="5263" y="6948"/>
                  </a:lnTo>
                  <a:cubicBezTo>
                    <a:pt x="5263" y="6948"/>
                    <a:pt x="5337" y="1439"/>
                    <a:pt x="5351" y="1425"/>
                  </a:cubicBezTo>
                  <a:cubicBezTo>
                    <a:pt x="3374" y="546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9" name="Google Shape;529;p46"/>
            <p:cNvSpPr/>
            <p:nvPr/>
          </p:nvSpPr>
          <p:spPr>
            <a:xfrm>
              <a:off x="2266950" y="4416438"/>
              <a:ext cx="135275" cy="174050"/>
            </a:xfrm>
            <a:custGeom>
              <a:avLst/>
              <a:gdLst/>
              <a:ahLst/>
              <a:cxnLst/>
              <a:rect l="l" t="t" r="r" b="b"/>
              <a:pathLst>
                <a:path w="5411" h="6962" extrusionOk="0">
                  <a:moveTo>
                    <a:pt x="1" y="0"/>
                  </a:moveTo>
                  <a:lnTo>
                    <a:pt x="60" y="5762"/>
                  </a:lnTo>
                  <a:lnTo>
                    <a:pt x="5323" y="6961"/>
                  </a:lnTo>
                  <a:cubicBezTo>
                    <a:pt x="5323" y="6961"/>
                    <a:pt x="5411" y="1453"/>
                    <a:pt x="5411" y="1439"/>
                  </a:cubicBezTo>
                  <a:cubicBezTo>
                    <a:pt x="3652" y="66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0" name="Google Shape;530;p46"/>
            <p:cNvSpPr/>
            <p:nvPr/>
          </p:nvSpPr>
          <p:spPr>
            <a:xfrm>
              <a:off x="2402550" y="4415013"/>
              <a:ext cx="126475" cy="171075"/>
            </a:xfrm>
            <a:custGeom>
              <a:avLst/>
              <a:gdLst/>
              <a:ahLst/>
              <a:cxnLst/>
              <a:rect l="l" t="t" r="r" b="b"/>
              <a:pathLst>
                <a:path w="5059" h="6843" extrusionOk="0">
                  <a:moveTo>
                    <a:pt x="4837" y="1"/>
                  </a:moveTo>
                  <a:cubicBezTo>
                    <a:pt x="4837" y="1"/>
                    <a:pt x="1875" y="469"/>
                    <a:pt x="1" y="1320"/>
                  </a:cubicBezTo>
                  <a:cubicBezTo>
                    <a:pt x="15" y="1334"/>
                    <a:pt x="89" y="6843"/>
                    <a:pt x="89" y="6843"/>
                  </a:cubicBezTo>
                  <a:lnTo>
                    <a:pt x="5059" y="5745"/>
                  </a:lnTo>
                  <a:lnTo>
                    <a:pt x="4837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1" name="Google Shape;531;p46"/>
            <p:cNvSpPr/>
            <p:nvPr/>
          </p:nvSpPr>
          <p:spPr>
            <a:xfrm>
              <a:off x="2402550" y="4416438"/>
              <a:ext cx="134825" cy="171850"/>
            </a:xfrm>
            <a:custGeom>
              <a:avLst/>
              <a:gdLst/>
              <a:ahLst/>
              <a:cxnLst/>
              <a:rect l="l" t="t" r="r" b="b"/>
              <a:pathLst>
                <a:path w="5393" h="6874" extrusionOk="0">
                  <a:moveTo>
                    <a:pt x="5175" y="0"/>
                  </a:moveTo>
                  <a:cubicBezTo>
                    <a:pt x="5175" y="0"/>
                    <a:pt x="1995" y="500"/>
                    <a:pt x="1" y="1351"/>
                  </a:cubicBezTo>
                  <a:cubicBezTo>
                    <a:pt x="15" y="1365"/>
                    <a:pt x="89" y="6874"/>
                    <a:pt x="89" y="6874"/>
                  </a:cubicBezTo>
                  <a:lnTo>
                    <a:pt x="5393" y="5748"/>
                  </a:lnTo>
                  <a:lnTo>
                    <a:pt x="5175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2" name="Google Shape;532;p46"/>
            <p:cNvSpPr/>
            <p:nvPr/>
          </p:nvSpPr>
          <p:spPr>
            <a:xfrm>
              <a:off x="2402900" y="4418288"/>
              <a:ext cx="136325" cy="172200"/>
            </a:xfrm>
            <a:custGeom>
              <a:avLst/>
              <a:gdLst/>
              <a:ahLst/>
              <a:cxnLst/>
              <a:rect l="l" t="t" r="r" b="b"/>
              <a:pathLst>
                <a:path w="5453" h="6888" extrusionOk="0">
                  <a:moveTo>
                    <a:pt x="5453" y="0"/>
                  </a:moveTo>
                  <a:cubicBezTo>
                    <a:pt x="5453" y="0"/>
                    <a:pt x="1773" y="616"/>
                    <a:pt x="1" y="1365"/>
                  </a:cubicBezTo>
                  <a:cubicBezTo>
                    <a:pt x="1" y="1379"/>
                    <a:pt x="89" y="6887"/>
                    <a:pt x="89" y="6887"/>
                  </a:cubicBezTo>
                  <a:lnTo>
                    <a:pt x="5397" y="5762"/>
                  </a:lnTo>
                  <a:lnTo>
                    <a:pt x="5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3" name="Google Shape;533;p46"/>
            <p:cNvSpPr/>
            <p:nvPr/>
          </p:nvSpPr>
          <p:spPr>
            <a:xfrm>
              <a:off x="22530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246" y="1"/>
                  </a:moveTo>
                  <a:cubicBezTo>
                    <a:pt x="109" y="1"/>
                    <a:pt x="1" y="111"/>
                    <a:pt x="1" y="269"/>
                  </a:cubicBezTo>
                  <a:lnTo>
                    <a:pt x="1" y="5795"/>
                  </a:lnTo>
                  <a:cubicBezTo>
                    <a:pt x="1" y="5971"/>
                    <a:pt x="134" y="6147"/>
                    <a:pt x="293" y="6175"/>
                  </a:cubicBezTo>
                  <a:lnTo>
                    <a:pt x="5393" y="7072"/>
                  </a:lnTo>
                  <a:cubicBezTo>
                    <a:pt x="5409" y="7075"/>
                    <a:pt x="5425" y="7076"/>
                    <a:pt x="5441" y="7076"/>
                  </a:cubicBezTo>
                  <a:cubicBezTo>
                    <a:pt x="5580" y="7076"/>
                    <a:pt x="5689" y="6966"/>
                    <a:pt x="5689" y="6808"/>
                  </a:cubicBezTo>
                  <a:lnTo>
                    <a:pt x="5689" y="1282"/>
                  </a:lnTo>
                  <a:cubicBezTo>
                    <a:pt x="5689" y="1106"/>
                    <a:pt x="5555" y="944"/>
                    <a:pt x="5393" y="916"/>
                  </a:cubicBezTo>
                  <a:lnTo>
                    <a:pt x="293" y="5"/>
                  </a:lnTo>
                  <a:cubicBezTo>
                    <a:pt x="277" y="2"/>
                    <a:pt x="261" y="1"/>
                    <a:pt x="246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4" name="Google Shape;534;p46"/>
            <p:cNvSpPr/>
            <p:nvPr/>
          </p:nvSpPr>
          <p:spPr>
            <a:xfrm>
              <a:off x="2254200" y="4426688"/>
              <a:ext cx="141075" cy="175325"/>
            </a:xfrm>
            <a:custGeom>
              <a:avLst/>
              <a:gdLst/>
              <a:ahLst/>
              <a:cxnLst/>
              <a:rect l="l" t="t" r="r" b="b"/>
              <a:pathLst>
                <a:path w="5643" h="7013" extrusionOk="0">
                  <a:moveTo>
                    <a:pt x="263" y="1"/>
                  </a:moveTo>
                  <a:cubicBezTo>
                    <a:pt x="115" y="1"/>
                    <a:pt x="1" y="101"/>
                    <a:pt x="1" y="266"/>
                  </a:cubicBezTo>
                  <a:lnTo>
                    <a:pt x="1" y="5746"/>
                  </a:lnTo>
                  <a:cubicBezTo>
                    <a:pt x="1" y="5922"/>
                    <a:pt x="131" y="6084"/>
                    <a:pt x="292" y="6112"/>
                  </a:cubicBezTo>
                  <a:lnTo>
                    <a:pt x="5347" y="7009"/>
                  </a:lnTo>
                  <a:cubicBezTo>
                    <a:pt x="5364" y="7012"/>
                    <a:pt x="5380" y="7013"/>
                    <a:pt x="5395" y="7013"/>
                  </a:cubicBezTo>
                  <a:cubicBezTo>
                    <a:pt x="5535" y="7013"/>
                    <a:pt x="5643" y="6904"/>
                    <a:pt x="5643" y="6759"/>
                  </a:cubicBezTo>
                  <a:lnTo>
                    <a:pt x="5643" y="1275"/>
                  </a:lnTo>
                  <a:cubicBezTo>
                    <a:pt x="5643" y="1099"/>
                    <a:pt x="5509" y="941"/>
                    <a:pt x="5347" y="909"/>
                  </a:cubicBezTo>
                  <a:lnTo>
                    <a:pt x="292" y="2"/>
                  </a:lnTo>
                  <a:cubicBezTo>
                    <a:pt x="283" y="1"/>
                    <a:pt x="273" y="1"/>
                    <a:pt x="26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5" name="Google Shape;535;p46"/>
            <p:cNvSpPr/>
            <p:nvPr/>
          </p:nvSpPr>
          <p:spPr>
            <a:xfrm>
              <a:off x="24098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5444" y="1"/>
                  </a:moveTo>
                  <a:cubicBezTo>
                    <a:pt x="5429" y="1"/>
                    <a:pt x="5413" y="2"/>
                    <a:pt x="5396" y="5"/>
                  </a:cubicBezTo>
                  <a:lnTo>
                    <a:pt x="296" y="916"/>
                  </a:lnTo>
                  <a:cubicBezTo>
                    <a:pt x="134" y="944"/>
                    <a:pt x="1" y="1106"/>
                    <a:pt x="1" y="1282"/>
                  </a:cubicBezTo>
                  <a:lnTo>
                    <a:pt x="1" y="6808"/>
                  </a:lnTo>
                  <a:cubicBezTo>
                    <a:pt x="1" y="6966"/>
                    <a:pt x="109" y="7076"/>
                    <a:pt x="248" y="7076"/>
                  </a:cubicBezTo>
                  <a:cubicBezTo>
                    <a:pt x="264" y="7076"/>
                    <a:pt x="280" y="7075"/>
                    <a:pt x="296" y="7072"/>
                  </a:cubicBezTo>
                  <a:lnTo>
                    <a:pt x="5396" y="6175"/>
                  </a:lnTo>
                  <a:cubicBezTo>
                    <a:pt x="5558" y="6147"/>
                    <a:pt x="5688" y="5971"/>
                    <a:pt x="5688" y="5795"/>
                  </a:cubicBezTo>
                  <a:lnTo>
                    <a:pt x="5688" y="269"/>
                  </a:lnTo>
                  <a:cubicBezTo>
                    <a:pt x="5688" y="111"/>
                    <a:pt x="5583" y="1"/>
                    <a:pt x="5444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6" name="Google Shape;536;p46"/>
            <p:cNvSpPr/>
            <p:nvPr/>
          </p:nvSpPr>
          <p:spPr>
            <a:xfrm>
              <a:off x="2409850" y="4426688"/>
              <a:ext cx="141175" cy="175325"/>
            </a:xfrm>
            <a:custGeom>
              <a:avLst/>
              <a:gdLst/>
              <a:ahLst/>
              <a:cxnLst/>
              <a:rect l="l" t="t" r="r" b="b"/>
              <a:pathLst>
                <a:path w="5647" h="7013" extrusionOk="0">
                  <a:moveTo>
                    <a:pt x="5380" y="1"/>
                  </a:moveTo>
                  <a:cubicBezTo>
                    <a:pt x="5370" y="1"/>
                    <a:pt x="5361" y="1"/>
                    <a:pt x="5351" y="2"/>
                  </a:cubicBezTo>
                  <a:lnTo>
                    <a:pt x="296" y="909"/>
                  </a:lnTo>
                  <a:cubicBezTo>
                    <a:pt x="134" y="941"/>
                    <a:pt x="1" y="1099"/>
                    <a:pt x="1" y="1275"/>
                  </a:cubicBezTo>
                  <a:lnTo>
                    <a:pt x="1" y="6759"/>
                  </a:lnTo>
                  <a:cubicBezTo>
                    <a:pt x="1" y="6904"/>
                    <a:pt x="109" y="7013"/>
                    <a:pt x="248" y="7013"/>
                  </a:cubicBezTo>
                  <a:cubicBezTo>
                    <a:pt x="264" y="7013"/>
                    <a:pt x="280" y="7012"/>
                    <a:pt x="296" y="7009"/>
                  </a:cubicBezTo>
                  <a:lnTo>
                    <a:pt x="5351" y="6112"/>
                  </a:lnTo>
                  <a:cubicBezTo>
                    <a:pt x="5512" y="6084"/>
                    <a:pt x="5646" y="5922"/>
                    <a:pt x="5646" y="5746"/>
                  </a:cubicBezTo>
                  <a:lnTo>
                    <a:pt x="5646" y="266"/>
                  </a:lnTo>
                  <a:cubicBezTo>
                    <a:pt x="5646" y="101"/>
                    <a:pt x="5528" y="1"/>
                    <a:pt x="538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7" name="Google Shape;537;p46"/>
            <p:cNvSpPr/>
            <p:nvPr/>
          </p:nvSpPr>
          <p:spPr>
            <a:xfrm>
              <a:off x="2389350" y="4449413"/>
              <a:ext cx="27125" cy="153900"/>
            </a:xfrm>
            <a:custGeom>
              <a:avLst/>
              <a:gdLst/>
              <a:ahLst/>
              <a:cxnLst/>
              <a:rect l="l" t="t" r="r" b="b"/>
              <a:pathLst>
                <a:path w="1085" h="6156" extrusionOk="0">
                  <a:moveTo>
                    <a:pt x="163" y="0"/>
                  </a:moveTo>
                  <a:cubicBezTo>
                    <a:pt x="75" y="0"/>
                    <a:pt x="1" y="60"/>
                    <a:pt x="1" y="148"/>
                  </a:cubicBezTo>
                  <a:lnTo>
                    <a:pt x="1" y="6012"/>
                  </a:lnTo>
                  <a:cubicBezTo>
                    <a:pt x="1" y="6082"/>
                    <a:pt x="75" y="6156"/>
                    <a:pt x="163" y="6156"/>
                  </a:cubicBezTo>
                  <a:lnTo>
                    <a:pt x="940" y="6156"/>
                  </a:lnTo>
                  <a:cubicBezTo>
                    <a:pt x="1028" y="6156"/>
                    <a:pt x="1084" y="6082"/>
                    <a:pt x="1084" y="6012"/>
                  </a:cubicBezTo>
                  <a:lnTo>
                    <a:pt x="1084" y="148"/>
                  </a:lnTo>
                  <a:cubicBezTo>
                    <a:pt x="1084" y="60"/>
                    <a:pt x="1028" y="0"/>
                    <a:pt x="940" y="0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8" name="Google Shape;538;p46"/>
            <p:cNvSpPr/>
            <p:nvPr/>
          </p:nvSpPr>
          <p:spPr>
            <a:xfrm>
              <a:off x="2240225" y="4489738"/>
              <a:ext cx="34500" cy="47100"/>
            </a:xfrm>
            <a:custGeom>
              <a:avLst/>
              <a:gdLst/>
              <a:ahLst/>
              <a:cxnLst/>
              <a:rect l="l" t="t" r="r" b="b"/>
              <a:pathLst>
                <a:path w="1380" h="1884" extrusionOk="0">
                  <a:moveTo>
                    <a:pt x="583" y="0"/>
                  </a:moveTo>
                  <a:cubicBezTo>
                    <a:pt x="409" y="0"/>
                    <a:pt x="176" y="410"/>
                    <a:pt x="176" y="410"/>
                  </a:cubicBezTo>
                  <a:cubicBezTo>
                    <a:pt x="176" y="410"/>
                    <a:pt x="0" y="1303"/>
                    <a:pt x="222" y="1655"/>
                  </a:cubicBezTo>
                  <a:cubicBezTo>
                    <a:pt x="319" y="1822"/>
                    <a:pt x="547" y="1883"/>
                    <a:pt x="769" y="1883"/>
                  </a:cubicBezTo>
                  <a:cubicBezTo>
                    <a:pt x="1015" y="1883"/>
                    <a:pt x="1252" y="1807"/>
                    <a:pt x="1291" y="1715"/>
                  </a:cubicBezTo>
                  <a:cubicBezTo>
                    <a:pt x="1345" y="1544"/>
                    <a:pt x="743" y="1504"/>
                    <a:pt x="622" y="1498"/>
                  </a:cubicBezTo>
                  <a:lnTo>
                    <a:pt x="622" y="1498"/>
                  </a:lnTo>
                  <a:cubicBezTo>
                    <a:pt x="648" y="1499"/>
                    <a:pt x="697" y="1500"/>
                    <a:pt x="757" y="1500"/>
                  </a:cubicBezTo>
                  <a:cubicBezTo>
                    <a:pt x="977" y="1500"/>
                    <a:pt x="1355" y="1479"/>
                    <a:pt x="1365" y="1335"/>
                  </a:cubicBezTo>
                  <a:cubicBezTo>
                    <a:pt x="1379" y="1127"/>
                    <a:pt x="574" y="1113"/>
                    <a:pt x="574" y="1113"/>
                  </a:cubicBezTo>
                  <a:cubicBezTo>
                    <a:pt x="574" y="1113"/>
                    <a:pt x="1319" y="1113"/>
                    <a:pt x="1305" y="864"/>
                  </a:cubicBezTo>
                  <a:cubicBezTo>
                    <a:pt x="1297" y="732"/>
                    <a:pt x="1038" y="703"/>
                    <a:pt x="815" y="703"/>
                  </a:cubicBezTo>
                  <a:cubicBezTo>
                    <a:pt x="737" y="703"/>
                    <a:pt x="663" y="707"/>
                    <a:pt x="607" y="710"/>
                  </a:cubicBezTo>
                  <a:lnTo>
                    <a:pt x="607" y="710"/>
                  </a:lnTo>
                  <a:cubicBezTo>
                    <a:pt x="842" y="688"/>
                    <a:pt x="1374" y="621"/>
                    <a:pt x="1305" y="484"/>
                  </a:cubicBezTo>
                  <a:cubicBezTo>
                    <a:pt x="1268" y="396"/>
                    <a:pt x="1077" y="374"/>
                    <a:pt x="896" y="374"/>
                  </a:cubicBezTo>
                  <a:cubicBezTo>
                    <a:pt x="714" y="374"/>
                    <a:pt x="542" y="396"/>
                    <a:pt x="542" y="396"/>
                  </a:cubicBezTo>
                  <a:cubicBezTo>
                    <a:pt x="542" y="396"/>
                    <a:pt x="764" y="30"/>
                    <a:pt x="602" y="2"/>
                  </a:cubicBezTo>
                  <a:cubicBezTo>
                    <a:pt x="596" y="1"/>
                    <a:pt x="589" y="0"/>
                    <a:pt x="5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9" name="Google Shape;539;p46"/>
            <p:cNvSpPr/>
            <p:nvPr/>
          </p:nvSpPr>
          <p:spPr>
            <a:xfrm>
              <a:off x="2532250" y="4489738"/>
              <a:ext cx="34150" cy="47100"/>
            </a:xfrm>
            <a:custGeom>
              <a:avLst/>
              <a:gdLst/>
              <a:ahLst/>
              <a:cxnLst/>
              <a:rect l="l" t="t" r="r" b="b"/>
              <a:pathLst>
                <a:path w="1366" h="1884" extrusionOk="0">
                  <a:moveTo>
                    <a:pt x="783" y="0"/>
                  </a:moveTo>
                  <a:cubicBezTo>
                    <a:pt x="777" y="0"/>
                    <a:pt x="770" y="1"/>
                    <a:pt x="764" y="2"/>
                  </a:cubicBezTo>
                  <a:cubicBezTo>
                    <a:pt x="602" y="30"/>
                    <a:pt x="821" y="396"/>
                    <a:pt x="821" y="396"/>
                  </a:cubicBezTo>
                  <a:cubicBezTo>
                    <a:pt x="821" y="396"/>
                    <a:pt x="649" y="374"/>
                    <a:pt x="468" y="374"/>
                  </a:cubicBezTo>
                  <a:cubicBezTo>
                    <a:pt x="288" y="374"/>
                    <a:pt x="98" y="396"/>
                    <a:pt x="61" y="484"/>
                  </a:cubicBezTo>
                  <a:cubicBezTo>
                    <a:pt x="3" y="622"/>
                    <a:pt x="535" y="689"/>
                    <a:pt x="764" y="711"/>
                  </a:cubicBezTo>
                  <a:lnTo>
                    <a:pt x="764" y="711"/>
                  </a:lnTo>
                  <a:cubicBezTo>
                    <a:pt x="707" y="707"/>
                    <a:pt x="631" y="703"/>
                    <a:pt x="551" y="703"/>
                  </a:cubicBezTo>
                  <a:cubicBezTo>
                    <a:pt x="328" y="703"/>
                    <a:pt x="69" y="732"/>
                    <a:pt x="61" y="864"/>
                  </a:cubicBezTo>
                  <a:cubicBezTo>
                    <a:pt x="61" y="1113"/>
                    <a:pt x="806" y="1113"/>
                    <a:pt x="806" y="1113"/>
                  </a:cubicBezTo>
                  <a:cubicBezTo>
                    <a:pt x="806" y="1113"/>
                    <a:pt x="1" y="1127"/>
                    <a:pt x="1" y="1335"/>
                  </a:cubicBezTo>
                  <a:cubicBezTo>
                    <a:pt x="11" y="1479"/>
                    <a:pt x="389" y="1500"/>
                    <a:pt x="609" y="1500"/>
                  </a:cubicBezTo>
                  <a:cubicBezTo>
                    <a:pt x="671" y="1500"/>
                    <a:pt x="720" y="1499"/>
                    <a:pt x="745" y="1498"/>
                  </a:cubicBezTo>
                  <a:lnTo>
                    <a:pt x="745" y="1498"/>
                  </a:lnTo>
                  <a:cubicBezTo>
                    <a:pt x="631" y="1504"/>
                    <a:pt x="35" y="1543"/>
                    <a:pt x="89" y="1715"/>
                  </a:cubicBezTo>
                  <a:cubicBezTo>
                    <a:pt x="120" y="1807"/>
                    <a:pt x="354" y="1883"/>
                    <a:pt x="601" y="1883"/>
                  </a:cubicBezTo>
                  <a:cubicBezTo>
                    <a:pt x="823" y="1883"/>
                    <a:pt x="1055" y="1822"/>
                    <a:pt x="1158" y="1655"/>
                  </a:cubicBezTo>
                  <a:cubicBezTo>
                    <a:pt x="1366" y="1303"/>
                    <a:pt x="1204" y="410"/>
                    <a:pt x="1204" y="410"/>
                  </a:cubicBezTo>
                  <a:cubicBezTo>
                    <a:pt x="1204" y="410"/>
                    <a:pt x="958" y="0"/>
                    <a:pt x="7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0" name="Google Shape;540;p46"/>
            <p:cNvSpPr/>
            <p:nvPr/>
          </p:nvSpPr>
          <p:spPr>
            <a:xfrm>
              <a:off x="2508775" y="4452163"/>
              <a:ext cx="31950" cy="30700"/>
            </a:xfrm>
            <a:custGeom>
              <a:avLst/>
              <a:gdLst/>
              <a:ahLst/>
              <a:cxnLst/>
              <a:rect l="l" t="t" r="r" b="b"/>
              <a:pathLst>
                <a:path w="1278" h="1228" extrusionOk="0">
                  <a:moveTo>
                    <a:pt x="715" y="1"/>
                  </a:moveTo>
                  <a:cubicBezTo>
                    <a:pt x="687" y="1"/>
                    <a:pt x="658" y="13"/>
                    <a:pt x="634" y="38"/>
                  </a:cubicBezTo>
                  <a:lnTo>
                    <a:pt x="486" y="242"/>
                  </a:lnTo>
                  <a:cubicBezTo>
                    <a:pt x="458" y="274"/>
                    <a:pt x="426" y="288"/>
                    <a:pt x="398" y="288"/>
                  </a:cubicBezTo>
                  <a:lnTo>
                    <a:pt x="134" y="274"/>
                  </a:lnTo>
                  <a:cubicBezTo>
                    <a:pt x="61" y="274"/>
                    <a:pt x="1" y="362"/>
                    <a:pt x="46" y="432"/>
                  </a:cubicBezTo>
                  <a:lnTo>
                    <a:pt x="208" y="640"/>
                  </a:lnTo>
                  <a:cubicBezTo>
                    <a:pt x="222" y="668"/>
                    <a:pt x="222" y="696"/>
                    <a:pt x="208" y="742"/>
                  </a:cubicBezTo>
                  <a:lnTo>
                    <a:pt x="120" y="977"/>
                  </a:lnTo>
                  <a:cubicBezTo>
                    <a:pt x="93" y="1038"/>
                    <a:pt x="145" y="1113"/>
                    <a:pt x="217" y="1113"/>
                  </a:cubicBezTo>
                  <a:cubicBezTo>
                    <a:pt x="228" y="1113"/>
                    <a:pt x="239" y="1111"/>
                    <a:pt x="250" y="1107"/>
                  </a:cubicBezTo>
                  <a:lnTo>
                    <a:pt x="500" y="1034"/>
                  </a:lnTo>
                  <a:cubicBezTo>
                    <a:pt x="512" y="1028"/>
                    <a:pt x="524" y="1024"/>
                    <a:pt x="537" y="1024"/>
                  </a:cubicBezTo>
                  <a:cubicBezTo>
                    <a:pt x="554" y="1024"/>
                    <a:pt x="572" y="1031"/>
                    <a:pt x="588" y="1048"/>
                  </a:cubicBezTo>
                  <a:lnTo>
                    <a:pt x="792" y="1209"/>
                  </a:lnTo>
                  <a:cubicBezTo>
                    <a:pt x="809" y="1222"/>
                    <a:pt x="827" y="1228"/>
                    <a:pt x="846" y="1228"/>
                  </a:cubicBezTo>
                  <a:cubicBezTo>
                    <a:pt x="894" y="1228"/>
                    <a:pt x="940" y="1189"/>
                    <a:pt x="940" y="1136"/>
                  </a:cubicBezTo>
                  <a:lnTo>
                    <a:pt x="954" y="872"/>
                  </a:lnTo>
                  <a:cubicBezTo>
                    <a:pt x="954" y="844"/>
                    <a:pt x="968" y="815"/>
                    <a:pt x="1000" y="784"/>
                  </a:cubicBezTo>
                  <a:lnTo>
                    <a:pt x="1218" y="654"/>
                  </a:lnTo>
                  <a:cubicBezTo>
                    <a:pt x="1278" y="594"/>
                    <a:pt x="1264" y="492"/>
                    <a:pt x="1190" y="478"/>
                  </a:cubicBezTo>
                  <a:lnTo>
                    <a:pt x="940" y="390"/>
                  </a:lnTo>
                  <a:cubicBezTo>
                    <a:pt x="912" y="376"/>
                    <a:pt x="880" y="362"/>
                    <a:pt x="880" y="316"/>
                  </a:cubicBezTo>
                  <a:lnTo>
                    <a:pt x="810" y="66"/>
                  </a:lnTo>
                  <a:cubicBezTo>
                    <a:pt x="791" y="23"/>
                    <a:pt x="754" y="1"/>
                    <a:pt x="71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1" name="Google Shape;541;p46"/>
            <p:cNvSpPr/>
            <p:nvPr/>
          </p:nvSpPr>
          <p:spPr>
            <a:xfrm>
              <a:off x="2276250" y="4541613"/>
              <a:ext cx="31800" cy="30850"/>
            </a:xfrm>
            <a:custGeom>
              <a:avLst/>
              <a:gdLst/>
              <a:ahLst/>
              <a:cxnLst/>
              <a:rect l="l" t="t" r="r" b="b"/>
              <a:pathLst>
                <a:path w="1272" h="1234" extrusionOk="0">
                  <a:moveTo>
                    <a:pt x="714" y="0"/>
                  </a:moveTo>
                  <a:cubicBezTo>
                    <a:pt x="684" y="0"/>
                    <a:pt x="651" y="12"/>
                    <a:pt x="628" y="37"/>
                  </a:cubicBezTo>
                  <a:lnTo>
                    <a:pt x="480" y="255"/>
                  </a:lnTo>
                  <a:cubicBezTo>
                    <a:pt x="452" y="270"/>
                    <a:pt x="420" y="284"/>
                    <a:pt x="392" y="284"/>
                  </a:cubicBezTo>
                  <a:lnTo>
                    <a:pt x="128" y="284"/>
                  </a:lnTo>
                  <a:cubicBezTo>
                    <a:pt x="123" y="283"/>
                    <a:pt x="119" y="282"/>
                    <a:pt x="114" y="282"/>
                  </a:cubicBezTo>
                  <a:cubicBezTo>
                    <a:pt x="47" y="282"/>
                    <a:pt x="1" y="375"/>
                    <a:pt x="40" y="431"/>
                  </a:cubicBezTo>
                  <a:lnTo>
                    <a:pt x="202" y="653"/>
                  </a:lnTo>
                  <a:cubicBezTo>
                    <a:pt x="216" y="667"/>
                    <a:pt x="216" y="709"/>
                    <a:pt x="216" y="741"/>
                  </a:cubicBezTo>
                  <a:lnTo>
                    <a:pt x="114" y="987"/>
                  </a:lnTo>
                  <a:cubicBezTo>
                    <a:pt x="90" y="1050"/>
                    <a:pt x="137" y="1113"/>
                    <a:pt x="206" y="1113"/>
                  </a:cubicBezTo>
                  <a:cubicBezTo>
                    <a:pt x="218" y="1113"/>
                    <a:pt x="231" y="1111"/>
                    <a:pt x="244" y="1107"/>
                  </a:cubicBezTo>
                  <a:lnTo>
                    <a:pt x="494" y="1033"/>
                  </a:lnTo>
                  <a:cubicBezTo>
                    <a:pt x="503" y="1029"/>
                    <a:pt x="512" y="1027"/>
                    <a:pt x="521" y="1027"/>
                  </a:cubicBezTo>
                  <a:cubicBezTo>
                    <a:pt x="542" y="1027"/>
                    <a:pt x="562" y="1037"/>
                    <a:pt x="582" y="1047"/>
                  </a:cubicBezTo>
                  <a:lnTo>
                    <a:pt x="789" y="1209"/>
                  </a:lnTo>
                  <a:cubicBezTo>
                    <a:pt x="805" y="1226"/>
                    <a:pt x="824" y="1233"/>
                    <a:pt x="843" y="1233"/>
                  </a:cubicBezTo>
                  <a:cubicBezTo>
                    <a:pt x="890" y="1233"/>
                    <a:pt x="938" y="1188"/>
                    <a:pt x="948" y="1135"/>
                  </a:cubicBezTo>
                  <a:lnTo>
                    <a:pt x="948" y="871"/>
                  </a:lnTo>
                  <a:cubicBezTo>
                    <a:pt x="948" y="843"/>
                    <a:pt x="965" y="811"/>
                    <a:pt x="993" y="797"/>
                  </a:cubicBezTo>
                  <a:lnTo>
                    <a:pt x="1211" y="653"/>
                  </a:lnTo>
                  <a:cubicBezTo>
                    <a:pt x="1271" y="607"/>
                    <a:pt x="1257" y="505"/>
                    <a:pt x="1183" y="477"/>
                  </a:cubicBezTo>
                  <a:lnTo>
                    <a:pt x="934" y="389"/>
                  </a:lnTo>
                  <a:cubicBezTo>
                    <a:pt x="905" y="372"/>
                    <a:pt x="877" y="357"/>
                    <a:pt x="877" y="329"/>
                  </a:cubicBezTo>
                  <a:lnTo>
                    <a:pt x="803" y="66"/>
                  </a:lnTo>
                  <a:cubicBezTo>
                    <a:pt x="795" y="23"/>
                    <a:pt x="757" y="0"/>
                    <a:pt x="71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2" name="Google Shape;542;p46"/>
            <p:cNvSpPr/>
            <p:nvPr/>
          </p:nvSpPr>
          <p:spPr>
            <a:xfrm>
              <a:off x="2466300" y="4446688"/>
              <a:ext cx="31525" cy="30700"/>
            </a:xfrm>
            <a:custGeom>
              <a:avLst/>
              <a:gdLst/>
              <a:ahLst/>
              <a:cxnLst/>
              <a:rect l="l" t="t" r="r" b="b"/>
              <a:pathLst>
                <a:path w="1261" h="1228" extrusionOk="0">
                  <a:moveTo>
                    <a:pt x="706" y="1"/>
                  </a:moveTo>
                  <a:cubicBezTo>
                    <a:pt x="678" y="1"/>
                    <a:pt x="649" y="12"/>
                    <a:pt x="630" y="35"/>
                  </a:cubicBezTo>
                  <a:lnTo>
                    <a:pt x="469" y="243"/>
                  </a:lnTo>
                  <a:cubicBezTo>
                    <a:pt x="455" y="271"/>
                    <a:pt x="412" y="285"/>
                    <a:pt x="381" y="285"/>
                  </a:cubicBezTo>
                  <a:lnTo>
                    <a:pt x="117" y="271"/>
                  </a:lnTo>
                  <a:cubicBezTo>
                    <a:pt x="47" y="271"/>
                    <a:pt x="1" y="359"/>
                    <a:pt x="47" y="433"/>
                  </a:cubicBezTo>
                  <a:lnTo>
                    <a:pt x="191" y="637"/>
                  </a:lnTo>
                  <a:cubicBezTo>
                    <a:pt x="205" y="669"/>
                    <a:pt x="222" y="697"/>
                    <a:pt x="205" y="725"/>
                  </a:cubicBezTo>
                  <a:lnTo>
                    <a:pt x="117" y="975"/>
                  </a:lnTo>
                  <a:cubicBezTo>
                    <a:pt x="92" y="1039"/>
                    <a:pt x="145" y="1114"/>
                    <a:pt x="208" y="1114"/>
                  </a:cubicBezTo>
                  <a:cubicBezTo>
                    <a:pt x="217" y="1114"/>
                    <a:pt x="227" y="1112"/>
                    <a:pt x="236" y="1108"/>
                  </a:cubicBezTo>
                  <a:lnTo>
                    <a:pt x="486" y="1034"/>
                  </a:lnTo>
                  <a:cubicBezTo>
                    <a:pt x="498" y="1029"/>
                    <a:pt x="510" y="1025"/>
                    <a:pt x="521" y="1025"/>
                  </a:cubicBezTo>
                  <a:cubicBezTo>
                    <a:pt x="538" y="1025"/>
                    <a:pt x="556" y="1032"/>
                    <a:pt x="574" y="1049"/>
                  </a:cubicBezTo>
                  <a:lnTo>
                    <a:pt x="778" y="1210"/>
                  </a:lnTo>
                  <a:cubicBezTo>
                    <a:pt x="795" y="1222"/>
                    <a:pt x="814" y="1227"/>
                    <a:pt x="834" y="1227"/>
                  </a:cubicBezTo>
                  <a:cubicBezTo>
                    <a:pt x="886" y="1227"/>
                    <a:pt x="940" y="1190"/>
                    <a:pt x="940" y="1136"/>
                  </a:cubicBezTo>
                  <a:lnTo>
                    <a:pt x="940" y="873"/>
                  </a:lnTo>
                  <a:cubicBezTo>
                    <a:pt x="940" y="844"/>
                    <a:pt x="954" y="813"/>
                    <a:pt x="982" y="785"/>
                  </a:cubicBezTo>
                  <a:lnTo>
                    <a:pt x="1204" y="637"/>
                  </a:lnTo>
                  <a:cubicBezTo>
                    <a:pt x="1260" y="595"/>
                    <a:pt x="1246" y="493"/>
                    <a:pt x="1172" y="475"/>
                  </a:cubicBezTo>
                  <a:lnTo>
                    <a:pt x="926" y="387"/>
                  </a:lnTo>
                  <a:cubicBezTo>
                    <a:pt x="894" y="373"/>
                    <a:pt x="880" y="345"/>
                    <a:pt x="866" y="317"/>
                  </a:cubicBezTo>
                  <a:lnTo>
                    <a:pt x="792" y="67"/>
                  </a:lnTo>
                  <a:cubicBezTo>
                    <a:pt x="784" y="24"/>
                    <a:pt x="745" y="1"/>
                    <a:pt x="70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3" name="Google Shape;543;p46"/>
            <p:cNvSpPr/>
            <p:nvPr/>
          </p:nvSpPr>
          <p:spPr>
            <a:xfrm>
              <a:off x="2483200" y="4491538"/>
              <a:ext cx="31075" cy="30875"/>
            </a:xfrm>
            <a:custGeom>
              <a:avLst/>
              <a:gdLst/>
              <a:ahLst/>
              <a:cxnLst/>
              <a:rect l="l" t="t" r="r" b="b"/>
              <a:pathLst>
                <a:path w="1243" h="1235" extrusionOk="0">
                  <a:moveTo>
                    <a:pt x="481" y="0"/>
                  </a:moveTo>
                  <a:cubicBezTo>
                    <a:pt x="436" y="0"/>
                    <a:pt x="394" y="32"/>
                    <a:pt x="394" y="88"/>
                  </a:cubicBezTo>
                  <a:lnTo>
                    <a:pt x="352" y="338"/>
                  </a:lnTo>
                  <a:cubicBezTo>
                    <a:pt x="352" y="384"/>
                    <a:pt x="338" y="412"/>
                    <a:pt x="306" y="426"/>
                  </a:cubicBezTo>
                  <a:lnTo>
                    <a:pt x="74" y="545"/>
                  </a:lnTo>
                  <a:cubicBezTo>
                    <a:pt x="0" y="574"/>
                    <a:pt x="0" y="676"/>
                    <a:pt x="74" y="721"/>
                  </a:cubicBezTo>
                  <a:lnTo>
                    <a:pt x="306" y="823"/>
                  </a:lnTo>
                  <a:cubicBezTo>
                    <a:pt x="338" y="837"/>
                    <a:pt x="366" y="866"/>
                    <a:pt x="366" y="897"/>
                  </a:cubicBezTo>
                  <a:lnTo>
                    <a:pt x="408" y="1161"/>
                  </a:lnTo>
                  <a:cubicBezTo>
                    <a:pt x="419" y="1206"/>
                    <a:pt x="464" y="1235"/>
                    <a:pt x="507" y="1235"/>
                  </a:cubicBezTo>
                  <a:cubicBezTo>
                    <a:pt x="531" y="1235"/>
                    <a:pt x="555" y="1225"/>
                    <a:pt x="570" y="1203"/>
                  </a:cubicBezTo>
                  <a:lnTo>
                    <a:pt x="760" y="1013"/>
                  </a:lnTo>
                  <a:cubicBezTo>
                    <a:pt x="778" y="999"/>
                    <a:pt x="806" y="985"/>
                    <a:pt x="834" y="985"/>
                  </a:cubicBezTo>
                  <a:lnTo>
                    <a:pt x="1098" y="1027"/>
                  </a:lnTo>
                  <a:cubicBezTo>
                    <a:pt x="1104" y="1028"/>
                    <a:pt x="1110" y="1029"/>
                    <a:pt x="1116" y="1029"/>
                  </a:cubicBezTo>
                  <a:cubicBezTo>
                    <a:pt x="1194" y="1029"/>
                    <a:pt x="1242" y="948"/>
                    <a:pt x="1200" y="880"/>
                  </a:cubicBezTo>
                  <a:lnTo>
                    <a:pt x="1069" y="662"/>
                  </a:lnTo>
                  <a:cubicBezTo>
                    <a:pt x="1055" y="633"/>
                    <a:pt x="1055" y="588"/>
                    <a:pt x="1069" y="560"/>
                  </a:cubicBezTo>
                  <a:lnTo>
                    <a:pt x="1186" y="324"/>
                  </a:lnTo>
                  <a:cubicBezTo>
                    <a:pt x="1227" y="269"/>
                    <a:pt x="1181" y="191"/>
                    <a:pt x="1106" y="191"/>
                  </a:cubicBezTo>
                  <a:cubicBezTo>
                    <a:pt x="1099" y="191"/>
                    <a:pt x="1091" y="192"/>
                    <a:pt x="1084" y="194"/>
                  </a:cubicBezTo>
                  <a:lnTo>
                    <a:pt x="834" y="236"/>
                  </a:lnTo>
                  <a:cubicBezTo>
                    <a:pt x="822" y="240"/>
                    <a:pt x="812" y="241"/>
                    <a:pt x="802" y="241"/>
                  </a:cubicBezTo>
                  <a:cubicBezTo>
                    <a:pt x="776" y="241"/>
                    <a:pt x="756" y="228"/>
                    <a:pt x="746" y="208"/>
                  </a:cubicBezTo>
                  <a:lnTo>
                    <a:pt x="556" y="32"/>
                  </a:lnTo>
                  <a:cubicBezTo>
                    <a:pt x="534" y="10"/>
                    <a:pt x="507" y="0"/>
                    <a:pt x="48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544" name="Google Shape;544;p46"/>
          <p:cNvGrpSpPr/>
          <p:nvPr/>
        </p:nvGrpSpPr>
        <p:grpSpPr>
          <a:xfrm>
            <a:off x="1270563" y="957103"/>
            <a:ext cx="804720" cy="948100"/>
            <a:chOff x="7239422" y="533902"/>
            <a:chExt cx="603540" cy="711075"/>
          </a:xfrm>
        </p:grpSpPr>
        <p:sp>
          <p:nvSpPr>
            <p:cNvPr id="545" name="Google Shape;545;p46"/>
            <p:cNvSpPr/>
            <p:nvPr/>
          </p:nvSpPr>
          <p:spPr>
            <a:xfrm>
              <a:off x="7445088" y="533902"/>
              <a:ext cx="176561" cy="164562"/>
            </a:xfrm>
            <a:custGeom>
              <a:avLst/>
              <a:gdLst/>
              <a:ahLst/>
              <a:cxnLst/>
              <a:rect l="l" t="t" r="r" b="b"/>
              <a:pathLst>
                <a:path w="927" h="864" extrusionOk="0">
                  <a:moveTo>
                    <a:pt x="709" y="0"/>
                  </a:moveTo>
                  <a:cubicBezTo>
                    <a:pt x="632" y="0"/>
                    <a:pt x="463" y="137"/>
                    <a:pt x="463" y="137"/>
                  </a:cubicBezTo>
                  <a:cubicBezTo>
                    <a:pt x="463" y="137"/>
                    <a:pt x="293" y="23"/>
                    <a:pt x="216" y="23"/>
                  </a:cubicBezTo>
                  <a:cubicBezTo>
                    <a:pt x="205" y="23"/>
                    <a:pt x="196" y="25"/>
                    <a:pt x="190" y="30"/>
                  </a:cubicBezTo>
                  <a:cubicBezTo>
                    <a:pt x="127" y="73"/>
                    <a:pt x="263" y="316"/>
                    <a:pt x="263" y="316"/>
                  </a:cubicBezTo>
                  <a:cubicBezTo>
                    <a:pt x="263" y="316"/>
                    <a:pt x="0" y="473"/>
                    <a:pt x="30" y="516"/>
                  </a:cubicBezTo>
                  <a:cubicBezTo>
                    <a:pt x="63" y="564"/>
                    <a:pt x="234" y="570"/>
                    <a:pt x="314" y="570"/>
                  </a:cubicBezTo>
                  <a:cubicBezTo>
                    <a:pt x="340" y="570"/>
                    <a:pt x="357" y="569"/>
                    <a:pt x="357" y="569"/>
                  </a:cubicBezTo>
                  <a:cubicBezTo>
                    <a:pt x="357" y="569"/>
                    <a:pt x="453" y="863"/>
                    <a:pt x="516" y="863"/>
                  </a:cubicBezTo>
                  <a:cubicBezTo>
                    <a:pt x="580" y="863"/>
                    <a:pt x="633" y="569"/>
                    <a:pt x="633" y="569"/>
                  </a:cubicBezTo>
                  <a:cubicBezTo>
                    <a:pt x="633" y="569"/>
                    <a:pt x="688" y="577"/>
                    <a:pt x="748" y="577"/>
                  </a:cubicBezTo>
                  <a:cubicBezTo>
                    <a:pt x="811" y="577"/>
                    <a:pt x="879" y="569"/>
                    <a:pt x="896" y="537"/>
                  </a:cubicBezTo>
                  <a:cubicBezTo>
                    <a:pt x="927" y="483"/>
                    <a:pt x="727" y="283"/>
                    <a:pt x="727" y="283"/>
                  </a:cubicBezTo>
                  <a:cubicBezTo>
                    <a:pt x="727" y="283"/>
                    <a:pt x="790" y="63"/>
                    <a:pt x="737" y="10"/>
                  </a:cubicBezTo>
                  <a:cubicBezTo>
                    <a:pt x="730" y="3"/>
                    <a:pt x="721" y="0"/>
                    <a:pt x="709" y="0"/>
                  </a:cubicBezTo>
                  <a:close/>
                </a:path>
              </a:pathLst>
            </a:custGeom>
            <a:solidFill>
              <a:srgbClr val="65BA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6" name="Google Shape;546;p46"/>
            <p:cNvSpPr/>
            <p:nvPr/>
          </p:nvSpPr>
          <p:spPr>
            <a:xfrm>
              <a:off x="7354254" y="765609"/>
              <a:ext cx="62473" cy="64758"/>
            </a:xfrm>
            <a:custGeom>
              <a:avLst/>
              <a:gdLst/>
              <a:ahLst/>
              <a:cxnLst/>
              <a:rect l="l" t="t" r="r" b="b"/>
              <a:pathLst>
                <a:path w="328" h="340" extrusionOk="0">
                  <a:moveTo>
                    <a:pt x="160" y="0"/>
                  </a:moveTo>
                  <a:cubicBezTo>
                    <a:pt x="74" y="0"/>
                    <a:pt x="1" y="76"/>
                    <a:pt x="1" y="170"/>
                  </a:cubicBezTo>
                  <a:cubicBezTo>
                    <a:pt x="1" y="266"/>
                    <a:pt x="74" y="339"/>
                    <a:pt x="160" y="339"/>
                  </a:cubicBezTo>
                  <a:cubicBezTo>
                    <a:pt x="254" y="339"/>
                    <a:pt x="327" y="266"/>
                    <a:pt x="327" y="170"/>
                  </a:cubicBezTo>
                  <a:cubicBezTo>
                    <a:pt x="327" y="76"/>
                    <a:pt x="254" y="0"/>
                    <a:pt x="1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7" name="Google Shape;547;p46"/>
            <p:cNvSpPr/>
            <p:nvPr/>
          </p:nvSpPr>
          <p:spPr>
            <a:xfrm>
              <a:off x="7543386" y="870174"/>
              <a:ext cx="38283" cy="38283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04" y="1"/>
                  </a:moveTo>
                  <a:cubicBezTo>
                    <a:pt x="41" y="1"/>
                    <a:pt x="0" y="44"/>
                    <a:pt x="0" y="97"/>
                  </a:cubicBezTo>
                  <a:cubicBezTo>
                    <a:pt x="0" y="160"/>
                    <a:pt x="41" y="201"/>
                    <a:pt x="104" y="201"/>
                  </a:cubicBezTo>
                  <a:cubicBezTo>
                    <a:pt x="157" y="201"/>
                    <a:pt x="200" y="160"/>
                    <a:pt x="200" y="97"/>
                  </a:cubicBezTo>
                  <a:cubicBezTo>
                    <a:pt x="200" y="44"/>
                    <a:pt x="157" y="1"/>
                    <a:pt x="104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8" name="Google Shape;548;p46"/>
            <p:cNvSpPr/>
            <p:nvPr/>
          </p:nvSpPr>
          <p:spPr>
            <a:xfrm>
              <a:off x="7239422" y="1098128"/>
              <a:ext cx="149134" cy="146849"/>
            </a:xfrm>
            <a:custGeom>
              <a:avLst/>
              <a:gdLst/>
              <a:ahLst/>
              <a:cxnLst/>
              <a:rect l="l" t="t" r="r" b="b"/>
              <a:pathLst>
                <a:path w="783" h="771" extrusionOk="0">
                  <a:moveTo>
                    <a:pt x="519" y="0"/>
                  </a:moveTo>
                  <a:lnTo>
                    <a:pt x="317" y="233"/>
                  </a:lnTo>
                  <a:lnTo>
                    <a:pt x="0" y="254"/>
                  </a:lnTo>
                  <a:lnTo>
                    <a:pt x="243" y="454"/>
                  </a:lnTo>
                  <a:lnTo>
                    <a:pt x="266" y="770"/>
                  </a:lnTo>
                  <a:lnTo>
                    <a:pt x="466" y="540"/>
                  </a:lnTo>
                  <a:lnTo>
                    <a:pt x="782" y="507"/>
                  </a:lnTo>
                  <a:lnTo>
                    <a:pt x="550" y="30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9" name="Google Shape;549;p46"/>
            <p:cNvSpPr/>
            <p:nvPr/>
          </p:nvSpPr>
          <p:spPr>
            <a:xfrm>
              <a:off x="7674019" y="983013"/>
              <a:ext cx="168942" cy="167609"/>
            </a:xfrm>
            <a:custGeom>
              <a:avLst/>
              <a:gdLst/>
              <a:ahLst/>
              <a:cxnLst/>
              <a:rect l="l" t="t" r="r" b="b"/>
              <a:pathLst>
                <a:path w="887" h="880" extrusionOk="0">
                  <a:moveTo>
                    <a:pt x="509" y="1"/>
                  </a:moveTo>
                  <a:cubicBezTo>
                    <a:pt x="444" y="1"/>
                    <a:pt x="327" y="245"/>
                    <a:pt x="327" y="245"/>
                  </a:cubicBezTo>
                  <a:cubicBezTo>
                    <a:pt x="327" y="245"/>
                    <a:pt x="227" y="230"/>
                    <a:pt x="143" y="230"/>
                  </a:cubicBezTo>
                  <a:cubicBezTo>
                    <a:pt x="90" y="230"/>
                    <a:pt x="43" y="236"/>
                    <a:pt x="31" y="255"/>
                  </a:cubicBezTo>
                  <a:cubicBezTo>
                    <a:pt x="0" y="318"/>
                    <a:pt x="210" y="478"/>
                    <a:pt x="210" y="478"/>
                  </a:cubicBezTo>
                  <a:cubicBezTo>
                    <a:pt x="210" y="478"/>
                    <a:pt x="51" y="731"/>
                    <a:pt x="84" y="762"/>
                  </a:cubicBezTo>
                  <a:cubicBezTo>
                    <a:pt x="94" y="768"/>
                    <a:pt x="109" y="770"/>
                    <a:pt x="126" y="770"/>
                  </a:cubicBezTo>
                  <a:cubicBezTo>
                    <a:pt x="225" y="770"/>
                    <a:pt x="410" y="678"/>
                    <a:pt x="410" y="678"/>
                  </a:cubicBezTo>
                  <a:cubicBezTo>
                    <a:pt x="410" y="678"/>
                    <a:pt x="601" y="880"/>
                    <a:pt x="674" y="880"/>
                  </a:cubicBezTo>
                  <a:cubicBezTo>
                    <a:pt x="677" y="880"/>
                    <a:pt x="681" y="879"/>
                    <a:pt x="684" y="878"/>
                  </a:cubicBezTo>
                  <a:cubicBezTo>
                    <a:pt x="737" y="848"/>
                    <a:pt x="653" y="551"/>
                    <a:pt x="653" y="551"/>
                  </a:cubicBezTo>
                  <a:cubicBezTo>
                    <a:pt x="653" y="551"/>
                    <a:pt x="874" y="498"/>
                    <a:pt x="886" y="425"/>
                  </a:cubicBezTo>
                  <a:cubicBezTo>
                    <a:pt x="886" y="362"/>
                    <a:pt x="621" y="268"/>
                    <a:pt x="621" y="268"/>
                  </a:cubicBezTo>
                  <a:cubicBezTo>
                    <a:pt x="621" y="268"/>
                    <a:pt x="590" y="35"/>
                    <a:pt x="517" y="2"/>
                  </a:cubicBezTo>
                  <a:cubicBezTo>
                    <a:pt x="514" y="1"/>
                    <a:pt x="512" y="1"/>
                    <a:pt x="509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550" name="Google Shape;550;p46"/>
          <p:cNvGrpSpPr/>
          <p:nvPr/>
        </p:nvGrpSpPr>
        <p:grpSpPr>
          <a:xfrm>
            <a:off x="10185303" y="1004405"/>
            <a:ext cx="726019" cy="1011311"/>
            <a:chOff x="1466795" y="2940457"/>
            <a:chExt cx="329131" cy="458437"/>
          </a:xfrm>
        </p:grpSpPr>
        <p:sp>
          <p:nvSpPr>
            <p:cNvPr id="551" name="Google Shape;551;p46"/>
            <p:cNvSpPr/>
            <p:nvPr/>
          </p:nvSpPr>
          <p:spPr>
            <a:xfrm>
              <a:off x="1466795" y="2940457"/>
              <a:ext cx="116509" cy="97979"/>
            </a:xfrm>
            <a:custGeom>
              <a:avLst/>
              <a:gdLst/>
              <a:ahLst/>
              <a:cxnLst/>
              <a:rect l="l" t="t" r="r" b="b"/>
              <a:pathLst>
                <a:path w="874" h="735" extrusionOk="0">
                  <a:moveTo>
                    <a:pt x="426" y="0"/>
                  </a:moveTo>
                  <a:cubicBezTo>
                    <a:pt x="378" y="0"/>
                    <a:pt x="331" y="12"/>
                    <a:pt x="284" y="39"/>
                  </a:cubicBezTo>
                  <a:cubicBezTo>
                    <a:pt x="41" y="165"/>
                    <a:pt x="0" y="428"/>
                    <a:pt x="64" y="735"/>
                  </a:cubicBezTo>
                  <a:cubicBezTo>
                    <a:pt x="357" y="639"/>
                    <a:pt x="633" y="482"/>
                    <a:pt x="874" y="282"/>
                  </a:cubicBezTo>
                  <a:cubicBezTo>
                    <a:pt x="723" y="114"/>
                    <a:pt x="572" y="0"/>
                    <a:pt x="426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2" name="Google Shape;552;p46"/>
            <p:cNvSpPr/>
            <p:nvPr/>
          </p:nvSpPr>
          <p:spPr>
            <a:xfrm>
              <a:off x="1590369" y="3212533"/>
              <a:ext cx="205556" cy="186360"/>
            </a:xfrm>
            <a:custGeom>
              <a:avLst/>
              <a:gdLst/>
              <a:ahLst/>
              <a:cxnLst/>
              <a:rect l="l" t="t" r="r" b="b"/>
              <a:pathLst>
                <a:path w="1542" h="1398" extrusionOk="0">
                  <a:moveTo>
                    <a:pt x="823" y="0"/>
                  </a:moveTo>
                  <a:lnTo>
                    <a:pt x="0" y="403"/>
                  </a:lnTo>
                  <a:cubicBezTo>
                    <a:pt x="0" y="403"/>
                    <a:pt x="86" y="1099"/>
                    <a:pt x="349" y="1182"/>
                  </a:cubicBezTo>
                  <a:cubicBezTo>
                    <a:pt x="375" y="1190"/>
                    <a:pt x="398" y="1193"/>
                    <a:pt x="419" y="1193"/>
                  </a:cubicBezTo>
                  <a:cubicBezTo>
                    <a:pt x="606" y="1193"/>
                    <a:pt x="580" y="919"/>
                    <a:pt x="580" y="919"/>
                  </a:cubicBezTo>
                  <a:lnTo>
                    <a:pt x="580" y="919"/>
                  </a:lnTo>
                  <a:cubicBezTo>
                    <a:pt x="580" y="919"/>
                    <a:pt x="712" y="1398"/>
                    <a:pt x="958" y="1398"/>
                  </a:cubicBezTo>
                  <a:cubicBezTo>
                    <a:pt x="983" y="1398"/>
                    <a:pt x="1008" y="1393"/>
                    <a:pt x="1035" y="1382"/>
                  </a:cubicBezTo>
                  <a:cubicBezTo>
                    <a:pt x="1339" y="1279"/>
                    <a:pt x="1036" y="856"/>
                    <a:pt x="1035" y="856"/>
                  </a:cubicBezTo>
                  <a:lnTo>
                    <a:pt x="1035" y="856"/>
                  </a:lnTo>
                  <a:cubicBezTo>
                    <a:pt x="1036" y="856"/>
                    <a:pt x="1056" y="868"/>
                    <a:pt x="1098" y="868"/>
                  </a:cubicBezTo>
                  <a:cubicBezTo>
                    <a:pt x="1134" y="868"/>
                    <a:pt x="1187" y="858"/>
                    <a:pt x="1256" y="823"/>
                  </a:cubicBezTo>
                  <a:cubicBezTo>
                    <a:pt x="1542" y="686"/>
                    <a:pt x="823" y="0"/>
                    <a:pt x="82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3" name="Google Shape;553;p46"/>
            <p:cNvSpPr/>
            <p:nvPr/>
          </p:nvSpPr>
          <p:spPr>
            <a:xfrm>
              <a:off x="1608499" y="3220931"/>
              <a:ext cx="140903" cy="127973"/>
            </a:xfrm>
            <a:custGeom>
              <a:avLst/>
              <a:gdLst/>
              <a:ahLst/>
              <a:cxnLst/>
              <a:rect l="l" t="t" r="r" b="b"/>
              <a:pathLst>
                <a:path w="1057" h="960" extrusionOk="0">
                  <a:moveTo>
                    <a:pt x="570" y="0"/>
                  </a:moveTo>
                  <a:lnTo>
                    <a:pt x="1" y="276"/>
                  </a:lnTo>
                  <a:cubicBezTo>
                    <a:pt x="1" y="276"/>
                    <a:pt x="54" y="750"/>
                    <a:pt x="244" y="803"/>
                  </a:cubicBezTo>
                  <a:cubicBezTo>
                    <a:pt x="265" y="811"/>
                    <a:pt x="284" y="814"/>
                    <a:pt x="300" y="814"/>
                  </a:cubicBezTo>
                  <a:cubicBezTo>
                    <a:pt x="417" y="814"/>
                    <a:pt x="393" y="633"/>
                    <a:pt x="393" y="633"/>
                  </a:cubicBezTo>
                  <a:lnTo>
                    <a:pt x="393" y="633"/>
                  </a:lnTo>
                  <a:cubicBezTo>
                    <a:pt x="393" y="634"/>
                    <a:pt x="488" y="960"/>
                    <a:pt x="658" y="960"/>
                  </a:cubicBezTo>
                  <a:cubicBezTo>
                    <a:pt x="675" y="960"/>
                    <a:pt x="692" y="956"/>
                    <a:pt x="710" y="950"/>
                  </a:cubicBezTo>
                  <a:cubicBezTo>
                    <a:pt x="920" y="876"/>
                    <a:pt x="710" y="583"/>
                    <a:pt x="710" y="583"/>
                  </a:cubicBezTo>
                  <a:lnTo>
                    <a:pt x="710" y="583"/>
                  </a:lnTo>
                  <a:cubicBezTo>
                    <a:pt x="710" y="583"/>
                    <a:pt x="724" y="591"/>
                    <a:pt x="754" y="591"/>
                  </a:cubicBezTo>
                  <a:cubicBezTo>
                    <a:pt x="779" y="591"/>
                    <a:pt x="817" y="585"/>
                    <a:pt x="867" y="560"/>
                  </a:cubicBezTo>
                  <a:cubicBezTo>
                    <a:pt x="1056" y="466"/>
                    <a:pt x="570" y="0"/>
                    <a:pt x="570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4" name="Google Shape;554;p46"/>
            <p:cNvSpPr/>
            <p:nvPr/>
          </p:nvSpPr>
          <p:spPr>
            <a:xfrm>
              <a:off x="1475193" y="2977916"/>
              <a:ext cx="226085" cy="288472"/>
            </a:xfrm>
            <a:custGeom>
              <a:avLst/>
              <a:gdLst/>
              <a:ahLst/>
              <a:cxnLst/>
              <a:rect l="l" t="t" r="r" b="b"/>
              <a:pathLst>
                <a:path w="1696" h="2164" extrusionOk="0">
                  <a:moveTo>
                    <a:pt x="811" y="1"/>
                  </a:moveTo>
                  <a:cubicBezTo>
                    <a:pt x="570" y="201"/>
                    <a:pt x="294" y="358"/>
                    <a:pt x="1" y="454"/>
                  </a:cubicBezTo>
                  <a:cubicBezTo>
                    <a:pt x="105" y="1013"/>
                    <a:pt x="570" y="1730"/>
                    <a:pt x="770" y="2026"/>
                  </a:cubicBezTo>
                  <a:cubicBezTo>
                    <a:pt x="824" y="2120"/>
                    <a:pt x="864" y="2163"/>
                    <a:pt x="864" y="2163"/>
                  </a:cubicBezTo>
                  <a:cubicBezTo>
                    <a:pt x="875" y="2163"/>
                    <a:pt x="886" y="2163"/>
                    <a:pt x="897" y="2163"/>
                  </a:cubicBezTo>
                  <a:cubicBezTo>
                    <a:pt x="1356" y="2163"/>
                    <a:pt x="1687" y="1760"/>
                    <a:pt x="1687" y="1760"/>
                  </a:cubicBezTo>
                  <a:cubicBezTo>
                    <a:pt x="1688" y="1761"/>
                    <a:pt x="1688" y="1762"/>
                    <a:pt x="1688" y="1762"/>
                  </a:cubicBezTo>
                  <a:cubicBezTo>
                    <a:pt x="1696" y="1762"/>
                    <a:pt x="1487" y="1152"/>
                    <a:pt x="1203" y="601"/>
                  </a:cubicBezTo>
                  <a:cubicBezTo>
                    <a:pt x="1087" y="380"/>
                    <a:pt x="950" y="158"/>
                    <a:pt x="811" y="1"/>
                  </a:cubicBezTo>
                  <a:close/>
                </a:path>
              </a:pathLst>
            </a:custGeom>
            <a:solidFill>
              <a:srgbClr val="FAEB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5" name="Google Shape;555;p46"/>
            <p:cNvSpPr/>
            <p:nvPr/>
          </p:nvSpPr>
          <p:spPr>
            <a:xfrm>
              <a:off x="1514385" y="3033371"/>
              <a:ext cx="114242" cy="98246"/>
            </a:xfrm>
            <a:custGeom>
              <a:avLst/>
              <a:gdLst/>
              <a:ahLst/>
              <a:cxnLst/>
              <a:rect l="l" t="t" r="r" b="b"/>
              <a:pathLst>
                <a:path w="857" h="737" extrusionOk="0">
                  <a:moveTo>
                    <a:pt x="454" y="0"/>
                  </a:moveTo>
                  <a:cubicBezTo>
                    <a:pt x="386" y="0"/>
                    <a:pt x="317" y="16"/>
                    <a:pt x="254" y="48"/>
                  </a:cubicBezTo>
                  <a:cubicBezTo>
                    <a:pt x="64" y="142"/>
                    <a:pt x="0" y="374"/>
                    <a:pt x="86" y="544"/>
                  </a:cubicBezTo>
                  <a:cubicBezTo>
                    <a:pt x="154" y="680"/>
                    <a:pt x="275" y="737"/>
                    <a:pt x="404" y="737"/>
                  </a:cubicBezTo>
                  <a:cubicBezTo>
                    <a:pt x="474" y="737"/>
                    <a:pt x="546" y="720"/>
                    <a:pt x="613" y="691"/>
                  </a:cubicBezTo>
                  <a:cubicBezTo>
                    <a:pt x="803" y="597"/>
                    <a:pt x="856" y="344"/>
                    <a:pt x="770" y="174"/>
                  </a:cubicBezTo>
                  <a:cubicBezTo>
                    <a:pt x="714" y="62"/>
                    <a:pt x="588" y="0"/>
                    <a:pt x="45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6" name="Google Shape;556;p46"/>
            <p:cNvSpPr/>
            <p:nvPr/>
          </p:nvSpPr>
          <p:spPr>
            <a:xfrm>
              <a:off x="1529849" y="3042969"/>
              <a:ext cx="85848" cy="79450"/>
            </a:xfrm>
            <a:custGeom>
              <a:avLst/>
              <a:gdLst/>
              <a:ahLst/>
              <a:cxnLst/>
              <a:rect l="l" t="t" r="r" b="b"/>
              <a:pathLst>
                <a:path w="644" h="596" extrusionOk="0">
                  <a:moveTo>
                    <a:pt x="344" y="0"/>
                  </a:moveTo>
                  <a:cubicBezTo>
                    <a:pt x="286" y="0"/>
                    <a:pt x="226" y="13"/>
                    <a:pt x="170" y="39"/>
                  </a:cubicBezTo>
                  <a:cubicBezTo>
                    <a:pt x="74" y="82"/>
                    <a:pt x="21" y="166"/>
                    <a:pt x="11" y="259"/>
                  </a:cubicBezTo>
                  <a:cubicBezTo>
                    <a:pt x="1" y="323"/>
                    <a:pt x="1" y="376"/>
                    <a:pt x="34" y="439"/>
                  </a:cubicBezTo>
                  <a:cubicBezTo>
                    <a:pt x="88" y="549"/>
                    <a:pt x="190" y="596"/>
                    <a:pt x="295" y="596"/>
                  </a:cubicBezTo>
                  <a:cubicBezTo>
                    <a:pt x="353" y="596"/>
                    <a:pt x="412" y="582"/>
                    <a:pt x="464" y="556"/>
                  </a:cubicBezTo>
                  <a:cubicBezTo>
                    <a:pt x="591" y="492"/>
                    <a:pt x="644" y="345"/>
                    <a:pt x="614" y="219"/>
                  </a:cubicBezTo>
                  <a:cubicBezTo>
                    <a:pt x="614" y="186"/>
                    <a:pt x="603" y="166"/>
                    <a:pt x="591" y="133"/>
                  </a:cubicBezTo>
                  <a:cubicBezTo>
                    <a:pt x="550" y="44"/>
                    <a:pt x="451" y="0"/>
                    <a:pt x="34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7" name="Google Shape;557;p46"/>
            <p:cNvSpPr/>
            <p:nvPr/>
          </p:nvSpPr>
          <p:spPr>
            <a:xfrm>
              <a:off x="1486391" y="3180406"/>
              <a:ext cx="98646" cy="139437"/>
            </a:xfrm>
            <a:custGeom>
              <a:avLst/>
              <a:gdLst/>
              <a:ahLst/>
              <a:cxnLst/>
              <a:rect l="l" t="t" r="r" b="b"/>
              <a:pathLst>
                <a:path w="740" h="1046" extrusionOk="0">
                  <a:moveTo>
                    <a:pt x="327" y="1"/>
                  </a:moveTo>
                  <a:cubicBezTo>
                    <a:pt x="327" y="1"/>
                    <a:pt x="0" y="494"/>
                    <a:pt x="221" y="760"/>
                  </a:cubicBezTo>
                  <a:cubicBezTo>
                    <a:pt x="430" y="997"/>
                    <a:pt x="494" y="1045"/>
                    <a:pt x="566" y="1045"/>
                  </a:cubicBezTo>
                  <a:cubicBezTo>
                    <a:pt x="574" y="1045"/>
                    <a:pt x="582" y="1045"/>
                    <a:pt x="590" y="1044"/>
                  </a:cubicBezTo>
                  <a:cubicBezTo>
                    <a:pt x="707" y="1013"/>
                    <a:pt x="740" y="547"/>
                    <a:pt x="740" y="547"/>
                  </a:cubicBezTo>
                  <a:lnTo>
                    <a:pt x="327" y="1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8" name="Google Shape;558;p46"/>
            <p:cNvSpPr/>
            <p:nvPr/>
          </p:nvSpPr>
          <p:spPr>
            <a:xfrm>
              <a:off x="1486391" y="3172008"/>
              <a:ext cx="98646" cy="139570"/>
            </a:xfrm>
            <a:custGeom>
              <a:avLst/>
              <a:gdLst/>
              <a:ahLst/>
              <a:cxnLst/>
              <a:rect l="l" t="t" r="r" b="b"/>
              <a:pathLst>
                <a:path w="740" h="1047" extrusionOk="0">
                  <a:moveTo>
                    <a:pt x="327" y="0"/>
                  </a:moveTo>
                  <a:cubicBezTo>
                    <a:pt x="327" y="0"/>
                    <a:pt x="0" y="494"/>
                    <a:pt x="221" y="760"/>
                  </a:cubicBezTo>
                  <a:cubicBezTo>
                    <a:pt x="407" y="970"/>
                    <a:pt x="478" y="1047"/>
                    <a:pt x="542" y="1047"/>
                  </a:cubicBezTo>
                  <a:cubicBezTo>
                    <a:pt x="558" y="1047"/>
                    <a:pt x="573" y="1042"/>
                    <a:pt x="590" y="1033"/>
                  </a:cubicBezTo>
                  <a:cubicBezTo>
                    <a:pt x="696" y="990"/>
                    <a:pt x="740" y="547"/>
                    <a:pt x="740" y="547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9" name="Google Shape;559;p46"/>
            <p:cNvSpPr/>
            <p:nvPr/>
          </p:nvSpPr>
          <p:spPr>
            <a:xfrm>
              <a:off x="1662221" y="3116953"/>
              <a:ext cx="102645" cy="110377"/>
            </a:xfrm>
            <a:custGeom>
              <a:avLst/>
              <a:gdLst/>
              <a:ahLst/>
              <a:cxnLst/>
              <a:rect l="l" t="t" r="r" b="b"/>
              <a:pathLst>
                <a:path w="770" h="828" extrusionOk="0">
                  <a:moveTo>
                    <a:pt x="0" y="1"/>
                  </a:moveTo>
                  <a:lnTo>
                    <a:pt x="221" y="644"/>
                  </a:lnTo>
                  <a:cubicBezTo>
                    <a:pt x="221" y="644"/>
                    <a:pt x="524" y="827"/>
                    <a:pt x="659" y="827"/>
                  </a:cubicBezTo>
                  <a:cubicBezTo>
                    <a:pt x="679" y="827"/>
                    <a:pt x="696" y="823"/>
                    <a:pt x="707" y="813"/>
                  </a:cubicBezTo>
                  <a:cubicBezTo>
                    <a:pt x="770" y="740"/>
                    <a:pt x="770" y="687"/>
                    <a:pt x="686" y="350"/>
                  </a:cubicBezTo>
                  <a:cubicBezTo>
                    <a:pt x="600" y="1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60" name="Google Shape;560;p46"/>
            <p:cNvSpPr/>
            <p:nvPr/>
          </p:nvSpPr>
          <p:spPr>
            <a:xfrm>
              <a:off x="1655156" y="3111221"/>
              <a:ext cx="103978" cy="109977"/>
            </a:xfrm>
            <a:custGeom>
              <a:avLst/>
              <a:gdLst/>
              <a:ahLst/>
              <a:cxnLst/>
              <a:rect l="l" t="t" r="r" b="b"/>
              <a:pathLst>
                <a:path w="780" h="825" extrusionOk="0">
                  <a:moveTo>
                    <a:pt x="0" y="1"/>
                  </a:moveTo>
                  <a:lnTo>
                    <a:pt x="220" y="656"/>
                  </a:lnTo>
                  <a:cubicBezTo>
                    <a:pt x="220" y="656"/>
                    <a:pt x="511" y="825"/>
                    <a:pt x="655" y="825"/>
                  </a:cubicBezTo>
                  <a:cubicBezTo>
                    <a:pt x="675" y="825"/>
                    <a:pt x="693" y="821"/>
                    <a:pt x="706" y="813"/>
                  </a:cubicBezTo>
                  <a:cubicBezTo>
                    <a:pt x="780" y="773"/>
                    <a:pt x="770" y="697"/>
                    <a:pt x="686" y="360"/>
                  </a:cubicBezTo>
                  <a:cubicBezTo>
                    <a:pt x="600" y="1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extLst>
              <a:ext uri="{FF2B5EF4-FFF2-40B4-BE49-F238E27FC236}">
                <a16:creationId xmlns:a16="http://schemas.microsoft.com/office/drawing/2014/main" id="{263F6344-BCD0-48D9-BE77-6E2232EAE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4320"/>
            <a:ext cx="12192000" cy="85039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58" name="Picture 4" descr="http://img.loigiaihay.com/picture/2017/0209/cau-3-trang-121-toan-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989138"/>
            <a:ext cx="9144000" cy="3746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9" name="Text Box 5"/>
          <p:cNvSpPr txBox="1"/>
          <p:nvPr/>
        </p:nvSpPr>
        <p:spPr>
          <a:xfrm>
            <a:off x="1652588" y="188914"/>
            <a:ext cx="9015412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32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3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Tính thể tích của hòn đá nằm trong bể nước theo hình dưới đây:</a:t>
            </a:r>
            <a:endParaRPr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44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500" y="4808538"/>
            <a:ext cx="712788" cy="2036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2676" y="5045076"/>
            <a:ext cx="714375" cy="2036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6325" y="5516564"/>
            <a:ext cx="857250" cy="1387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3">
            <a:extLst>
              <a:ext uri="{FF2B5EF4-FFF2-40B4-BE49-F238E27FC236}">
                <a16:creationId xmlns:a16="http://schemas.microsoft.com/office/drawing/2014/main" id="{84E66833-DFA8-4A2A-8730-E9862FC3D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4320"/>
            <a:ext cx="12192000" cy="85039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9" name="AutoShape 5"/>
          <p:cNvSpPr/>
          <p:nvPr/>
        </p:nvSpPr>
        <p:spPr>
          <a:xfrm>
            <a:off x="2754313" y="3200401"/>
            <a:ext cx="2743200" cy="1363663"/>
          </a:xfrm>
          <a:prstGeom prst="cube">
            <a:avLst>
              <a:gd name="adj" fmla="val 37241"/>
            </a:avLst>
          </a:prstGeom>
          <a:solidFill>
            <a:srgbClr val="C1E2E5"/>
          </a:solidFill>
          <a:ln w="38100" cap="flat" cmpd="sng">
            <a:solidFill>
              <a:srgbClr val="33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grpSp>
        <p:nvGrpSpPr>
          <p:cNvPr id="151554" name="Group 2"/>
          <p:cNvGrpSpPr/>
          <p:nvPr/>
        </p:nvGrpSpPr>
        <p:grpSpPr>
          <a:xfrm>
            <a:off x="7069138" y="2495550"/>
            <a:ext cx="2743200" cy="1843088"/>
            <a:chOff x="528" y="2496"/>
            <a:chExt cx="1776" cy="1152"/>
          </a:xfrm>
        </p:grpSpPr>
        <p:sp>
          <p:nvSpPr>
            <p:cNvPr id="20527" name="AutoShape 3"/>
            <p:cNvSpPr/>
            <p:nvPr/>
          </p:nvSpPr>
          <p:spPr>
            <a:xfrm>
              <a:off x="528" y="2496"/>
              <a:ext cx="1776" cy="1152"/>
            </a:xfrm>
            <a:prstGeom prst="cube">
              <a:avLst>
                <a:gd name="adj" fmla="val 34963"/>
              </a:avLst>
            </a:prstGeom>
            <a:solidFill>
              <a:srgbClr val="C1E2E5"/>
            </a:solidFill>
            <a:ln w="38100" cap="flat" cmpd="sng">
              <a:solidFill>
                <a:srgbClr val="33CC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0528" name="Line 4"/>
            <p:cNvSpPr/>
            <p:nvPr/>
          </p:nvSpPr>
          <p:spPr>
            <a:xfrm>
              <a:off x="2304" y="2496"/>
              <a:ext cx="0" cy="768"/>
            </a:xfrm>
            <a:prstGeom prst="line">
              <a:avLst/>
            </a:prstGeom>
            <a:ln w="76200" cap="flat" cmpd="sng">
              <a:solidFill>
                <a:srgbClr val="003366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51557" name="AutoShape 5"/>
          <p:cNvSpPr/>
          <p:nvPr/>
        </p:nvSpPr>
        <p:spPr>
          <a:xfrm>
            <a:off x="7069138" y="3028951"/>
            <a:ext cx="2743200" cy="1363663"/>
          </a:xfrm>
          <a:prstGeom prst="cube">
            <a:avLst>
              <a:gd name="adj" fmla="val 37241"/>
            </a:avLst>
          </a:prstGeom>
          <a:solidFill>
            <a:srgbClr val="C1E2E5"/>
          </a:solidFill>
          <a:ln w="38100" cap="flat" cmpd="sng">
            <a:solidFill>
              <a:srgbClr val="33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grpSp>
        <p:nvGrpSpPr>
          <p:cNvPr id="20485" name="Group 6"/>
          <p:cNvGrpSpPr/>
          <p:nvPr/>
        </p:nvGrpSpPr>
        <p:grpSpPr>
          <a:xfrm>
            <a:off x="7069138" y="2190750"/>
            <a:ext cx="2743200" cy="2209800"/>
            <a:chOff x="3360" y="624"/>
            <a:chExt cx="1728" cy="1392"/>
          </a:xfrm>
        </p:grpSpPr>
        <p:sp>
          <p:nvSpPr>
            <p:cNvPr id="20523" name="Line 7"/>
            <p:cNvSpPr/>
            <p:nvPr/>
          </p:nvSpPr>
          <p:spPr>
            <a:xfrm>
              <a:off x="3739" y="624"/>
              <a:ext cx="0" cy="1074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20524" name="Line 8"/>
            <p:cNvSpPr/>
            <p:nvPr/>
          </p:nvSpPr>
          <p:spPr>
            <a:xfrm flipV="1">
              <a:off x="3402" y="1658"/>
              <a:ext cx="337" cy="318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20525" name="Line 9"/>
            <p:cNvSpPr/>
            <p:nvPr/>
          </p:nvSpPr>
          <p:spPr>
            <a:xfrm>
              <a:off x="3781" y="1658"/>
              <a:ext cx="1265" cy="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20526" name="AutoShape 10"/>
            <p:cNvSpPr/>
            <p:nvPr/>
          </p:nvSpPr>
          <p:spPr>
            <a:xfrm>
              <a:off x="3360" y="624"/>
              <a:ext cx="1728" cy="1392"/>
            </a:xfrm>
            <a:prstGeom prst="cube">
              <a:avLst>
                <a:gd name="adj" fmla="val 25000"/>
              </a:avLst>
            </a:prstGeom>
            <a:noFill/>
            <a:ln w="57150" cap="flat" cmpd="sng">
              <a:solidFill>
                <a:srgbClr val="FFFF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sp>
        <p:nvSpPr>
          <p:cNvPr id="151563" name="AutoShape 11"/>
          <p:cNvSpPr/>
          <p:nvPr/>
        </p:nvSpPr>
        <p:spPr>
          <a:xfrm>
            <a:off x="7602538" y="3333750"/>
            <a:ext cx="914400" cy="914400"/>
          </a:xfrm>
          <a:prstGeom prst="cloudCallout">
            <a:avLst>
              <a:gd name="adj1" fmla="val 47051"/>
              <a:gd name="adj2" fmla="val 2259"/>
            </a:avLst>
          </a:prstGeom>
          <a:solidFill>
            <a:srgbClr val="5F5F5F"/>
          </a:solidFill>
          <a:ln w="9525" cap="flat" cmpd="sng">
            <a:solidFill>
              <a:srgbClr val="1A000D"/>
            </a:solidFill>
            <a:prstDash val="solid"/>
            <a:headEnd type="none" w="med" len="med"/>
            <a:tailEnd type="none" w="med" len="med"/>
          </a:ln>
          <a:effectLst>
            <a:outerShdw dist="99190" dir="13188334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/>
            <a:endParaRPr dirty="0">
              <a:solidFill>
                <a:srgbClr val="5F5F5F"/>
              </a:solidFill>
              <a:latin typeface="Arial" panose="020B0604020202020204" pitchFamily="34" charset="0"/>
            </a:endParaRPr>
          </a:p>
        </p:txBody>
      </p:sp>
      <p:sp>
        <p:nvSpPr>
          <p:cNvPr id="151570" name="Text Box 18"/>
          <p:cNvSpPr txBox="1"/>
          <p:nvPr/>
        </p:nvSpPr>
        <p:spPr>
          <a:xfrm>
            <a:off x="6002656" y="3409950"/>
            <a:ext cx="113728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/>
              <a:t>7cm</a:t>
            </a:r>
          </a:p>
        </p:txBody>
      </p:sp>
      <p:sp>
        <p:nvSpPr>
          <p:cNvPr id="20488" name="Text Box 19"/>
          <p:cNvSpPr txBox="1"/>
          <p:nvPr/>
        </p:nvSpPr>
        <p:spPr>
          <a:xfrm>
            <a:off x="1803400" y="192089"/>
            <a:ext cx="8972550" cy="13223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3:</a:t>
            </a: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thể tích hòn đá trong bể nước theo hình dưới đây:</a:t>
            </a:r>
          </a:p>
        </p:txBody>
      </p:sp>
      <p:sp>
        <p:nvSpPr>
          <p:cNvPr id="20489" name="Text Box 20"/>
          <p:cNvSpPr txBox="1"/>
          <p:nvPr/>
        </p:nvSpPr>
        <p:spPr>
          <a:xfrm>
            <a:off x="7754938" y="4324351"/>
            <a:ext cx="1143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/>
              <a:t>10cm</a:t>
            </a:r>
          </a:p>
        </p:txBody>
      </p:sp>
      <p:grpSp>
        <p:nvGrpSpPr>
          <p:cNvPr id="20490" name="Group 21"/>
          <p:cNvGrpSpPr/>
          <p:nvPr/>
        </p:nvGrpSpPr>
        <p:grpSpPr>
          <a:xfrm>
            <a:off x="2711450" y="2343150"/>
            <a:ext cx="2743200" cy="2209800"/>
            <a:chOff x="576" y="1968"/>
            <a:chExt cx="1728" cy="1392"/>
          </a:xfrm>
        </p:grpSpPr>
        <p:sp>
          <p:nvSpPr>
            <p:cNvPr id="20517" name="AutoShape 22"/>
            <p:cNvSpPr/>
            <p:nvPr/>
          </p:nvSpPr>
          <p:spPr>
            <a:xfrm>
              <a:off x="576" y="2496"/>
              <a:ext cx="1728" cy="864"/>
            </a:xfrm>
            <a:prstGeom prst="cube">
              <a:avLst>
                <a:gd name="adj" fmla="val 37241"/>
              </a:avLst>
            </a:prstGeom>
            <a:solidFill>
              <a:srgbClr val="C1E2E5"/>
            </a:solidFill>
            <a:ln w="38100">
              <a:noFill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grpSp>
          <p:nvGrpSpPr>
            <p:cNvPr id="20518" name="Group 23"/>
            <p:cNvGrpSpPr/>
            <p:nvPr/>
          </p:nvGrpSpPr>
          <p:grpSpPr>
            <a:xfrm>
              <a:off x="576" y="1968"/>
              <a:ext cx="1728" cy="1392"/>
              <a:chOff x="576" y="1968"/>
              <a:chExt cx="1728" cy="1392"/>
            </a:xfrm>
          </p:grpSpPr>
          <p:sp>
            <p:nvSpPr>
              <p:cNvPr id="20519" name="Line 24"/>
              <p:cNvSpPr/>
              <p:nvPr/>
            </p:nvSpPr>
            <p:spPr>
              <a:xfrm>
                <a:off x="939" y="1968"/>
                <a:ext cx="12" cy="1056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20520" name="Line 25"/>
              <p:cNvSpPr/>
              <p:nvPr/>
            </p:nvSpPr>
            <p:spPr>
              <a:xfrm flipV="1">
                <a:off x="576" y="3024"/>
                <a:ext cx="385" cy="336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20521" name="Line 26"/>
              <p:cNvSpPr/>
              <p:nvPr/>
            </p:nvSpPr>
            <p:spPr>
              <a:xfrm>
                <a:off x="997" y="3011"/>
                <a:ext cx="1265" cy="0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20522" name="AutoShape 27"/>
              <p:cNvSpPr/>
              <p:nvPr/>
            </p:nvSpPr>
            <p:spPr>
              <a:xfrm>
                <a:off x="576" y="1968"/>
                <a:ext cx="1728" cy="1392"/>
              </a:xfrm>
              <a:prstGeom prst="cube">
                <a:avLst>
                  <a:gd name="adj" fmla="val 25000"/>
                </a:avLst>
              </a:prstGeom>
              <a:noFill/>
              <a:ln w="57150" cap="flat" cmpd="sng">
                <a:solidFill>
                  <a:srgbClr val="FFFF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0491" name="Line 28"/>
          <p:cNvSpPr/>
          <p:nvPr/>
        </p:nvSpPr>
        <p:spPr>
          <a:xfrm>
            <a:off x="2725738" y="3714750"/>
            <a:ext cx="2209800" cy="0"/>
          </a:xfrm>
          <a:prstGeom prst="line">
            <a:avLst/>
          </a:prstGeom>
          <a:ln w="38100" cap="flat" cmpd="sng">
            <a:solidFill>
              <a:srgbClr val="33CC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492" name="Line 29"/>
          <p:cNvSpPr/>
          <p:nvPr/>
        </p:nvSpPr>
        <p:spPr>
          <a:xfrm>
            <a:off x="3259138" y="3181350"/>
            <a:ext cx="2209800" cy="0"/>
          </a:xfrm>
          <a:prstGeom prst="line">
            <a:avLst/>
          </a:prstGeom>
          <a:ln w="38100" cap="flat" cmpd="sng">
            <a:solidFill>
              <a:srgbClr val="33CC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493" name="Line 30"/>
          <p:cNvSpPr/>
          <p:nvPr/>
        </p:nvSpPr>
        <p:spPr>
          <a:xfrm flipV="1">
            <a:off x="4935538" y="3181350"/>
            <a:ext cx="533400" cy="533400"/>
          </a:xfrm>
          <a:prstGeom prst="line">
            <a:avLst/>
          </a:prstGeom>
          <a:ln w="38100" cap="flat" cmpd="sng">
            <a:solidFill>
              <a:srgbClr val="33CC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494" name="Line 31"/>
          <p:cNvSpPr/>
          <p:nvPr/>
        </p:nvSpPr>
        <p:spPr>
          <a:xfrm flipH="1">
            <a:off x="2725738" y="3181350"/>
            <a:ext cx="533400" cy="533400"/>
          </a:xfrm>
          <a:prstGeom prst="line">
            <a:avLst/>
          </a:prstGeom>
          <a:ln w="38100" cap="flat" cmpd="sng">
            <a:solidFill>
              <a:srgbClr val="33CCFF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20495" name="Group 32"/>
          <p:cNvGrpSpPr/>
          <p:nvPr/>
        </p:nvGrpSpPr>
        <p:grpSpPr>
          <a:xfrm>
            <a:off x="1703705" y="3729355"/>
            <a:ext cx="1297940" cy="838200"/>
            <a:chOff x="172" y="1488"/>
            <a:chExt cx="644" cy="528"/>
          </a:xfrm>
        </p:grpSpPr>
        <p:sp>
          <p:nvSpPr>
            <p:cNvPr id="20515" name="Arc 33"/>
            <p:cNvSpPr/>
            <p:nvPr/>
          </p:nvSpPr>
          <p:spPr>
            <a:xfrm flipH="1">
              <a:off x="720" y="1488"/>
              <a:ext cx="96" cy="52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20" y="528"/>
                </a:cxn>
                <a:cxn ang="0">
                  <a:pos x="0" y="236"/>
                </a:cxn>
              </a:cxnLst>
              <a:rect l="0" t="0" r="0" b="0"/>
              <a:pathLst>
                <a:path w="21600" h="38200" fill="none">
                  <a:moveTo>
                    <a:pt x="13258" y="0"/>
                  </a:moveTo>
                  <a:cubicBezTo>
                    <a:pt x="18521" y="4092"/>
                    <a:pt x="21600" y="10385"/>
                    <a:pt x="21600" y="17052"/>
                  </a:cubicBezTo>
                  <a:cubicBezTo>
                    <a:pt x="21600" y="27287"/>
                    <a:pt x="14416" y="36116"/>
                    <a:pt x="4395" y="38199"/>
                  </a:cubicBezTo>
                </a:path>
                <a:path w="21600" h="38200" stroke="0">
                  <a:moveTo>
                    <a:pt x="13258" y="0"/>
                  </a:moveTo>
                  <a:cubicBezTo>
                    <a:pt x="18521" y="4092"/>
                    <a:pt x="21600" y="10385"/>
                    <a:pt x="21600" y="17052"/>
                  </a:cubicBezTo>
                  <a:cubicBezTo>
                    <a:pt x="21600" y="27287"/>
                    <a:pt x="14416" y="36116"/>
                    <a:pt x="4395" y="38199"/>
                  </a:cubicBezTo>
                  <a:lnTo>
                    <a:pt x="0" y="17052"/>
                  </a:lnTo>
                  <a:lnTo>
                    <a:pt x="1325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bg1">
                  <a:alpha val="10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6" name="Text Box 34"/>
            <p:cNvSpPr txBox="1"/>
            <p:nvPr/>
          </p:nvSpPr>
          <p:spPr>
            <a:xfrm>
              <a:off x="172" y="1584"/>
              <a:ext cx="528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/>
                <a:t>5cm</a:t>
              </a:r>
            </a:p>
          </p:txBody>
        </p:sp>
      </p:grpSp>
      <p:sp>
        <p:nvSpPr>
          <p:cNvPr id="20496" name="Text Box 35"/>
          <p:cNvSpPr txBox="1"/>
          <p:nvPr/>
        </p:nvSpPr>
        <p:spPr>
          <a:xfrm>
            <a:off x="3411538" y="4552951"/>
            <a:ext cx="1143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/>
              <a:t>10cm</a:t>
            </a:r>
          </a:p>
        </p:txBody>
      </p:sp>
      <p:sp>
        <p:nvSpPr>
          <p:cNvPr id="20497" name="Text Box 36"/>
          <p:cNvSpPr txBox="1"/>
          <p:nvPr/>
        </p:nvSpPr>
        <p:spPr>
          <a:xfrm>
            <a:off x="5011738" y="4171951"/>
            <a:ext cx="1143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/>
              <a:t>10cm</a:t>
            </a:r>
          </a:p>
        </p:txBody>
      </p:sp>
      <p:sp>
        <p:nvSpPr>
          <p:cNvPr id="20498" name="Text Box 37"/>
          <p:cNvSpPr txBox="1"/>
          <p:nvPr/>
        </p:nvSpPr>
        <p:spPr>
          <a:xfrm>
            <a:off x="9507538" y="3867151"/>
            <a:ext cx="1143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/>
              <a:t>10cm</a:t>
            </a:r>
          </a:p>
        </p:txBody>
      </p:sp>
      <p:sp>
        <p:nvSpPr>
          <p:cNvPr id="2" name="Arc 1"/>
          <p:cNvSpPr/>
          <p:nvPr/>
        </p:nvSpPr>
        <p:spPr>
          <a:xfrm rot="12948211">
            <a:off x="6870701" y="2722564"/>
            <a:ext cx="1266825" cy="1801813"/>
          </a:xfrm>
          <a:prstGeom prst="arc">
            <a:avLst>
              <a:gd name="adj1" fmla="val 16001999"/>
              <a:gd name="adj2" fmla="val 284200"/>
            </a:avLst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Arc 35"/>
          <p:cNvSpPr/>
          <p:nvPr/>
        </p:nvSpPr>
        <p:spPr>
          <a:xfrm rot="12948211">
            <a:off x="2511425" y="3503613"/>
            <a:ext cx="933450" cy="1093788"/>
          </a:xfrm>
          <a:prstGeom prst="arc">
            <a:avLst>
              <a:gd name="adj1" fmla="val 16001999"/>
              <a:gd name="adj2" fmla="val 284200"/>
            </a:avLst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0501" name="Group 6"/>
          <p:cNvGrpSpPr/>
          <p:nvPr/>
        </p:nvGrpSpPr>
        <p:grpSpPr>
          <a:xfrm>
            <a:off x="7073900" y="2190750"/>
            <a:ext cx="2743200" cy="2209800"/>
            <a:chOff x="3360" y="624"/>
            <a:chExt cx="1728" cy="1392"/>
          </a:xfrm>
        </p:grpSpPr>
        <p:sp>
          <p:nvSpPr>
            <p:cNvPr id="20511" name="Line 7"/>
            <p:cNvSpPr/>
            <p:nvPr/>
          </p:nvSpPr>
          <p:spPr>
            <a:xfrm>
              <a:off x="3739" y="624"/>
              <a:ext cx="0" cy="1074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20512" name="Line 8"/>
            <p:cNvSpPr/>
            <p:nvPr/>
          </p:nvSpPr>
          <p:spPr>
            <a:xfrm flipV="1">
              <a:off x="3402" y="1658"/>
              <a:ext cx="337" cy="318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20513" name="Line 9"/>
            <p:cNvSpPr/>
            <p:nvPr/>
          </p:nvSpPr>
          <p:spPr>
            <a:xfrm>
              <a:off x="3781" y="1658"/>
              <a:ext cx="1265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20514" name="AutoShape 10"/>
            <p:cNvSpPr/>
            <p:nvPr/>
          </p:nvSpPr>
          <p:spPr>
            <a:xfrm>
              <a:off x="3360" y="624"/>
              <a:ext cx="1728" cy="1392"/>
            </a:xfrm>
            <a:prstGeom prst="cube">
              <a:avLst>
                <a:gd name="adj" fmla="val 25000"/>
              </a:avLst>
            </a:prstGeom>
            <a:noFill/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0502" name="Group 23"/>
          <p:cNvGrpSpPr/>
          <p:nvPr/>
        </p:nvGrpSpPr>
        <p:grpSpPr>
          <a:xfrm>
            <a:off x="2711450" y="2349500"/>
            <a:ext cx="2743200" cy="2209800"/>
            <a:chOff x="576" y="1968"/>
            <a:chExt cx="1728" cy="1392"/>
          </a:xfrm>
        </p:grpSpPr>
        <p:sp>
          <p:nvSpPr>
            <p:cNvPr id="20507" name="Line 24"/>
            <p:cNvSpPr/>
            <p:nvPr/>
          </p:nvSpPr>
          <p:spPr>
            <a:xfrm>
              <a:off x="939" y="1968"/>
              <a:ext cx="12" cy="1056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20508" name="Line 25"/>
            <p:cNvSpPr/>
            <p:nvPr/>
          </p:nvSpPr>
          <p:spPr>
            <a:xfrm flipV="1">
              <a:off x="576" y="3024"/>
              <a:ext cx="385" cy="336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20509" name="Line 26"/>
            <p:cNvSpPr/>
            <p:nvPr/>
          </p:nvSpPr>
          <p:spPr>
            <a:xfrm>
              <a:off x="997" y="3011"/>
              <a:ext cx="1265" cy="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20510" name="AutoShape 27"/>
            <p:cNvSpPr/>
            <p:nvPr/>
          </p:nvSpPr>
          <p:spPr>
            <a:xfrm>
              <a:off x="576" y="1968"/>
              <a:ext cx="1728" cy="1392"/>
            </a:xfrm>
            <a:prstGeom prst="cube">
              <a:avLst>
                <a:gd name="adj" fmla="val 25000"/>
              </a:avLst>
            </a:prstGeom>
            <a:noFill/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50" name="Group 32"/>
          <p:cNvGrpSpPr/>
          <p:nvPr/>
        </p:nvGrpSpPr>
        <p:grpSpPr>
          <a:xfrm>
            <a:off x="6059805" y="3554730"/>
            <a:ext cx="1247140" cy="838200"/>
            <a:chOff x="172" y="1488"/>
            <a:chExt cx="644" cy="528"/>
          </a:xfrm>
        </p:grpSpPr>
        <p:sp>
          <p:nvSpPr>
            <p:cNvPr id="20505" name="Arc 33"/>
            <p:cNvSpPr/>
            <p:nvPr/>
          </p:nvSpPr>
          <p:spPr>
            <a:xfrm flipH="1">
              <a:off x="720" y="1488"/>
              <a:ext cx="96" cy="52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20" y="528"/>
                </a:cxn>
                <a:cxn ang="0">
                  <a:pos x="0" y="236"/>
                </a:cxn>
              </a:cxnLst>
              <a:rect l="0" t="0" r="0" b="0"/>
              <a:pathLst>
                <a:path w="21600" h="38200" fill="none">
                  <a:moveTo>
                    <a:pt x="13258" y="0"/>
                  </a:moveTo>
                  <a:cubicBezTo>
                    <a:pt x="18521" y="4092"/>
                    <a:pt x="21600" y="10385"/>
                    <a:pt x="21600" y="17052"/>
                  </a:cubicBezTo>
                  <a:cubicBezTo>
                    <a:pt x="21600" y="27287"/>
                    <a:pt x="14416" y="36116"/>
                    <a:pt x="4395" y="38199"/>
                  </a:cubicBezTo>
                </a:path>
                <a:path w="21600" h="38200" stroke="0">
                  <a:moveTo>
                    <a:pt x="13258" y="0"/>
                  </a:moveTo>
                  <a:cubicBezTo>
                    <a:pt x="18521" y="4092"/>
                    <a:pt x="21600" y="10385"/>
                    <a:pt x="21600" y="17052"/>
                  </a:cubicBezTo>
                  <a:cubicBezTo>
                    <a:pt x="21600" y="27287"/>
                    <a:pt x="14416" y="36116"/>
                    <a:pt x="4395" y="38199"/>
                  </a:cubicBezTo>
                  <a:lnTo>
                    <a:pt x="0" y="17052"/>
                  </a:lnTo>
                  <a:lnTo>
                    <a:pt x="1325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bg1">
                  <a:alpha val="10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6" name="Text Box 34"/>
            <p:cNvSpPr txBox="1"/>
            <p:nvPr/>
          </p:nvSpPr>
          <p:spPr>
            <a:xfrm>
              <a:off x="172" y="1584"/>
              <a:ext cx="644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/>
                <a:t>5cm</a:t>
              </a:r>
            </a:p>
          </p:txBody>
        </p:sp>
      </p:grpSp>
      <p:sp>
        <p:nvSpPr>
          <p:cNvPr id="53" name="Arc 52"/>
          <p:cNvSpPr/>
          <p:nvPr/>
        </p:nvSpPr>
        <p:spPr>
          <a:xfrm rot="12948211">
            <a:off x="6865938" y="3328988"/>
            <a:ext cx="935038" cy="1093788"/>
          </a:xfrm>
          <a:prstGeom prst="arc">
            <a:avLst>
              <a:gd name="adj1" fmla="val 16001999"/>
              <a:gd name="adj2" fmla="val 284200"/>
            </a:avLst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44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0" y="4808538"/>
            <a:ext cx="712788" cy="2036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676" y="5045076"/>
            <a:ext cx="714375" cy="2036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6325" y="5516564"/>
            <a:ext cx="857250" cy="1387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0" dur="2000"/>
                                        <p:tgtEl>
                                          <p:spTgt spid="151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1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151557" grpId="0" animBg="1"/>
      <p:bldP spid="151563" grpId="0" animBg="1"/>
      <p:bldP spid="15157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6" name="Picture 3">
            <a:extLst>
              <a:ext uri="{FF2B5EF4-FFF2-40B4-BE49-F238E27FC236}">
                <a16:creationId xmlns:a16="http://schemas.microsoft.com/office/drawing/2014/main" id="{5FC90B3D-0EA0-45B7-A4B0-57090FEF3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4320"/>
            <a:ext cx="12192000" cy="85039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6" name="Rectangle 152"/>
          <p:cNvSpPr/>
          <p:nvPr/>
        </p:nvSpPr>
        <p:spPr>
          <a:xfrm>
            <a:off x="1524000" y="1667947"/>
            <a:ext cx="184731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dirty="0">
              <a:latin typeface="Arial" panose="020B0604020202020204" pitchFamily="34" charset="0"/>
            </a:endParaRPr>
          </a:p>
        </p:txBody>
      </p:sp>
      <p:grpSp>
        <p:nvGrpSpPr>
          <p:cNvPr id="16538" name="Group 154"/>
          <p:cNvGrpSpPr>
            <a:grpSpLocks noChangeAspect="1"/>
          </p:cNvGrpSpPr>
          <p:nvPr/>
        </p:nvGrpSpPr>
        <p:grpSpPr>
          <a:xfrm>
            <a:off x="-50800" y="1066800"/>
            <a:ext cx="7620000" cy="4267200"/>
            <a:chOff x="0" y="1167"/>
            <a:chExt cx="3450" cy="1986"/>
          </a:xfrm>
        </p:grpSpPr>
        <p:sp>
          <p:nvSpPr>
            <p:cNvPr id="22296" name="AutoShape 153"/>
            <p:cNvSpPr>
              <a:spLocks noChangeAspect="1" noTextEdit="1"/>
            </p:cNvSpPr>
            <p:nvPr/>
          </p:nvSpPr>
          <p:spPr>
            <a:xfrm>
              <a:off x="0" y="1167"/>
              <a:ext cx="3450" cy="198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97" name="Rectangle 155"/>
            <p:cNvSpPr/>
            <p:nvPr/>
          </p:nvSpPr>
          <p:spPr>
            <a:xfrm>
              <a:off x="2658" y="2415"/>
              <a:ext cx="0" cy="1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endParaRPr sz="2400" dirty="0"/>
            </a:p>
          </p:txBody>
        </p:sp>
        <p:sp>
          <p:nvSpPr>
            <p:cNvPr id="22298" name="Rectangle 156"/>
            <p:cNvSpPr/>
            <p:nvPr/>
          </p:nvSpPr>
          <p:spPr>
            <a:xfrm>
              <a:off x="536" y="2266"/>
              <a:ext cx="0" cy="1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endParaRPr sz="2400" dirty="0"/>
            </a:p>
          </p:txBody>
        </p:sp>
        <p:sp>
          <p:nvSpPr>
            <p:cNvPr id="22299" name="Rectangle 157"/>
            <p:cNvSpPr/>
            <p:nvPr/>
          </p:nvSpPr>
          <p:spPr>
            <a:xfrm>
              <a:off x="1103" y="1767"/>
              <a:ext cx="899" cy="900"/>
            </a:xfrm>
            <a:prstGeom prst="rect">
              <a:avLst/>
            </a:prstGeom>
            <a:noFill/>
            <a:ln w="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2300" name="Freeform 158"/>
            <p:cNvSpPr/>
            <p:nvPr/>
          </p:nvSpPr>
          <p:spPr>
            <a:xfrm>
              <a:off x="1103" y="1466"/>
              <a:ext cx="1233" cy="1201"/>
            </a:xfrm>
            <a:custGeom>
              <a:avLst/>
              <a:gdLst/>
              <a:ahLst/>
              <a:cxnLst>
                <a:cxn ang="0">
                  <a:pos x="0" y="301"/>
                </a:cxn>
                <a:cxn ang="0">
                  <a:pos x="335" y="0"/>
                </a:cxn>
                <a:cxn ang="0">
                  <a:pos x="1233" y="0"/>
                </a:cxn>
                <a:cxn ang="0">
                  <a:pos x="1233" y="901"/>
                </a:cxn>
                <a:cxn ang="0">
                  <a:pos x="899" y="1201"/>
                </a:cxn>
                <a:cxn ang="0">
                  <a:pos x="899" y="301"/>
                </a:cxn>
                <a:cxn ang="0">
                  <a:pos x="0" y="301"/>
                </a:cxn>
                <a:cxn ang="0">
                  <a:pos x="899" y="301"/>
                </a:cxn>
                <a:cxn ang="0">
                  <a:pos x="1233" y="0"/>
                </a:cxn>
              </a:cxnLst>
              <a:rect l="0" t="0" r="0" b="0"/>
              <a:pathLst>
                <a:path w="12329" h="12003">
                  <a:moveTo>
                    <a:pt x="0" y="3005"/>
                  </a:moveTo>
                  <a:lnTo>
                    <a:pt x="3345" y="0"/>
                  </a:lnTo>
                  <a:lnTo>
                    <a:pt x="12329" y="0"/>
                  </a:lnTo>
                  <a:lnTo>
                    <a:pt x="12329" y="9000"/>
                  </a:lnTo>
                  <a:lnTo>
                    <a:pt x="8985" y="12003"/>
                  </a:lnTo>
                  <a:lnTo>
                    <a:pt x="8985" y="3005"/>
                  </a:lnTo>
                  <a:lnTo>
                    <a:pt x="0" y="3005"/>
                  </a:lnTo>
                  <a:lnTo>
                    <a:pt x="8985" y="3005"/>
                  </a:lnTo>
                  <a:lnTo>
                    <a:pt x="12329" y="0"/>
                  </a:lnTo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01" name="Line 159"/>
            <p:cNvSpPr/>
            <p:nvPr/>
          </p:nvSpPr>
          <p:spPr>
            <a:xfrm>
              <a:off x="1438" y="1466"/>
              <a:ext cx="1" cy="900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02" name="Line 160"/>
            <p:cNvSpPr/>
            <p:nvPr/>
          </p:nvSpPr>
          <p:spPr>
            <a:xfrm flipH="1">
              <a:off x="1103" y="2366"/>
              <a:ext cx="335" cy="301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03" name="Line 161"/>
            <p:cNvSpPr/>
            <p:nvPr/>
          </p:nvSpPr>
          <p:spPr>
            <a:xfrm flipV="1">
              <a:off x="1103" y="2366"/>
              <a:ext cx="335" cy="301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04" name="Line 162"/>
            <p:cNvSpPr/>
            <p:nvPr/>
          </p:nvSpPr>
          <p:spPr>
            <a:xfrm>
              <a:off x="1438" y="2366"/>
              <a:ext cx="898" cy="1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05" name="Freeform 163"/>
            <p:cNvSpPr/>
            <p:nvPr/>
          </p:nvSpPr>
          <p:spPr>
            <a:xfrm>
              <a:off x="1103" y="1916"/>
              <a:ext cx="1233" cy="751"/>
            </a:xfrm>
            <a:custGeom>
              <a:avLst/>
              <a:gdLst/>
              <a:ahLst/>
              <a:cxnLst>
                <a:cxn ang="0">
                  <a:pos x="0" y="751"/>
                </a:cxn>
                <a:cxn ang="0">
                  <a:pos x="0" y="301"/>
                </a:cxn>
                <a:cxn ang="0">
                  <a:pos x="899" y="301"/>
                </a:cxn>
                <a:cxn ang="0">
                  <a:pos x="1233" y="0"/>
                </a:cxn>
                <a:cxn ang="0">
                  <a:pos x="1233" y="450"/>
                </a:cxn>
                <a:cxn ang="0">
                  <a:pos x="899" y="751"/>
                </a:cxn>
                <a:cxn ang="0">
                  <a:pos x="899" y="301"/>
                </a:cxn>
                <a:cxn ang="0">
                  <a:pos x="899" y="751"/>
                </a:cxn>
                <a:cxn ang="0">
                  <a:pos x="0" y="751"/>
                </a:cxn>
                <a:cxn ang="0">
                  <a:pos x="0" y="301"/>
                </a:cxn>
                <a:cxn ang="0">
                  <a:pos x="335" y="0"/>
                </a:cxn>
                <a:cxn ang="0">
                  <a:pos x="1233" y="0"/>
                </a:cxn>
              </a:cxnLst>
              <a:rect l="0" t="0" r="0" b="0"/>
              <a:pathLst>
                <a:path w="12329" h="7503">
                  <a:moveTo>
                    <a:pt x="0" y="7503"/>
                  </a:moveTo>
                  <a:lnTo>
                    <a:pt x="0" y="3003"/>
                  </a:lnTo>
                  <a:lnTo>
                    <a:pt x="8985" y="3003"/>
                  </a:lnTo>
                  <a:lnTo>
                    <a:pt x="12329" y="0"/>
                  </a:lnTo>
                  <a:lnTo>
                    <a:pt x="12329" y="4500"/>
                  </a:lnTo>
                  <a:lnTo>
                    <a:pt x="8985" y="7503"/>
                  </a:lnTo>
                  <a:lnTo>
                    <a:pt x="8985" y="3003"/>
                  </a:lnTo>
                  <a:lnTo>
                    <a:pt x="8985" y="7503"/>
                  </a:lnTo>
                  <a:lnTo>
                    <a:pt x="0" y="7503"/>
                  </a:lnTo>
                  <a:lnTo>
                    <a:pt x="0" y="3003"/>
                  </a:lnTo>
                  <a:lnTo>
                    <a:pt x="3345" y="0"/>
                  </a:lnTo>
                  <a:lnTo>
                    <a:pt x="12329" y="0"/>
                  </a:lnTo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06" name="Rectangle 164"/>
            <p:cNvSpPr/>
            <p:nvPr/>
          </p:nvSpPr>
          <p:spPr>
            <a:xfrm>
              <a:off x="1438" y="1916"/>
              <a:ext cx="898" cy="1"/>
            </a:xfrm>
            <a:prstGeom prst="rect">
              <a:avLst/>
            </a:prstGeom>
            <a:solidFill>
              <a:srgbClr val="00FFFF"/>
            </a:solidFill>
            <a:ln w="9525">
              <a:noFill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2307" name="Rectangle 165"/>
            <p:cNvSpPr/>
            <p:nvPr/>
          </p:nvSpPr>
          <p:spPr>
            <a:xfrm>
              <a:off x="1438" y="1916"/>
              <a:ext cx="898" cy="1"/>
            </a:xfrm>
            <a:prstGeom prst="rect">
              <a:avLst/>
            </a:prstGeom>
            <a:noFill/>
            <a:ln w="0" cap="flat" cmpd="sng">
              <a:solidFill>
                <a:srgbClr val="00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2308" name="Freeform 166"/>
            <p:cNvSpPr/>
            <p:nvPr/>
          </p:nvSpPr>
          <p:spPr>
            <a:xfrm>
              <a:off x="1103" y="1916"/>
              <a:ext cx="1233" cy="301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0" y="301"/>
                </a:cxn>
                <a:cxn ang="0">
                  <a:pos x="1233" y="301"/>
                </a:cxn>
                <a:cxn ang="0">
                  <a:pos x="335" y="0"/>
                </a:cxn>
              </a:cxnLst>
              <a:rect l="0" t="0" r="0" b="0"/>
              <a:pathLst>
                <a:path w="12329" h="3003">
                  <a:moveTo>
                    <a:pt x="3345" y="0"/>
                  </a:moveTo>
                  <a:lnTo>
                    <a:pt x="0" y="3003"/>
                  </a:lnTo>
                  <a:lnTo>
                    <a:pt x="12329" y="3003"/>
                  </a:lnTo>
                  <a:lnTo>
                    <a:pt x="3345" y="0"/>
                  </a:lnTo>
                  <a:close/>
                </a:path>
              </a:pathLst>
            </a:custGeom>
            <a:solidFill>
              <a:srgbClr val="00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09" name="Freeform 167"/>
            <p:cNvSpPr/>
            <p:nvPr/>
          </p:nvSpPr>
          <p:spPr>
            <a:xfrm>
              <a:off x="1103" y="1916"/>
              <a:ext cx="1233" cy="301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0" y="301"/>
                </a:cxn>
                <a:cxn ang="0">
                  <a:pos x="1233" y="301"/>
                </a:cxn>
                <a:cxn ang="0">
                  <a:pos x="335" y="0"/>
                </a:cxn>
              </a:cxnLst>
              <a:rect l="0" t="0" r="0" b="0"/>
              <a:pathLst>
                <a:path w="12329" h="3003">
                  <a:moveTo>
                    <a:pt x="3345" y="0"/>
                  </a:moveTo>
                  <a:lnTo>
                    <a:pt x="0" y="3003"/>
                  </a:lnTo>
                  <a:lnTo>
                    <a:pt x="12329" y="3003"/>
                  </a:lnTo>
                  <a:lnTo>
                    <a:pt x="3345" y="0"/>
                  </a:lnTo>
                  <a:close/>
                </a:path>
              </a:pathLst>
            </a:custGeom>
            <a:noFill/>
            <a:ln w="0" cap="flat" cmpd="sng">
              <a:solidFill>
                <a:srgbClr val="00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10" name="Freeform 168"/>
            <p:cNvSpPr/>
            <p:nvPr/>
          </p:nvSpPr>
          <p:spPr>
            <a:xfrm>
              <a:off x="1438" y="1916"/>
              <a:ext cx="898" cy="3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98" y="0"/>
                </a:cxn>
                <a:cxn ang="0">
                  <a:pos x="898" y="301"/>
                </a:cxn>
                <a:cxn ang="0">
                  <a:pos x="0" y="0"/>
                </a:cxn>
              </a:cxnLst>
              <a:rect l="0" t="0" r="0" b="0"/>
              <a:pathLst>
                <a:path w="8984" h="3003">
                  <a:moveTo>
                    <a:pt x="0" y="0"/>
                  </a:moveTo>
                  <a:lnTo>
                    <a:pt x="8984" y="0"/>
                  </a:lnTo>
                  <a:lnTo>
                    <a:pt x="8984" y="30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11" name="Freeform 169"/>
            <p:cNvSpPr/>
            <p:nvPr/>
          </p:nvSpPr>
          <p:spPr>
            <a:xfrm>
              <a:off x="1438" y="1916"/>
              <a:ext cx="898" cy="3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98" y="0"/>
                </a:cxn>
                <a:cxn ang="0">
                  <a:pos x="898" y="301"/>
                </a:cxn>
                <a:cxn ang="0">
                  <a:pos x="0" y="0"/>
                </a:cxn>
              </a:cxnLst>
              <a:rect l="0" t="0" r="0" b="0"/>
              <a:pathLst>
                <a:path w="8984" h="3003">
                  <a:moveTo>
                    <a:pt x="0" y="0"/>
                  </a:moveTo>
                  <a:lnTo>
                    <a:pt x="8984" y="0"/>
                  </a:lnTo>
                  <a:lnTo>
                    <a:pt x="8984" y="300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12" name="Freeform 170"/>
            <p:cNvSpPr/>
            <p:nvPr/>
          </p:nvSpPr>
          <p:spPr>
            <a:xfrm>
              <a:off x="1103" y="2217"/>
              <a:ext cx="1233" cy="1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1233" y="149"/>
                </a:cxn>
                <a:cxn ang="0">
                  <a:pos x="0" y="0"/>
                </a:cxn>
              </a:cxnLst>
              <a:rect l="0" t="0" r="0" b="0"/>
              <a:pathLst>
                <a:path w="12329" h="1497">
                  <a:moveTo>
                    <a:pt x="0" y="0"/>
                  </a:moveTo>
                  <a:lnTo>
                    <a:pt x="0" y="1497"/>
                  </a:lnTo>
                  <a:lnTo>
                    <a:pt x="12329" y="14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13" name="Freeform 171"/>
            <p:cNvSpPr/>
            <p:nvPr/>
          </p:nvSpPr>
          <p:spPr>
            <a:xfrm>
              <a:off x="1103" y="2217"/>
              <a:ext cx="1233" cy="1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1233" y="149"/>
                </a:cxn>
                <a:cxn ang="0">
                  <a:pos x="0" y="0"/>
                </a:cxn>
              </a:cxnLst>
              <a:rect l="0" t="0" r="0" b="0"/>
              <a:pathLst>
                <a:path w="12329" h="1497">
                  <a:moveTo>
                    <a:pt x="0" y="0"/>
                  </a:moveTo>
                  <a:lnTo>
                    <a:pt x="0" y="1497"/>
                  </a:lnTo>
                  <a:lnTo>
                    <a:pt x="12329" y="149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14" name="Freeform 172"/>
            <p:cNvSpPr/>
            <p:nvPr/>
          </p:nvSpPr>
          <p:spPr>
            <a:xfrm>
              <a:off x="1103" y="2217"/>
              <a:ext cx="1233" cy="1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3" y="0"/>
                </a:cxn>
                <a:cxn ang="0">
                  <a:pos x="1233" y="149"/>
                </a:cxn>
                <a:cxn ang="0">
                  <a:pos x="0" y="0"/>
                </a:cxn>
              </a:cxnLst>
              <a:rect l="0" t="0" r="0" b="0"/>
              <a:pathLst>
                <a:path w="12329" h="1497">
                  <a:moveTo>
                    <a:pt x="0" y="0"/>
                  </a:moveTo>
                  <a:lnTo>
                    <a:pt x="12329" y="0"/>
                  </a:lnTo>
                  <a:lnTo>
                    <a:pt x="12329" y="14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15" name="Freeform 173"/>
            <p:cNvSpPr/>
            <p:nvPr/>
          </p:nvSpPr>
          <p:spPr>
            <a:xfrm>
              <a:off x="1103" y="2217"/>
              <a:ext cx="1233" cy="1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3" y="0"/>
                </a:cxn>
                <a:cxn ang="0">
                  <a:pos x="1233" y="149"/>
                </a:cxn>
                <a:cxn ang="0">
                  <a:pos x="0" y="0"/>
                </a:cxn>
              </a:cxnLst>
              <a:rect l="0" t="0" r="0" b="0"/>
              <a:pathLst>
                <a:path w="12329" h="1497">
                  <a:moveTo>
                    <a:pt x="0" y="0"/>
                  </a:moveTo>
                  <a:lnTo>
                    <a:pt x="12329" y="0"/>
                  </a:lnTo>
                  <a:lnTo>
                    <a:pt x="12329" y="149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16" name="Freeform 174"/>
            <p:cNvSpPr/>
            <p:nvPr/>
          </p:nvSpPr>
          <p:spPr>
            <a:xfrm>
              <a:off x="1103" y="2366"/>
              <a:ext cx="899" cy="3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01"/>
                </a:cxn>
                <a:cxn ang="0">
                  <a:pos x="899" y="301"/>
                </a:cxn>
                <a:cxn ang="0">
                  <a:pos x="0" y="0"/>
                </a:cxn>
              </a:cxnLst>
              <a:rect l="0" t="0" r="0" b="0"/>
              <a:pathLst>
                <a:path w="8985" h="3003">
                  <a:moveTo>
                    <a:pt x="0" y="0"/>
                  </a:moveTo>
                  <a:lnTo>
                    <a:pt x="0" y="3003"/>
                  </a:lnTo>
                  <a:lnTo>
                    <a:pt x="8985" y="30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17" name="Freeform 175"/>
            <p:cNvSpPr/>
            <p:nvPr/>
          </p:nvSpPr>
          <p:spPr>
            <a:xfrm>
              <a:off x="1103" y="2366"/>
              <a:ext cx="899" cy="3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01"/>
                </a:cxn>
                <a:cxn ang="0">
                  <a:pos x="899" y="301"/>
                </a:cxn>
                <a:cxn ang="0">
                  <a:pos x="0" y="0"/>
                </a:cxn>
              </a:cxnLst>
              <a:rect l="0" t="0" r="0" b="0"/>
              <a:pathLst>
                <a:path w="8985" h="3003">
                  <a:moveTo>
                    <a:pt x="0" y="0"/>
                  </a:moveTo>
                  <a:lnTo>
                    <a:pt x="0" y="3003"/>
                  </a:lnTo>
                  <a:lnTo>
                    <a:pt x="8985" y="300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18" name="Freeform 176"/>
            <p:cNvSpPr/>
            <p:nvPr/>
          </p:nvSpPr>
          <p:spPr>
            <a:xfrm>
              <a:off x="1103" y="2366"/>
              <a:ext cx="1233" cy="3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3" y="0"/>
                </a:cxn>
                <a:cxn ang="0">
                  <a:pos x="899" y="301"/>
                </a:cxn>
                <a:cxn ang="0">
                  <a:pos x="0" y="0"/>
                </a:cxn>
              </a:cxnLst>
              <a:rect l="0" t="0" r="0" b="0"/>
              <a:pathLst>
                <a:path w="12329" h="3003">
                  <a:moveTo>
                    <a:pt x="0" y="0"/>
                  </a:moveTo>
                  <a:lnTo>
                    <a:pt x="12329" y="0"/>
                  </a:lnTo>
                  <a:lnTo>
                    <a:pt x="8985" y="30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19" name="Freeform 177"/>
            <p:cNvSpPr/>
            <p:nvPr/>
          </p:nvSpPr>
          <p:spPr>
            <a:xfrm>
              <a:off x="1103" y="2366"/>
              <a:ext cx="1233" cy="3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3" y="0"/>
                </a:cxn>
                <a:cxn ang="0">
                  <a:pos x="899" y="301"/>
                </a:cxn>
                <a:cxn ang="0">
                  <a:pos x="0" y="0"/>
                </a:cxn>
              </a:cxnLst>
              <a:rect l="0" t="0" r="0" b="0"/>
              <a:pathLst>
                <a:path w="12329" h="3003">
                  <a:moveTo>
                    <a:pt x="0" y="0"/>
                  </a:moveTo>
                  <a:lnTo>
                    <a:pt x="12329" y="0"/>
                  </a:lnTo>
                  <a:lnTo>
                    <a:pt x="8985" y="300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20" name="Rectangle 178"/>
            <p:cNvSpPr/>
            <p:nvPr/>
          </p:nvSpPr>
          <p:spPr>
            <a:xfrm>
              <a:off x="1103" y="2667"/>
              <a:ext cx="899" cy="1"/>
            </a:xfrm>
            <a:prstGeom prst="rect">
              <a:avLst/>
            </a:prstGeom>
            <a:solidFill>
              <a:srgbClr val="00FFFF"/>
            </a:solidFill>
            <a:ln w="9525">
              <a:noFill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2321" name="Rectangle 179"/>
            <p:cNvSpPr/>
            <p:nvPr/>
          </p:nvSpPr>
          <p:spPr>
            <a:xfrm>
              <a:off x="1103" y="2667"/>
              <a:ext cx="899" cy="1"/>
            </a:xfrm>
            <a:prstGeom prst="rect">
              <a:avLst/>
            </a:prstGeom>
            <a:noFill/>
            <a:ln w="0" cap="flat" cmpd="sng">
              <a:solidFill>
                <a:srgbClr val="00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2322" name="Rectangle 180"/>
            <p:cNvSpPr/>
            <p:nvPr/>
          </p:nvSpPr>
          <p:spPr>
            <a:xfrm>
              <a:off x="1712" y="2733"/>
              <a:ext cx="0" cy="1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endParaRPr sz="2400" dirty="0"/>
            </a:p>
          </p:txBody>
        </p:sp>
        <p:sp>
          <p:nvSpPr>
            <p:cNvPr id="22323" name="Line 181"/>
            <p:cNvSpPr/>
            <p:nvPr/>
          </p:nvSpPr>
          <p:spPr>
            <a:xfrm>
              <a:off x="1103" y="1767"/>
              <a:ext cx="1" cy="900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24" name="Line 182"/>
            <p:cNvSpPr/>
            <p:nvPr/>
          </p:nvSpPr>
          <p:spPr>
            <a:xfrm>
              <a:off x="1103" y="2667"/>
              <a:ext cx="899" cy="1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25" name="Line 183"/>
            <p:cNvSpPr/>
            <p:nvPr/>
          </p:nvSpPr>
          <p:spPr>
            <a:xfrm flipV="1">
              <a:off x="2002" y="1767"/>
              <a:ext cx="1" cy="900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26" name="Line 184"/>
            <p:cNvSpPr/>
            <p:nvPr/>
          </p:nvSpPr>
          <p:spPr>
            <a:xfrm flipV="1">
              <a:off x="2002" y="1466"/>
              <a:ext cx="334" cy="301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27" name="Line 185"/>
            <p:cNvSpPr/>
            <p:nvPr/>
          </p:nvSpPr>
          <p:spPr>
            <a:xfrm>
              <a:off x="2336" y="1466"/>
              <a:ext cx="1" cy="900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28" name="Line 186"/>
            <p:cNvSpPr/>
            <p:nvPr/>
          </p:nvSpPr>
          <p:spPr>
            <a:xfrm flipH="1">
              <a:off x="2002" y="2366"/>
              <a:ext cx="334" cy="301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29" name="Line 187"/>
            <p:cNvSpPr/>
            <p:nvPr/>
          </p:nvSpPr>
          <p:spPr>
            <a:xfrm flipH="1">
              <a:off x="1103" y="2667"/>
              <a:ext cx="899" cy="1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30" name="Line 188"/>
            <p:cNvSpPr/>
            <p:nvPr/>
          </p:nvSpPr>
          <p:spPr>
            <a:xfrm flipV="1">
              <a:off x="1103" y="1767"/>
              <a:ext cx="1" cy="900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31" name="Line 189"/>
            <p:cNvSpPr/>
            <p:nvPr/>
          </p:nvSpPr>
          <p:spPr>
            <a:xfrm flipV="1">
              <a:off x="1103" y="1466"/>
              <a:ext cx="335" cy="301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32" name="Line 190"/>
            <p:cNvSpPr/>
            <p:nvPr/>
          </p:nvSpPr>
          <p:spPr>
            <a:xfrm>
              <a:off x="1438" y="1466"/>
              <a:ext cx="1" cy="900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33" name="Line 191"/>
            <p:cNvSpPr/>
            <p:nvPr/>
          </p:nvSpPr>
          <p:spPr>
            <a:xfrm flipH="1">
              <a:off x="1103" y="2366"/>
              <a:ext cx="335" cy="301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34" name="Line 192"/>
            <p:cNvSpPr/>
            <p:nvPr/>
          </p:nvSpPr>
          <p:spPr>
            <a:xfrm flipV="1">
              <a:off x="1103" y="2366"/>
              <a:ext cx="335" cy="301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35" name="Line 193"/>
            <p:cNvSpPr/>
            <p:nvPr/>
          </p:nvSpPr>
          <p:spPr>
            <a:xfrm>
              <a:off x="1438" y="2366"/>
              <a:ext cx="898" cy="1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36" name="Line 194"/>
            <p:cNvSpPr/>
            <p:nvPr/>
          </p:nvSpPr>
          <p:spPr>
            <a:xfrm flipH="1">
              <a:off x="2002" y="2366"/>
              <a:ext cx="334" cy="301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37" name="Line 195"/>
            <p:cNvSpPr/>
            <p:nvPr/>
          </p:nvSpPr>
          <p:spPr>
            <a:xfrm flipH="1">
              <a:off x="1103" y="1916"/>
              <a:ext cx="335" cy="301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38" name="Line 196"/>
            <p:cNvSpPr/>
            <p:nvPr/>
          </p:nvSpPr>
          <p:spPr>
            <a:xfrm>
              <a:off x="1103" y="2217"/>
              <a:ext cx="899" cy="1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39" name="Line 197"/>
            <p:cNvSpPr/>
            <p:nvPr/>
          </p:nvSpPr>
          <p:spPr>
            <a:xfrm flipV="1">
              <a:off x="2002" y="1916"/>
              <a:ext cx="334" cy="301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40" name="Line 198"/>
            <p:cNvSpPr/>
            <p:nvPr/>
          </p:nvSpPr>
          <p:spPr>
            <a:xfrm flipH="1">
              <a:off x="1438" y="1916"/>
              <a:ext cx="898" cy="1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41" name="Line 199"/>
            <p:cNvSpPr/>
            <p:nvPr/>
          </p:nvSpPr>
          <p:spPr>
            <a:xfrm>
              <a:off x="1103" y="1767"/>
              <a:ext cx="899" cy="1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42" name="Line 200"/>
            <p:cNvSpPr/>
            <p:nvPr/>
          </p:nvSpPr>
          <p:spPr>
            <a:xfrm>
              <a:off x="1438" y="1466"/>
              <a:ext cx="898" cy="1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43" name="Freeform 201"/>
            <p:cNvSpPr/>
            <p:nvPr/>
          </p:nvSpPr>
          <p:spPr>
            <a:xfrm>
              <a:off x="1037" y="2217"/>
              <a:ext cx="66" cy="87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52" y="14"/>
                </a:cxn>
                <a:cxn ang="0">
                  <a:pos x="38" y="29"/>
                </a:cxn>
                <a:cxn ang="0">
                  <a:pos x="26" y="45"/>
                </a:cxn>
                <a:cxn ang="0">
                  <a:pos x="14" y="61"/>
                </a:cxn>
                <a:cxn ang="0">
                  <a:pos x="4" y="79"/>
                </a:cxn>
                <a:cxn ang="0">
                  <a:pos x="0" y="87"/>
                </a:cxn>
              </a:cxnLst>
              <a:rect l="0" t="0" r="0" b="0"/>
              <a:pathLst>
                <a:path w="668" h="875">
                  <a:moveTo>
                    <a:pt x="668" y="0"/>
                  </a:moveTo>
                  <a:lnTo>
                    <a:pt x="523" y="141"/>
                  </a:lnTo>
                  <a:lnTo>
                    <a:pt x="386" y="292"/>
                  </a:lnTo>
                  <a:lnTo>
                    <a:pt x="261" y="451"/>
                  </a:lnTo>
                  <a:lnTo>
                    <a:pt x="146" y="618"/>
                  </a:lnTo>
                  <a:lnTo>
                    <a:pt x="42" y="792"/>
                  </a:lnTo>
                  <a:lnTo>
                    <a:pt x="0" y="875"/>
                  </a:lnTo>
                </a:path>
              </a:pathLst>
            </a:custGeom>
            <a:noFill/>
            <a:ln w="0" cap="flat" cmpd="sng">
              <a:solidFill>
                <a:srgbClr val="4C262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44" name="Freeform 202"/>
            <p:cNvSpPr/>
            <p:nvPr/>
          </p:nvSpPr>
          <p:spPr>
            <a:xfrm>
              <a:off x="1004" y="2371"/>
              <a:ext cx="8" cy="14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4" y="20"/>
                </a:cxn>
                <a:cxn ang="0">
                  <a:pos x="1" y="41"/>
                </a:cxn>
                <a:cxn ang="0">
                  <a:pos x="0" y="61"/>
                </a:cxn>
                <a:cxn ang="0">
                  <a:pos x="0" y="81"/>
                </a:cxn>
                <a:cxn ang="0">
                  <a:pos x="1" y="102"/>
                </a:cxn>
                <a:cxn ang="0">
                  <a:pos x="4" y="122"/>
                </a:cxn>
                <a:cxn ang="0">
                  <a:pos x="8" y="142"/>
                </a:cxn>
                <a:cxn ang="0">
                  <a:pos x="8" y="142"/>
                </a:cxn>
              </a:cxnLst>
              <a:rect l="0" t="0" r="0" b="0"/>
              <a:pathLst>
                <a:path w="82" h="1415">
                  <a:moveTo>
                    <a:pt x="82" y="0"/>
                  </a:moveTo>
                  <a:lnTo>
                    <a:pt x="81" y="4"/>
                  </a:lnTo>
                  <a:lnTo>
                    <a:pt x="41" y="202"/>
                  </a:lnTo>
                  <a:lnTo>
                    <a:pt x="14" y="404"/>
                  </a:lnTo>
                  <a:lnTo>
                    <a:pt x="0" y="607"/>
                  </a:lnTo>
                  <a:lnTo>
                    <a:pt x="0" y="809"/>
                  </a:lnTo>
                  <a:lnTo>
                    <a:pt x="14" y="1012"/>
                  </a:lnTo>
                  <a:lnTo>
                    <a:pt x="41" y="1212"/>
                  </a:lnTo>
                  <a:lnTo>
                    <a:pt x="81" y="1412"/>
                  </a:lnTo>
                  <a:lnTo>
                    <a:pt x="82" y="1415"/>
                  </a:lnTo>
                </a:path>
              </a:pathLst>
            </a:custGeom>
            <a:noFill/>
            <a:ln w="0" cap="flat" cmpd="sng">
              <a:solidFill>
                <a:srgbClr val="4C262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45" name="Freeform 203"/>
            <p:cNvSpPr/>
            <p:nvPr/>
          </p:nvSpPr>
          <p:spPr>
            <a:xfrm>
              <a:off x="1037" y="2579"/>
              <a:ext cx="66" cy="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8"/>
                </a:cxn>
                <a:cxn ang="0">
                  <a:pos x="14" y="26"/>
                </a:cxn>
                <a:cxn ang="0">
                  <a:pos x="26" y="43"/>
                </a:cxn>
                <a:cxn ang="0">
                  <a:pos x="38" y="59"/>
                </a:cxn>
                <a:cxn ang="0">
                  <a:pos x="52" y="74"/>
                </a:cxn>
                <a:cxn ang="0">
                  <a:pos x="66" y="88"/>
                </a:cxn>
              </a:cxnLst>
              <a:rect l="0" t="0" r="0" b="0"/>
              <a:pathLst>
                <a:path w="668" h="873">
                  <a:moveTo>
                    <a:pt x="0" y="0"/>
                  </a:moveTo>
                  <a:lnTo>
                    <a:pt x="42" y="82"/>
                  </a:lnTo>
                  <a:lnTo>
                    <a:pt x="146" y="257"/>
                  </a:lnTo>
                  <a:lnTo>
                    <a:pt x="261" y="424"/>
                  </a:lnTo>
                  <a:lnTo>
                    <a:pt x="386" y="583"/>
                  </a:lnTo>
                  <a:lnTo>
                    <a:pt x="523" y="733"/>
                  </a:lnTo>
                  <a:lnTo>
                    <a:pt x="668" y="873"/>
                  </a:lnTo>
                </a:path>
              </a:pathLst>
            </a:custGeom>
            <a:noFill/>
            <a:ln w="0" cap="flat" cmpd="sng">
              <a:solidFill>
                <a:srgbClr val="4C262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593" name="Group 209"/>
          <p:cNvGrpSpPr/>
          <p:nvPr/>
        </p:nvGrpSpPr>
        <p:grpSpPr>
          <a:xfrm>
            <a:off x="1460500" y="1524001"/>
            <a:ext cx="4313238" cy="3235325"/>
            <a:chOff x="88" y="1562"/>
            <a:chExt cx="2717" cy="2038"/>
          </a:xfrm>
        </p:grpSpPr>
        <p:sp>
          <p:nvSpPr>
            <p:cNvPr id="22292" name="Text Box 10"/>
            <p:cNvSpPr txBox="1"/>
            <p:nvPr/>
          </p:nvSpPr>
          <p:spPr>
            <a:xfrm>
              <a:off x="518" y="1562"/>
              <a:ext cx="116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endParaRPr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22293" name="Text Box 204"/>
            <p:cNvSpPr txBox="1"/>
            <p:nvPr/>
          </p:nvSpPr>
          <p:spPr>
            <a:xfrm>
              <a:off x="997" y="3312"/>
              <a:ext cx="60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2400" b="1" dirty="0">
                  <a:solidFill>
                    <a:srgbClr val="FF6600"/>
                  </a:solidFill>
                </a:rPr>
                <a:t>10cm</a:t>
              </a:r>
            </a:p>
          </p:txBody>
        </p:sp>
        <p:sp>
          <p:nvSpPr>
            <p:cNvPr id="22294" name="Text Box 205"/>
            <p:cNvSpPr txBox="1"/>
            <p:nvPr/>
          </p:nvSpPr>
          <p:spPr>
            <a:xfrm>
              <a:off x="2197" y="2976"/>
              <a:ext cx="60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2400" b="1" dirty="0">
                  <a:solidFill>
                    <a:srgbClr val="FF6600"/>
                  </a:solidFill>
                </a:rPr>
                <a:t>10cm</a:t>
              </a:r>
            </a:p>
          </p:txBody>
        </p:sp>
        <p:sp>
          <p:nvSpPr>
            <p:cNvPr id="22295" name="Text Box 206"/>
            <p:cNvSpPr txBox="1"/>
            <p:nvPr/>
          </p:nvSpPr>
          <p:spPr>
            <a:xfrm>
              <a:off x="88" y="2786"/>
              <a:ext cx="501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2400" b="1" dirty="0">
                  <a:solidFill>
                    <a:srgbClr val="FF6600"/>
                  </a:solidFill>
                </a:rPr>
                <a:t>5cm</a:t>
              </a:r>
            </a:p>
          </p:txBody>
        </p:sp>
      </p:grpSp>
      <p:sp>
        <p:nvSpPr>
          <p:cNvPr id="21509" name="Rectangle 208"/>
          <p:cNvSpPr/>
          <p:nvPr/>
        </p:nvSpPr>
        <p:spPr>
          <a:xfrm>
            <a:off x="1524000" y="1667947"/>
            <a:ext cx="184731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dirty="0">
              <a:latin typeface="Arial" panose="020B0604020202020204" pitchFamily="34" charset="0"/>
            </a:endParaRPr>
          </a:p>
        </p:txBody>
      </p:sp>
      <p:grpSp>
        <p:nvGrpSpPr>
          <p:cNvPr id="37646" name="Group 1806"/>
          <p:cNvGrpSpPr/>
          <p:nvPr/>
        </p:nvGrpSpPr>
        <p:grpSpPr>
          <a:xfrm>
            <a:off x="6096000" y="1600201"/>
            <a:ext cx="3856038" cy="2994025"/>
            <a:chOff x="2880" y="1440"/>
            <a:chExt cx="2429" cy="1886"/>
          </a:xfrm>
        </p:grpSpPr>
        <p:sp>
          <p:nvSpPr>
            <p:cNvPr id="21518" name="Line 1013"/>
            <p:cNvSpPr/>
            <p:nvPr/>
          </p:nvSpPr>
          <p:spPr>
            <a:xfrm flipV="1">
              <a:off x="3382" y="2497"/>
              <a:ext cx="1" cy="634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19" name="Line 1014"/>
            <p:cNvSpPr/>
            <p:nvPr/>
          </p:nvSpPr>
          <p:spPr>
            <a:xfrm flipV="1">
              <a:off x="3382" y="2707"/>
              <a:ext cx="486" cy="424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20" name="Line 1015"/>
            <p:cNvSpPr/>
            <p:nvPr/>
          </p:nvSpPr>
          <p:spPr>
            <a:xfrm flipH="1">
              <a:off x="3382" y="2707"/>
              <a:ext cx="486" cy="424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21" name="Line 1016"/>
            <p:cNvSpPr/>
            <p:nvPr/>
          </p:nvSpPr>
          <p:spPr>
            <a:xfrm flipH="1">
              <a:off x="4687" y="2707"/>
              <a:ext cx="487" cy="424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22" name="Line 1017"/>
            <p:cNvSpPr/>
            <p:nvPr/>
          </p:nvSpPr>
          <p:spPr>
            <a:xfrm>
              <a:off x="5174" y="1440"/>
              <a:ext cx="1" cy="1267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23" name="Line 1018"/>
            <p:cNvSpPr/>
            <p:nvPr/>
          </p:nvSpPr>
          <p:spPr>
            <a:xfrm flipV="1">
              <a:off x="4687" y="1440"/>
              <a:ext cx="487" cy="423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24" name="Line 1019"/>
            <p:cNvSpPr/>
            <p:nvPr/>
          </p:nvSpPr>
          <p:spPr>
            <a:xfrm flipV="1">
              <a:off x="4687" y="1863"/>
              <a:ext cx="1" cy="1268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25" name="Line 1020"/>
            <p:cNvSpPr/>
            <p:nvPr/>
          </p:nvSpPr>
          <p:spPr>
            <a:xfrm>
              <a:off x="3382" y="3131"/>
              <a:ext cx="1305" cy="1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26" name="Line 1021"/>
            <p:cNvSpPr/>
            <p:nvPr/>
          </p:nvSpPr>
          <p:spPr>
            <a:xfrm>
              <a:off x="3382" y="1863"/>
              <a:ext cx="1" cy="1268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27" name="Line 1022"/>
            <p:cNvSpPr/>
            <p:nvPr/>
          </p:nvSpPr>
          <p:spPr>
            <a:xfrm flipV="1">
              <a:off x="3382" y="2687"/>
              <a:ext cx="1" cy="444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28" name="Line 1023"/>
            <p:cNvSpPr/>
            <p:nvPr/>
          </p:nvSpPr>
          <p:spPr>
            <a:xfrm flipH="1">
              <a:off x="3382" y="2707"/>
              <a:ext cx="486" cy="424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29" name="Freeform 1024"/>
            <p:cNvSpPr/>
            <p:nvPr/>
          </p:nvSpPr>
          <p:spPr>
            <a:xfrm>
              <a:off x="3382" y="1440"/>
              <a:ext cx="1792" cy="1691"/>
            </a:xfrm>
            <a:custGeom>
              <a:avLst/>
              <a:gdLst/>
              <a:ahLst/>
              <a:cxnLst>
                <a:cxn ang="0">
                  <a:pos x="0" y="423"/>
                </a:cxn>
                <a:cxn ang="0">
                  <a:pos x="486" y="0"/>
                </a:cxn>
                <a:cxn ang="0">
                  <a:pos x="1792" y="0"/>
                </a:cxn>
                <a:cxn ang="0">
                  <a:pos x="1792" y="1268"/>
                </a:cxn>
                <a:cxn ang="0">
                  <a:pos x="1306" y="1691"/>
                </a:cxn>
                <a:cxn ang="0">
                  <a:pos x="1306" y="423"/>
                </a:cxn>
                <a:cxn ang="0">
                  <a:pos x="0" y="423"/>
                </a:cxn>
                <a:cxn ang="0">
                  <a:pos x="1306" y="423"/>
                </a:cxn>
                <a:cxn ang="0">
                  <a:pos x="1792" y="0"/>
                </a:cxn>
              </a:cxnLst>
              <a:rect l="0" t="0" r="0" b="0"/>
              <a:pathLst>
                <a:path w="16126" h="15219">
                  <a:moveTo>
                    <a:pt x="0" y="3808"/>
                  </a:moveTo>
                  <a:lnTo>
                    <a:pt x="4375" y="0"/>
                  </a:lnTo>
                  <a:lnTo>
                    <a:pt x="16126" y="0"/>
                  </a:lnTo>
                  <a:lnTo>
                    <a:pt x="16126" y="11409"/>
                  </a:lnTo>
                  <a:lnTo>
                    <a:pt x="11751" y="15219"/>
                  </a:lnTo>
                  <a:lnTo>
                    <a:pt x="11751" y="3808"/>
                  </a:lnTo>
                  <a:lnTo>
                    <a:pt x="0" y="3808"/>
                  </a:lnTo>
                  <a:lnTo>
                    <a:pt x="11751" y="3808"/>
                  </a:lnTo>
                  <a:lnTo>
                    <a:pt x="16126" y="0"/>
                  </a:lnTo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0" name="Rectangle 1025"/>
            <p:cNvSpPr/>
            <p:nvPr/>
          </p:nvSpPr>
          <p:spPr>
            <a:xfrm>
              <a:off x="3382" y="1863"/>
              <a:ext cx="1305" cy="1268"/>
            </a:xfrm>
            <a:prstGeom prst="rect">
              <a:avLst/>
            </a:prstGeom>
            <a:noFill/>
            <a:ln w="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1531" name="Line 1026"/>
            <p:cNvSpPr/>
            <p:nvPr/>
          </p:nvSpPr>
          <p:spPr>
            <a:xfrm flipV="1">
              <a:off x="3382" y="2497"/>
              <a:ext cx="1" cy="634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32" name="Line 1027"/>
            <p:cNvSpPr/>
            <p:nvPr/>
          </p:nvSpPr>
          <p:spPr>
            <a:xfrm>
              <a:off x="3868" y="1440"/>
              <a:ext cx="1" cy="1267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33" name="Line 1028"/>
            <p:cNvSpPr/>
            <p:nvPr/>
          </p:nvSpPr>
          <p:spPr>
            <a:xfrm>
              <a:off x="3868" y="1440"/>
              <a:ext cx="1" cy="1267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34" name="Freeform 1029"/>
            <p:cNvSpPr/>
            <p:nvPr/>
          </p:nvSpPr>
          <p:spPr>
            <a:xfrm>
              <a:off x="4687" y="1820"/>
              <a:ext cx="487" cy="677"/>
            </a:xfrm>
            <a:custGeom>
              <a:avLst/>
              <a:gdLst/>
              <a:ahLst/>
              <a:cxnLst>
                <a:cxn ang="0">
                  <a:pos x="0" y="423"/>
                </a:cxn>
                <a:cxn ang="0">
                  <a:pos x="0" y="677"/>
                </a:cxn>
                <a:cxn ang="0">
                  <a:pos x="487" y="254"/>
                </a:cxn>
                <a:cxn ang="0">
                  <a:pos x="487" y="0"/>
                </a:cxn>
                <a:cxn ang="0">
                  <a:pos x="0" y="423"/>
                </a:cxn>
              </a:cxnLst>
              <a:rect l="0" t="0" r="0" b="0"/>
              <a:pathLst>
                <a:path w="4375" h="6091">
                  <a:moveTo>
                    <a:pt x="0" y="3809"/>
                  </a:moveTo>
                  <a:lnTo>
                    <a:pt x="0" y="6091"/>
                  </a:lnTo>
                  <a:lnTo>
                    <a:pt x="4375" y="2282"/>
                  </a:lnTo>
                  <a:lnTo>
                    <a:pt x="4375" y="0"/>
                  </a:lnTo>
                  <a:lnTo>
                    <a:pt x="0" y="3809"/>
                  </a:lnTo>
                  <a:close/>
                </a:path>
              </a:pathLst>
            </a:custGeom>
            <a:noFill/>
            <a:ln w="0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5" name="Rectangle 1030"/>
            <p:cNvSpPr/>
            <p:nvPr/>
          </p:nvSpPr>
          <p:spPr>
            <a:xfrm>
              <a:off x="3382" y="2497"/>
              <a:ext cx="1305" cy="634"/>
            </a:xfrm>
            <a:prstGeom prst="rect">
              <a:avLst/>
            </a:prstGeom>
            <a:noFill/>
            <a:ln w="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1536" name="Freeform 1031"/>
            <p:cNvSpPr/>
            <p:nvPr/>
          </p:nvSpPr>
          <p:spPr>
            <a:xfrm>
              <a:off x="3382" y="2073"/>
              <a:ext cx="1792" cy="424"/>
            </a:xfrm>
            <a:custGeom>
              <a:avLst/>
              <a:gdLst/>
              <a:ahLst/>
              <a:cxnLst>
                <a:cxn ang="0">
                  <a:pos x="0" y="424"/>
                </a:cxn>
                <a:cxn ang="0">
                  <a:pos x="486" y="0"/>
                </a:cxn>
                <a:cxn ang="0">
                  <a:pos x="1792" y="0"/>
                </a:cxn>
                <a:cxn ang="0">
                  <a:pos x="1306" y="424"/>
                </a:cxn>
                <a:cxn ang="0">
                  <a:pos x="0" y="424"/>
                </a:cxn>
              </a:cxnLst>
              <a:rect l="0" t="0" r="0" b="0"/>
              <a:pathLst>
                <a:path w="16126" h="3809">
                  <a:moveTo>
                    <a:pt x="0" y="3809"/>
                  </a:moveTo>
                  <a:lnTo>
                    <a:pt x="4375" y="0"/>
                  </a:lnTo>
                  <a:lnTo>
                    <a:pt x="16126" y="0"/>
                  </a:lnTo>
                  <a:lnTo>
                    <a:pt x="11751" y="3809"/>
                  </a:lnTo>
                  <a:lnTo>
                    <a:pt x="0" y="3809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7" name="Freeform 1032"/>
            <p:cNvSpPr/>
            <p:nvPr/>
          </p:nvSpPr>
          <p:spPr>
            <a:xfrm>
              <a:off x="4687" y="2073"/>
              <a:ext cx="487" cy="1058"/>
            </a:xfrm>
            <a:custGeom>
              <a:avLst/>
              <a:gdLst/>
              <a:ahLst/>
              <a:cxnLst>
                <a:cxn ang="0">
                  <a:pos x="0" y="424"/>
                </a:cxn>
                <a:cxn ang="0">
                  <a:pos x="487" y="0"/>
                </a:cxn>
                <a:cxn ang="0">
                  <a:pos x="487" y="634"/>
                </a:cxn>
                <a:cxn ang="0">
                  <a:pos x="0" y="1058"/>
                </a:cxn>
                <a:cxn ang="0">
                  <a:pos x="0" y="424"/>
                </a:cxn>
              </a:cxnLst>
              <a:rect l="0" t="0" r="0" b="0"/>
              <a:pathLst>
                <a:path w="4375" h="9515">
                  <a:moveTo>
                    <a:pt x="0" y="3809"/>
                  </a:moveTo>
                  <a:lnTo>
                    <a:pt x="4375" y="0"/>
                  </a:lnTo>
                  <a:lnTo>
                    <a:pt x="4375" y="5705"/>
                  </a:lnTo>
                  <a:lnTo>
                    <a:pt x="0" y="9515"/>
                  </a:lnTo>
                  <a:lnTo>
                    <a:pt x="0" y="3809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8" name="Freeform 1033"/>
            <p:cNvSpPr/>
            <p:nvPr/>
          </p:nvSpPr>
          <p:spPr>
            <a:xfrm>
              <a:off x="3382" y="1820"/>
              <a:ext cx="1792" cy="423"/>
            </a:xfrm>
            <a:custGeom>
              <a:avLst/>
              <a:gdLst/>
              <a:ahLst/>
              <a:cxnLst>
                <a:cxn ang="0">
                  <a:pos x="1792" y="0"/>
                </a:cxn>
                <a:cxn ang="0">
                  <a:pos x="486" y="0"/>
                </a:cxn>
                <a:cxn ang="0">
                  <a:pos x="0" y="423"/>
                </a:cxn>
                <a:cxn ang="0">
                  <a:pos x="1306" y="423"/>
                </a:cxn>
                <a:cxn ang="0">
                  <a:pos x="1792" y="0"/>
                </a:cxn>
              </a:cxnLst>
              <a:rect l="0" t="0" r="0" b="0"/>
              <a:pathLst>
                <a:path w="16126" h="3809">
                  <a:moveTo>
                    <a:pt x="16126" y="0"/>
                  </a:moveTo>
                  <a:lnTo>
                    <a:pt x="4375" y="0"/>
                  </a:lnTo>
                  <a:lnTo>
                    <a:pt x="0" y="3809"/>
                  </a:lnTo>
                  <a:lnTo>
                    <a:pt x="11751" y="3809"/>
                  </a:lnTo>
                  <a:lnTo>
                    <a:pt x="16126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9" name="Rectangle 1034"/>
            <p:cNvSpPr/>
            <p:nvPr/>
          </p:nvSpPr>
          <p:spPr>
            <a:xfrm>
              <a:off x="3382" y="2243"/>
              <a:ext cx="1305" cy="254"/>
            </a:xfrm>
            <a:prstGeom prst="rect">
              <a:avLst/>
            </a:prstGeom>
            <a:noFill/>
            <a:ln w="0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1540" name="Rectangle 1035"/>
            <p:cNvSpPr/>
            <p:nvPr/>
          </p:nvSpPr>
          <p:spPr>
            <a:xfrm>
              <a:off x="3868" y="1820"/>
              <a:ext cx="1306" cy="1"/>
            </a:xfrm>
            <a:prstGeom prst="rect">
              <a:avLst/>
            </a:prstGeom>
            <a:solidFill>
              <a:srgbClr val="0000FF"/>
            </a:solidFill>
            <a:ln w="9525">
              <a:noFill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1541" name="Rectangle 1036"/>
            <p:cNvSpPr/>
            <p:nvPr/>
          </p:nvSpPr>
          <p:spPr>
            <a:xfrm>
              <a:off x="3868" y="1820"/>
              <a:ext cx="1306" cy="1"/>
            </a:xfrm>
            <a:prstGeom prst="rect">
              <a:avLst/>
            </a:prstGeom>
            <a:noFill/>
            <a:ln w="0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1542" name="Freeform 1037"/>
            <p:cNvSpPr/>
            <p:nvPr/>
          </p:nvSpPr>
          <p:spPr>
            <a:xfrm>
              <a:off x="3577" y="1820"/>
              <a:ext cx="1305" cy="253"/>
            </a:xfrm>
            <a:custGeom>
              <a:avLst/>
              <a:gdLst/>
              <a:ahLst/>
              <a:cxnLst>
                <a:cxn ang="0">
                  <a:pos x="291" y="0"/>
                </a:cxn>
                <a:cxn ang="0">
                  <a:pos x="0" y="253"/>
                </a:cxn>
                <a:cxn ang="0">
                  <a:pos x="1305" y="253"/>
                </a:cxn>
                <a:cxn ang="0">
                  <a:pos x="291" y="0"/>
                </a:cxn>
              </a:cxnLst>
              <a:rect l="0" t="0" r="0" b="0"/>
              <a:pathLst>
                <a:path w="11750" h="2282">
                  <a:moveTo>
                    <a:pt x="2621" y="0"/>
                  </a:moveTo>
                  <a:lnTo>
                    <a:pt x="0" y="2282"/>
                  </a:lnTo>
                  <a:lnTo>
                    <a:pt x="11750" y="2282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rgbClr val="0000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3" name="Freeform 1038"/>
            <p:cNvSpPr/>
            <p:nvPr/>
          </p:nvSpPr>
          <p:spPr>
            <a:xfrm>
              <a:off x="3577" y="1820"/>
              <a:ext cx="1305" cy="253"/>
            </a:xfrm>
            <a:custGeom>
              <a:avLst/>
              <a:gdLst/>
              <a:ahLst/>
              <a:cxnLst>
                <a:cxn ang="0">
                  <a:pos x="291" y="0"/>
                </a:cxn>
                <a:cxn ang="0">
                  <a:pos x="0" y="253"/>
                </a:cxn>
                <a:cxn ang="0">
                  <a:pos x="1305" y="253"/>
                </a:cxn>
                <a:cxn ang="0">
                  <a:pos x="291" y="0"/>
                </a:cxn>
              </a:cxnLst>
              <a:rect l="0" t="0" r="0" b="0"/>
              <a:pathLst>
                <a:path w="11750" h="2282">
                  <a:moveTo>
                    <a:pt x="2621" y="0"/>
                  </a:moveTo>
                  <a:lnTo>
                    <a:pt x="0" y="2282"/>
                  </a:lnTo>
                  <a:lnTo>
                    <a:pt x="11750" y="2282"/>
                  </a:lnTo>
                  <a:lnTo>
                    <a:pt x="2621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4" name="Freeform 1039"/>
            <p:cNvSpPr/>
            <p:nvPr/>
          </p:nvSpPr>
          <p:spPr>
            <a:xfrm>
              <a:off x="3868" y="1820"/>
              <a:ext cx="1306" cy="2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6" y="0"/>
                </a:cxn>
                <a:cxn ang="0">
                  <a:pos x="1015" y="253"/>
                </a:cxn>
                <a:cxn ang="0">
                  <a:pos x="0" y="0"/>
                </a:cxn>
              </a:cxnLst>
              <a:rect l="0" t="0" r="0" b="0"/>
              <a:pathLst>
                <a:path w="11751" h="2282">
                  <a:moveTo>
                    <a:pt x="0" y="0"/>
                  </a:moveTo>
                  <a:lnTo>
                    <a:pt x="11751" y="0"/>
                  </a:lnTo>
                  <a:lnTo>
                    <a:pt x="9129" y="22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5" name="Freeform 1040"/>
            <p:cNvSpPr/>
            <p:nvPr/>
          </p:nvSpPr>
          <p:spPr>
            <a:xfrm>
              <a:off x="3868" y="1820"/>
              <a:ext cx="1306" cy="2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6" y="0"/>
                </a:cxn>
                <a:cxn ang="0">
                  <a:pos x="1015" y="253"/>
                </a:cxn>
                <a:cxn ang="0">
                  <a:pos x="0" y="0"/>
                </a:cxn>
              </a:cxnLst>
              <a:rect l="0" t="0" r="0" b="0"/>
              <a:pathLst>
                <a:path w="11751" h="2282">
                  <a:moveTo>
                    <a:pt x="0" y="0"/>
                  </a:moveTo>
                  <a:lnTo>
                    <a:pt x="11751" y="0"/>
                  </a:lnTo>
                  <a:lnTo>
                    <a:pt x="9129" y="228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6" name="Freeform 1041"/>
            <p:cNvSpPr/>
            <p:nvPr/>
          </p:nvSpPr>
          <p:spPr>
            <a:xfrm>
              <a:off x="4882" y="1820"/>
              <a:ext cx="292" cy="253"/>
            </a:xfrm>
            <a:custGeom>
              <a:avLst/>
              <a:gdLst/>
              <a:ahLst/>
              <a:cxnLst>
                <a:cxn ang="0">
                  <a:pos x="292" y="0"/>
                </a:cxn>
                <a:cxn ang="0">
                  <a:pos x="0" y="253"/>
                </a:cxn>
                <a:cxn ang="0">
                  <a:pos x="292" y="253"/>
                </a:cxn>
                <a:cxn ang="0">
                  <a:pos x="292" y="0"/>
                </a:cxn>
              </a:cxnLst>
              <a:rect l="0" t="0" r="0" b="0"/>
              <a:pathLst>
                <a:path w="2622" h="2282">
                  <a:moveTo>
                    <a:pt x="2622" y="0"/>
                  </a:moveTo>
                  <a:lnTo>
                    <a:pt x="0" y="2282"/>
                  </a:lnTo>
                  <a:lnTo>
                    <a:pt x="2622" y="2282"/>
                  </a:lnTo>
                  <a:lnTo>
                    <a:pt x="2622" y="0"/>
                  </a:lnTo>
                  <a:close/>
                </a:path>
              </a:pathLst>
            </a:custGeom>
            <a:solidFill>
              <a:srgbClr val="0000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7" name="Freeform 1042"/>
            <p:cNvSpPr/>
            <p:nvPr/>
          </p:nvSpPr>
          <p:spPr>
            <a:xfrm>
              <a:off x="4882" y="1820"/>
              <a:ext cx="292" cy="253"/>
            </a:xfrm>
            <a:custGeom>
              <a:avLst/>
              <a:gdLst/>
              <a:ahLst/>
              <a:cxnLst>
                <a:cxn ang="0">
                  <a:pos x="292" y="0"/>
                </a:cxn>
                <a:cxn ang="0">
                  <a:pos x="0" y="253"/>
                </a:cxn>
                <a:cxn ang="0">
                  <a:pos x="292" y="253"/>
                </a:cxn>
                <a:cxn ang="0">
                  <a:pos x="292" y="0"/>
                </a:cxn>
              </a:cxnLst>
              <a:rect l="0" t="0" r="0" b="0"/>
              <a:pathLst>
                <a:path w="2622" h="2282">
                  <a:moveTo>
                    <a:pt x="2622" y="0"/>
                  </a:moveTo>
                  <a:lnTo>
                    <a:pt x="0" y="2282"/>
                  </a:lnTo>
                  <a:lnTo>
                    <a:pt x="2622" y="2282"/>
                  </a:lnTo>
                  <a:lnTo>
                    <a:pt x="2622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8" name="Freeform 1043"/>
            <p:cNvSpPr/>
            <p:nvPr/>
          </p:nvSpPr>
          <p:spPr>
            <a:xfrm>
              <a:off x="3382" y="2073"/>
              <a:ext cx="1305" cy="170"/>
            </a:xfrm>
            <a:custGeom>
              <a:avLst/>
              <a:gdLst/>
              <a:ahLst/>
              <a:cxnLst>
                <a:cxn ang="0">
                  <a:pos x="195" y="0"/>
                </a:cxn>
                <a:cxn ang="0">
                  <a:pos x="0" y="170"/>
                </a:cxn>
                <a:cxn ang="0">
                  <a:pos x="1305" y="170"/>
                </a:cxn>
                <a:cxn ang="0">
                  <a:pos x="195" y="0"/>
                </a:cxn>
              </a:cxnLst>
              <a:rect l="0" t="0" r="0" b="0"/>
              <a:pathLst>
                <a:path w="11751" h="1527">
                  <a:moveTo>
                    <a:pt x="1754" y="0"/>
                  </a:moveTo>
                  <a:lnTo>
                    <a:pt x="0" y="1527"/>
                  </a:lnTo>
                  <a:lnTo>
                    <a:pt x="11751" y="1527"/>
                  </a:lnTo>
                  <a:lnTo>
                    <a:pt x="1754" y="0"/>
                  </a:lnTo>
                  <a:close/>
                </a:path>
              </a:pathLst>
            </a:custGeom>
            <a:solidFill>
              <a:srgbClr val="0000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9" name="Freeform 1044"/>
            <p:cNvSpPr/>
            <p:nvPr/>
          </p:nvSpPr>
          <p:spPr>
            <a:xfrm>
              <a:off x="3382" y="2073"/>
              <a:ext cx="1305" cy="170"/>
            </a:xfrm>
            <a:custGeom>
              <a:avLst/>
              <a:gdLst/>
              <a:ahLst/>
              <a:cxnLst>
                <a:cxn ang="0">
                  <a:pos x="195" y="0"/>
                </a:cxn>
                <a:cxn ang="0">
                  <a:pos x="0" y="170"/>
                </a:cxn>
                <a:cxn ang="0">
                  <a:pos x="1305" y="170"/>
                </a:cxn>
                <a:cxn ang="0">
                  <a:pos x="195" y="0"/>
                </a:cxn>
              </a:cxnLst>
              <a:rect l="0" t="0" r="0" b="0"/>
              <a:pathLst>
                <a:path w="11751" h="1527">
                  <a:moveTo>
                    <a:pt x="1754" y="0"/>
                  </a:moveTo>
                  <a:lnTo>
                    <a:pt x="0" y="1527"/>
                  </a:lnTo>
                  <a:lnTo>
                    <a:pt x="11751" y="1527"/>
                  </a:lnTo>
                  <a:lnTo>
                    <a:pt x="1754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0" name="Freeform 1045"/>
            <p:cNvSpPr/>
            <p:nvPr/>
          </p:nvSpPr>
          <p:spPr>
            <a:xfrm>
              <a:off x="3577" y="2073"/>
              <a:ext cx="1305" cy="1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5" y="0"/>
                </a:cxn>
                <a:cxn ang="0">
                  <a:pos x="1110" y="170"/>
                </a:cxn>
                <a:cxn ang="0">
                  <a:pos x="0" y="0"/>
                </a:cxn>
              </a:cxnLst>
              <a:rect l="0" t="0" r="0" b="0"/>
              <a:pathLst>
                <a:path w="11750" h="1527">
                  <a:moveTo>
                    <a:pt x="0" y="0"/>
                  </a:moveTo>
                  <a:lnTo>
                    <a:pt x="11750" y="0"/>
                  </a:lnTo>
                  <a:lnTo>
                    <a:pt x="9997" y="15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1" name="Freeform 1046"/>
            <p:cNvSpPr/>
            <p:nvPr/>
          </p:nvSpPr>
          <p:spPr>
            <a:xfrm>
              <a:off x="3577" y="2073"/>
              <a:ext cx="1305" cy="1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5" y="0"/>
                </a:cxn>
                <a:cxn ang="0">
                  <a:pos x="1110" y="170"/>
                </a:cxn>
                <a:cxn ang="0">
                  <a:pos x="0" y="0"/>
                </a:cxn>
              </a:cxnLst>
              <a:rect l="0" t="0" r="0" b="0"/>
              <a:pathLst>
                <a:path w="11750" h="1527">
                  <a:moveTo>
                    <a:pt x="0" y="0"/>
                  </a:moveTo>
                  <a:lnTo>
                    <a:pt x="11750" y="0"/>
                  </a:lnTo>
                  <a:lnTo>
                    <a:pt x="9997" y="152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2" name="Freeform 1047"/>
            <p:cNvSpPr/>
            <p:nvPr/>
          </p:nvSpPr>
          <p:spPr>
            <a:xfrm>
              <a:off x="4687" y="2073"/>
              <a:ext cx="292" cy="170"/>
            </a:xfrm>
            <a:custGeom>
              <a:avLst/>
              <a:gdLst/>
              <a:ahLst/>
              <a:cxnLst>
                <a:cxn ang="0">
                  <a:pos x="195" y="0"/>
                </a:cxn>
                <a:cxn ang="0">
                  <a:pos x="0" y="170"/>
                </a:cxn>
                <a:cxn ang="0">
                  <a:pos x="292" y="170"/>
                </a:cxn>
                <a:cxn ang="0">
                  <a:pos x="195" y="0"/>
                </a:cxn>
              </a:cxnLst>
              <a:rect l="0" t="0" r="0" b="0"/>
              <a:pathLst>
                <a:path w="2621" h="1527">
                  <a:moveTo>
                    <a:pt x="1753" y="0"/>
                  </a:moveTo>
                  <a:lnTo>
                    <a:pt x="0" y="1527"/>
                  </a:lnTo>
                  <a:lnTo>
                    <a:pt x="2621" y="1527"/>
                  </a:lnTo>
                  <a:lnTo>
                    <a:pt x="1753" y="0"/>
                  </a:lnTo>
                  <a:close/>
                </a:path>
              </a:pathLst>
            </a:custGeom>
            <a:solidFill>
              <a:srgbClr val="0000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3" name="Freeform 1048"/>
            <p:cNvSpPr/>
            <p:nvPr/>
          </p:nvSpPr>
          <p:spPr>
            <a:xfrm>
              <a:off x="4687" y="2073"/>
              <a:ext cx="292" cy="170"/>
            </a:xfrm>
            <a:custGeom>
              <a:avLst/>
              <a:gdLst/>
              <a:ahLst/>
              <a:cxnLst>
                <a:cxn ang="0">
                  <a:pos x="195" y="0"/>
                </a:cxn>
                <a:cxn ang="0">
                  <a:pos x="0" y="170"/>
                </a:cxn>
                <a:cxn ang="0">
                  <a:pos x="292" y="170"/>
                </a:cxn>
                <a:cxn ang="0">
                  <a:pos x="195" y="0"/>
                </a:cxn>
              </a:cxnLst>
              <a:rect l="0" t="0" r="0" b="0"/>
              <a:pathLst>
                <a:path w="2621" h="1527">
                  <a:moveTo>
                    <a:pt x="1753" y="0"/>
                  </a:moveTo>
                  <a:lnTo>
                    <a:pt x="0" y="1527"/>
                  </a:lnTo>
                  <a:lnTo>
                    <a:pt x="2621" y="1527"/>
                  </a:lnTo>
                  <a:lnTo>
                    <a:pt x="1753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4" name="Freeform 1049"/>
            <p:cNvSpPr/>
            <p:nvPr/>
          </p:nvSpPr>
          <p:spPr>
            <a:xfrm>
              <a:off x="4882" y="2073"/>
              <a:ext cx="292" cy="1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2" y="0"/>
                </a:cxn>
                <a:cxn ang="0">
                  <a:pos x="97" y="170"/>
                </a:cxn>
                <a:cxn ang="0">
                  <a:pos x="0" y="0"/>
                </a:cxn>
              </a:cxnLst>
              <a:rect l="0" t="0" r="0" b="0"/>
              <a:pathLst>
                <a:path w="2622" h="1527">
                  <a:moveTo>
                    <a:pt x="0" y="0"/>
                  </a:moveTo>
                  <a:lnTo>
                    <a:pt x="2622" y="0"/>
                  </a:lnTo>
                  <a:lnTo>
                    <a:pt x="868" y="15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5" name="Freeform 1050"/>
            <p:cNvSpPr/>
            <p:nvPr/>
          </p:nvSpPr>
          <p:spPr>
            <a:xfrm>
              <a:off x="4882" y="2073"/>
              <a:ext cx="292" cy="1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2" y="0"/>
                </a:cxn>
                <a:cxn ang="0">
                  <a:pos x="97" y="170"/>
                </a:cxn>
                <a:cxn ang="0">
                  <a:pos x="0" y="0"/>
                </a:cxn>
              </a:cxnLst>
              <a:rect l="0" t="0" r="0" b="0"/>
              <a:pathLst>
                <a:path w="2622" h="1527">
                  <a:moveTo>
                    <a:pt x="0" y="0"/>
                  </a:moveTo>
                  <a:lnTo>
                    <a:pt x="2622" y="0"/>
                  </a:lnTo>
                  <a:lnTo>
                    <a:pt x="868" y="152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6" name="Rectangle 1051"/>
            <p:cNvSpPr/>
            <p:nvPr/>
          </p:nvSpPr>
          <p:spPr>
            <a:xfrm>
              <a:off x="3382" y="2243"/>
              <a:ext cx="1305" cy="1"/>
            </a:xfrm>
            <a:prstGeom prst="rect">
              <a:avLst/>
            </a:prstGeom>
            <a:solidFill>
              <a:srgbClr val="0000FF"/>
            </a:solidFill>
            <a:ln w="9525">
              <a:noFill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1557" name="Rectangle 1052"/>
            <p:cNvSpPr/>
            <p:nvPr/>
          </p:nvSpPr>
          <p:spPr>
            <a:xfrm>
              <a:off x="3382" y="2243"/>
              <a:ext cx="1305" cy="1"/>
            </a:xfrm>
            <a:prstGeom prst="rect">
              <a:avLst/>
            </a:prstGeom>
            <a:noFill/>
            <a:ln w="0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1558" name="Rectangle 1053"/>
            <p:cNvSpPr/>
            <p:nvPr/>
          </p:nvSpPr>
          <p:spPr>
            <a:xfrm>
              <a:off x="3382" y="2243"/>
              <a:ext cx="1305" cy="1"/>
            </a:xfrm>
            <a:prstGeom prst="rect">
              <a:avLst/>
            </a:prstGeom>
            <a:solidFill>
              <a:srgbClr val="0000FF"/>
            </a:solidFill>
            <a:ln w="9525">
              <a:noFill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1559" name="Rectangle 1054"/>
            <p:cNvSpPr/>
            <p:nvPr/>
          </p:nvSpPr>
          <p:spPr>
            <a:xfrm>
              <a:off x="3382" y="2243"/>
              <a:ext cx="1305" cy="1"/>
            </a:xfrm>
            <a:prstGeom prst="rect">
              <a:avLst/>
            </a:prstGeom>
            <a:noFill/>
            <a:ln w="0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1560" name="Freeform 1055"/>
            <p:cNvSpPr/>
            <p:nvPr/>
          </p:nvSpPr>
          <p:spPr>
            <a:xfrm>
              <a:off x="3382" y="2243"/>
              <a:ext cx="1305" cy="2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4"/>
                </a:cxn>
                <a:cxn ang="0">
                  <a:pos x="1305" y="254"/>
                </a:cxn>
                <a:cxn ang="0">
                  <a:pos x="0" y="0"/>
                </a:cxn>
              </a:cxnLst>
              <a:rect l="0" t="0" r="0" b="0"/>
              <a:pathLst>
                <a:path w="11751" h="2282">
                  <a:moveTo>
                    <a:pt x="0" y="0"/>
                  </a:moveTo>
                  <a:lnTo>
                    <a:pt x="0" y="2282"/>
                  </a:lnTo>
                  <a:lnTo>
                    <a:pt x="11751" y="22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1" name="Freeform 1056"/>
            <p:cNvSpPr/>
            <p:nvPr/>
          </p:nvSpPr>
          <p:spPr>
            <a:xfrm>
              <a:off x="3382" y="2243"/>
              <a:ext cx="1305" cy="2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4"/>
                </a:cxn>
                <a:cxn ang="0">
                  <a:pos x="1305" y="254"/>
                </a:cxn>
                <a:cxn ang="0">
                  <a:pos x="0" y="0"/>
                </a:cxn>
              </a:cxnLst>
              <a:rect l="0" t="0" r="0" b="0"/>
              <a:pathLst>
                <a:path w="11751" h="2282">
                  <a:moveTo>
                    <a:pt x="0" y="0"/>
                  </a:moveTo>
                  <a:lnTo>
                    <a:pt x="0" y="2282"/>
                  </a:lnTo>
                  <a:lnTo>
                    <a:pt x="11751" y="228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2" name="Freeform 1057"/>
            <p:cNvSpPr/>
            <p:nvPr/>
          </p:nvSpPr>
          <p:spPr>
            <a:xfrm>
              <a:off x="3382" y="2243"/>
              <a:ext cx="1305" cy="2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5" y="0"/>
                </a:cxn>
                <a:cxn ang="0">
                  <a:pos x="1305" y="254"/>
                </a:cxn>
                <a:cxn ang="0">
                  <a:pos x="0" y="0"/>
                </a:cxn>
              </a:cxnLst>
              <a:rect l="0" t="0" r="0" b="0"/>
              <a:pathLst>
                <a:path w="11751" h="2282">
                  <a:moveTo>
                    <a:pt x="0" y="0"/>
                  </a:moveTo>
                  <a:lnTo>
                    <a:pt x="11751" y="0"/>
                  </a:lnTo>
                  <a:lnTo>
                    <a:pt x="11751" y="22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3" name="Freeform 1058"/>
            <p:cNvSpPr/>
            <p:nvPr/>
          </p:nvSpPr>
          <p:spPr>
            <a:xfrm>
              <a:off x="3382" y="2243"/>
              <a:ext cx="1305" cy="2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5" y="0"/>
                </a:cxn>
                <a:cxn ang="0">
                  <a:pos x="1305" y="254"/>
                </a:cxn>
                <a:cxn ang="0">
                  <a:pos x="0" y="0"/>
                </a:cxn>
              </a:cxnLst>
              <a:rect l="0" t="0" r="0" b="0"/>
              <a:pathLst>
                <a:path w="11751" h="2282">
                  <a:moveTo>
                    <a:pt x="0" y="0"/>
                  </a:moveTo>
                  <a:lnTo>
                    <a:pt x="11751" y="0"/>
                  </a:lnTo>
                  <a:lnTo>
                    <a:pt x="11751" y="228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4" name="Freeform 1059"/>
            <p:cNvSpPr/>
            <p:nvPr/>
          </p:nvSpPr>
          <p:spPr>
            <a:xfrm>
              <a:off x="4687" y="2243"/>
              <a:ext cx="292" cy="2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2" y="0"/>
                </a:cxn>
                <a:cxn ang="0">
                  <a:pos x="0" y="254"/>
                </a:cxn>
                <a:cxn ang="0">
                  <a:pos x="0" y="0"/>
                </a:cxn>
              </a:cxnLst>
              <a:rect l="0" t="0" r="0" b="0"/>
              <a:pathLst>
                <a:path w="2621" h="2282">
                  <a:moveTo>
                    <a:pt x="0" y="0"/>
                  </a:moveTo>
                  <a:lnTo>
                    <a:pt x="2621" y="0"/>
                  </a:lnTo>
                  <a:lnTo>
                    <a:pt x="0" y="22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5" name="Freeform 1060"/>
            <p:cNvSpPr/>
            <p:nvPr/>
          </p:nvSpPr>
          <p:spPr>
            <a:xfrm>
              <a:off x="4687" y="2243"/>
              <a:ext cx="292" cy="2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2" y="0"/>
                </a:cxn>
                <a:cxn ang="0">
                  <a:pos x="0" y="254"/>
                </a:cxn>
                <a:cxn ang="0">
                  <a:pos x="0" y="0"/>
                </a:cxn>
              </a:cxnLst>
              <a:rect l="0" t="0" r="0" b="0"/>
              <a:pathLst>
                <a:path w="2621" h="2282">
                  <a:moveTo>
                    <a:pt x="0" y="0"/>
                  </a:moveTo>
                  <a:lnTo>
                    <a:pt x="2621" y="0"/>
                  </a:lnTo>
                  <a:lnTo>
                    <a:pt x="0" y="228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6" name="Rectangle 1061"/>
            <p:cNvSpPr/>
            <p:nvPr/>
          </p:nvSpPr>
          <p:spPr>
            <a:xfrm>
              <a:off x="3382" y="2497"/>
              <a:ext cx="1305" cy="1"/>
            </a:xfrm>
            <a:prstGeom prst="rect">
              <a:avLst/>
            </a:prstGeom>
            <a:solidFill>
              <a:srgbClr val="0000FF"/>
            </a:solidFill>
            <a:ln w="9525">
              <a:noFill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1567" name="Rectangle 1062"/>
            <p:cNvSpPr/>
            <p:nvPr/>
          </p:nvSpPr>
          <p:spPr>
            <a:xfrm>
              <a:off x="3382" y="2497"/>
              <a:ext cx="1305" cy="1"/>
            </a:xfrm>
            <a:prstGeom prst="rect">
              <a:avLst/>
            </a:prstGeom>
            <a:noFill/>
            <a:ln w="0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1568" name="Line 1063"/>
            <p:cNvSpPr/>
            <p:nvPr/>
          </p:nvSpPr>
          <p:spPr>
            <a:xfrm>
              <a:off x="3868" y="2707"/>
              <a:ext cx="1306" cy="1"/>
            </a:xfrm>
            <a:prstGeom prst="line">
              <a:avLst/>
            </a:prstGeom>
            <a:ln w="0" cap="flat" cmpd="sng">
              <a:solidFill>
                <a:srgbClr val="00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69" name="Line 1064"/>
            <p:cNvSpPr/>
            <p:nvPr/>
          </p:nvSpPr>
          <p:spPr>
            <a:xfrm>
              <a:off x="3868" y="2707"/>
              <a:ext cx="1306" cy="1"/>
            </a:xfrm>
            <a:prstGeom prst="line">
              <a:avLst/>
            </a:prstGeom>
            <a:ln w="0" cap="flat" cmpd="sng">
              <a:solidFill>
                <a:srgbClr val="00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70" name="Freeform 1065"/>
            <p:cNvSpPr/>
            <p:nvPr/>
          </p:nvSpPr>
          <p:spPr>
            <a:xfrm>
              <a:off x="4687" y="2073"/>
              <a:ext cx="487" cy="424"/>
            </a:xfrm>
            <a:custGeom>
              <a:avLst/>
              <a:gdLst/>
              <a:ahLst/>
              <a:cxnLst>
                <a:cxn ang="0">
                  <a:pos x="487" y="0"/>
                </a:cxn>
                <a:cxn ang="0">
                  <a:pos x="0" y="424"/>
                </a:cxn>
                <a:cxn ang="0">
                  <a:pos x="487" y="424"/>
                </a:cxn>
                <a:cxn ang="0">
                  <a:pos x="487" y="0"/>
                </a:cxn>
              </a:cxnLst>
              <a:rect l="0" t="0" r="0" b="0"/>
              <a:pathLst>
                <a:path w="4375" h="3809">
                  <a:moveTo>
                    <a:pt x="4375" y="0"/>
                  </a:moveTo>
                  <a:lnTo>
                    <a:pt x="0" y="3809"/>
                  </a:lnTo>
                  <a:lnTo>
                    <a:pt x="4375" y="3809"/>
                  </a:lnTo>
                  <a:lnTo>
                    <a:pt x="4375" y="0"/>
                  </a:lnTo>
                  <a:close/>
                </a:path>
              </a:pathLst>
            </a:custGeom>
            <a:solidFill>
              <a:srgbClr val="00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1" name="Freeform 1066"/>
            <p:cNvSpPr/>
            <p:nvPr/>
          </p:nvSpPr>
          <p:spPr>
            <a:xfrm>
              <a:off x="4687" y="2073"/>
              <a:ext cx="487" cy="424"/>
            </a:xfrm>
            <a:custGeom>
              <a:avLst/>
              <a:gdLst/>
              <a:ahLst/>
              <a:cxnLst>
                <a:cxn ang="0">
                  <a:pos x="487" y="0"/>
                </a:cxn>
                <a:cxn ang="0">
                  <a:pos x="0" y="424"/>
                </a:cxn>
                <a:cxn ang="0">
                  <a:pos x="487" y="424"/>
                </a:cxn>
                <a:cxn ang="0">
                  <a:pos x="487" y="0"/>
                </a:cxn>
              </a:cxnLst>
              <a:rect l="0" t="0" r="0" b="0"/>
              <a:pathLst>
                <a:path w="4375" h="3809">
                  <a:moveTo>
                    <a:pt x="4375" y="0"/>
                  </a:moveTo>
                  <a:lnTo>
                    <a:pt x="0" y="3809"/>
                  </a:lnTo>
                  <a:lnTo>
                    <a:pt x="4375" y="3809"/>
                  </a:lnTo>
                  <a:lnTo>
                    <a:pt x="4375" y="0"/>
                  </a:lnTo>
                  <a:close/>
                </a:path>
              </a:pathLst>
            </a:custGeom>
            <a:noFill/>
            <a:ln w="0" cap="flat" cmpd="sng">
              <a:solidFill>
                <a:srgbClr val="00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2" name="Rectangle 1067"/>
            <p:cNvSpPr/>
            <p:nvPr/>
          </p:nvSpPr>
          <p:spPr>
            <a:xfrm>
              <a:off x="3382" y="2497"/>
              <a:ext cx="1305" cy="1"/>
            </a:xfrm>
            <a:prstGeom prst="rect">
              <a:avLst/>
            </a:prstGeom>
            <a:solidFill>
              <a:srgbClr val="00FFFF"/>
            </a:solidFill>
            <a:ln w="9525">
              <a:noFill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1573" name="Rectangle 1068"/>
            <p:cNvSpPr/>
            <p:nvPr/>
          </p:nvSpPr>
          <p:spPr>
            <a:xfrm>
              <a:off x="3382" y="2497"/>
              <a:ext cx="1305" cy="1"/>
            </a:xfrm>
            <a:prstGeom prst="rect">
              <a:avLst/>
            </a:prstGeom>
            <a:noFill/>
            <a:ln w="0" cap="flat" cmpd="sng">
              <a:solidFill>
                <a:srgbClr val="00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1574" name="Freeform 1069"/>
            <p:cNvSpPr/>
            <p:nvPr/>
          </p:nvSpPr>
          <p:spPr>
            <a:xfrm>
              <a:off x="3382" y="2497"/>
              <a:ext cx="1305" cy="2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0"/>
                </a:cxn>
                <a:cxn ang="0">
                  <a:pos x="1305" y="210"/>
                </a:cxn>
                <a:cxn ang="0">
                  <a:pos x="0" y="0"/>
                </a:cxn>
              </a:cxnLst>
              <a:rect l="0" t="0" r="0" b="0"/>
              <a:pathLst>
                <a:path w="11751" h="1896">
                  <a:moveTo>
                    <a:pt x="0" y="0"/>
                  </a:moveTo>
                  <a:lnTo>
                    <a:pt x="0" y="1896"/>
                  </a:lnTo>
                  <a:lnTo>
                    <a:pt x="11751" y="18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5" name="Freeform 1070"/>
            <p:cNvSpPr/>
            <p:nvPr/>
          </p:nvSpPr>
          <p:spPr>
            <a:xfrm>
              <a:off x="3382" y="2497"/>
              <a:ext cx="1305" cy="2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0"/>
                </a:cxn>
                <a:cxn ang="0">
                  <a:pos x="1305" y="210"/>
                </a:cxn>
                <a:cxn ang="0">
                  <a:pos x="0" y="0"/>
                </a:cxn>
              </a:cxnLst>
              <a:rect l="0" t="0" r="0" b="0"/>
              <a:pathLst>
                <a:path w="11751" h="1896">
                  <a:moveTo>
                    <a:pt x="0" y="0"/>
                  </a:moveTo>
                  <a:lnTo>
                    <a:pt x="0" y="1896"/>
                  </a:lnTo>
                  <a:lnTo>
                    <a:pt x="11751" y="189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6" name="Freeform 1071"/>
            <p:cNvSpPr/>
            <p:nvPr/>
          </p:nvSpPr>
          <p:spPr>
            <a:xfrm>
              <a:off x="3382" y="2497"/>
              <a:ext cx="1305" cy="2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5" y="0"/>
                </a:cxn>
                <a:cxn ang="0">
                  <a:pos x="1305" y="210"/>
                </a:cxn>
                <a:cxn ang="0">
                  <a:pos x="0" y="0"/>
                </a:cxn>
              </a:cxnLst>
              <a:rect l="0" t="0" r="0" b="0"/>
              <a:pathLst>
                <a:path w="11751" h="1896">
                  <a:moveTo>
                    <a:pt x="0" y="0"/>
                  </a:moveTo>
                  <a:lnTo>
                    <a:pt x="11751" y="0"/>
                  </a:lnTo>
                  <a:lnTo>
                    <a:pt x="11751" y="18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7" name="Freeform 1072"/>
            <p:cNvSpPr/>
            <p:nvPr/>
          </p:nvSpPr>
          <p:spPr>
            <a:xfrm>
              <a:off x="3382" y="2497"/>
              <a:ext cx="1305" cy="2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5" y="0"/>
                </a:cxn>
                <a:cxn ang="0">
                  <a:pos x="1305" y="210"/>
                </a:cxn>
                <a:cxn ang="0">
                  <a:pos x="0" y="0"/>
                </a:cxn>
              </a:cxnLst>
              <a:rect l="0" t="0" r="0" b="0"/>
              <a:pathLst>
                <a:path w="11751" h="1896">
                  <a:moveTo>
                    <a:pt x="0" y="0"/>
                  </a:moveTo>
                  <a:lnTo>
                    <a:pt x="11751" y="0"/>
                  </a:lnTo>
                  <a:lnTo>
                    <a:pt x="11751" y="189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8" name="Freeform 1073"/>
            <p:cNvSpPr/>
            <p:nvPr/>
          </p:nvSpPr>
          <p:spPr>
            <a:xfrm>
              <a:off x="4687" y="2497"/>
              <a:ext cx="487" cy="2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0"/>
                </a:cxn>
                <a:cxn ang="0">
                  <a:pos x="487" y="210"/>
                </a:cxn>
                <a:cxn ang="0">
                  <a:pos x="0" y="0"/>
                </a:cxn>
              </a:cxnLst>
              <a:rect l="0" t="0" r="0" b="0"/>
              <a:pathLst>
                <a:path w="4375" h="1896">
                  <a:moveTo>
                    <a:pt x="0" y="0"/>
                  </a:moveTo>
                  <a:lnTo>
                    <a:pt x="0" y="1896"/>
                  </a:lnTo>
                  <a:lnTo>
                    <a:pt x="4375" y="18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9" name="Freeform 1074"/>
            <p:cNvSpPr/>
            <p:nvPr/>
          </p:nvSpPr>
          <p:spPr>
            <a:xfrm>
              <a:off x="4687" y="2497"/>
              <a:ext cx="487" cy="2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0"/>
                </a:cxn>
                <a:cxn ang="0">
                  <a:pos x="487" y="210"/>
                </a:cxn>
                <a:cxn ang="0">
                  <a:pos x="0" y="0"/>
                </a:cxn>
              </a:cxnLst>
              <a:rect l="0" t="0" r="0" b="0"/>
              <a:pathLst>
                <a:path w="4375" h="1896">
                  <a:moveTo>
                    <a:pt x="0" y="0"/>
                  </a:moveTo>
                  <a:lnTo>
                    <a:pt x="0" y="1896"/>
                  </a:lnTo>
                  <a:lnTo>
                    <a:pt x="4375" y="189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0" name="Freeform 1075"/>
            <p:cNvSpPr/>
            <p:nvPr/>
          </p:nvSpPr>
          <p:spPr>
            <a:xfrm>
              <a:off x="4687" y="2497"/>
              <a:ext cx="487" cy="2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7" y="0"/>
                </a:cxn>
                <a:cxn ang="0">
                  <a:pos x="487" y="210"/>
                </a:cxn>
                <a:cxn ang="0">
                  <a:pos x="0" y="0"/>
                </a:cxn>
              </a:cxnLst>
              <a:rect l="0" t="0" r="0" b="0"/>
              <a:pathLst>
                <a:path w="4375" h="1896">
                  <a:moveTo>
                    <a:pt x="0" y="0"/>
                  </a:moveTo>
                  <a:lnTo>
                    <a:pt x="4375" y="0"/>
                  </a:lnTo>
                  <a:lnTo>
                    <a:pt x="4375" y="18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1" name="Freeform 1076"/>
            <p:cNvSpPr/>
            <p:nvPr/>
          </p:nvSpPr>
          <p:spPr>
            <a:xfrm>
              <a:off x="4687" y="2497"/>
              <a:ext cx="487" cy="2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7" y="0"/>
                </a:cxn>
                <a:cxn ang="0">
                  <a:pos x="487" y="210"/>
                </a:cxn>
                <a:cxn ang="0">
                  <a:pos x="0" y="0"/>
                </a:cxn>
              </a:cxnLst>
              <a:rect l="0" t="0" r="0" b="0"/>
              <a:pathLst>
                <a:path w="4375" h="1896">
                  <a:moveTo>
                    <a:pt x="0" y="0"/>
                  </a:moveTo>
                  <a:lnTo>
                    <a:pt x="4375" y="0"/>
                  </a:lnTo>
                  <a:lnTo>
                    <a:pt x="4375" y="189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2" name="Freeform 1077"/>
            <p:cNvSpPr/>
            <p:nvPr/>
          </p:nvSpPr>
          <p:spPr>
            <a:xfrm>
              <a:off x="3382" y="2707"/>
              <a:ext cx="1305" cy="4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4"/>
                </a:cxn>
                <a:cxn ang="0">
                  <a:pos x="1305" y="424"/>
                </a:cxn>
                <a:cxn ang="0">
                  <a:pos x="0" y="0"/>
                </a:cxn>
              </a:cxnLst>
              <a:rect l="0" t="0" r="0" b="0"/>
              <a:pathLst>
                <a:path w="11751" h="3810">
                  <a:moveTo>
                    <a:pt x="0" y="0"/>
                  </a:moveTo>
                  <a:lnTo>
                    <a:pt x="0" y="3810"/>
                  </a:lnTo>
                  <a:lnTo>
                    <a:pt x="11751" y="38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3" name="Freeform 1078"/>
            <p:cNvSpPr/>
            <p:nvPr/>
          </p:nvSpPr>
          <p:spPr>
            <a:xfrm>
              <a:off x="3382" y="2707"/>
              <a:ext cx="1305" cy="4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4"/>
                </a:cxn>
                <a:cxn ang="0">
                  <a:pos x="1305" y="424"/>
                </a:cxn>
                <a:cxn ang="0">
                  <a:pos x="0" y="0"/>
                </a:cxn>
              </a:cxnLst>
              <a:rect l="0" t="0" r="0" b="0"/>
              <a:pathLst>
                <a:path w="11751" h="3810">
                  <a:moveTo>
                    <a:pt x="0" y="0"/>
                  </a:moveTo>
                  <a:lnTo>
                    <a:pt x="0" y="3810"/>
                  </a:lnTo>
                  <a:lnTo>
                    <a:pt x="11751" y="381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4" name="Freeform 1079"/>
            <p:cNvSpPr/>
            <p:nvPr/>
          </p:nvSpPr>
          <p:spPr>
            <a:xfrm>
              <a:off x="3382" y="2707"/>
              <a:ext cx="1305" cy="4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5" y="0"/>
                </a:cxn>
                <a:cxn ang="0">
                  <a:pos x="1305" y="424"/>
                </a:cxn>
                <a:cxn ang="0">
                  <a:pos x="0" y="0"/>
                </a:cxn>
              </a:cxnLst>
              <a:rect l="0" t="0" r="0" b="0"/>
              <a:pathLst>
                <a:path w="11751" h="3810">
                  <a:moveTo>
                    <a:pt x="0" y="0"/>
                  </a:moveTo>
                  <a:lnTo>
                    <a:pt x="11751" y="0"/>
                  </a:lnTo>
                  <a:lnTo>
                    <a:pt x="11751" y="38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5" name="Freeform 1080"/>
            <p:cNvSpPr/>
            <p:nvPr/>
          </p:nvSpPr>
          <p:spPr>
            <a:xfrm>
              <a:off x="3382" y="2707"/>
              <a:ext cx="1305" cy="4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5" y="0"/>
                </a:cxn>
                <a:cxn ang="0">
                  <a:pos x="1305" y="424"/>
                </a:cxn>
                <a:cxn ang="0">
                  <a:pos x="0" y="0"/>
                </a:cxn>
              </a:cxnLst>
              <a:rect l="0" t="0" r="0" b="0"/>
              <a:pathLst>
                <a:path w="11751" h="3810">
                  <a:moveTo>
                    <a:pt x="0" y="0"/>
                  </a:moveTo>
                  <a:lnTo>
                    <a:pt x="11751" y="0"/>
                  </a:lnTo>
                  <a:lnTo>
                    <a:pt x="11751" y="381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6" name="Freeform 1081"/>
            <p:cNvSpPr/>
            <p:nvPr/>
          </p:nvSpPr>
          <p:spPr>
            <a:xfrm>
              <a:off x="4687" y="2707"/>
              <a:ext cx="487" cy="4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7" y="0"/>
                </a:cxn>
                <a:cxn ang="0">
                  <a:pos x="0" y="424"/>
                </a:cxn>
                <a:cxn ang="0">
                  <a:pos x="0" y="0"/>
                </a:cxn>
              </a:cxnLst>
              <a:rect l="0" t="0" r="0" b="0"/>
              <a:pathLst>
                <a:path w="4375" h="3810">
                  <a:moveTo>
                    <a:pt x="0" y="0"/>
                  </a:moveTo>
                  <a:lnTo>
                    <a:pt x="4375" y="0"/>
                  </a:lnTo>
                  <a:lnTo>
                    <a:pt x="0" y="38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7" name="Freeform 1082"/>
            <p:cNvSpPr/>
            <p:nvPr/>
          </p:nvSpPr>
          <p:spPr>
            <a:xfrm>
              <a:off x="4687" y="2707"/>
              <a:ext cx="487" cy="4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7" y="0"/>
                </a:cxn>
                <a:cxn ang="0">
                  <a:pos x="0" y="424"/>
                </a:cxn>
                <a:cxn ang="0">
                  <a:pos x="0" y="0"/>
                </a:cxn>
              </a:cxnLst>
              <a:rect l="0" t="0" r="0" b="0"/>
              <a:pathLst>
                <a:path w="4375" h="3810">
                  <a:moveTo>
                    <a:pt x="0" y="0"/>
                  </a:moveTo>
                  <a:lnTo>
                    <a:pt x="4375" y="0"/>
                  </a:lnTo>
                  <a:lnTo>
                    <a:pt x="0" y="381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8" name="Rectangle 1083"/>
            <p:cNvSpPr/>
            <p:nvPr/>
          </p:nvSpPr>
          <p:spPr>
            <a:xfrm>
              <a:off x="3382" y="3131"/>
              <a:ext cx="1305" cy="1"/>
            </a:xfrm>
            <a:prstGeom prst="rect">
              <a:avLst/>
            </a:prstGeom>
            <a:solidFill>
              <a:srgbClr val="00FFFF"/>
            </a:solidFill>
            <a:ln w="9525">
              <a:noFill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1589" name="Rectangle 1084"/>
            <p:cNvSpPr/>
            <p:nvPr/>
          </p:nvSpPr>
          <p:spPr>
            <a:xfrm>
              <a:off x="3382" y="3131"/>
              <a:ext cx="1305" cy="1"/>
            </a:xfrm>
            <a:prstGeom prst="rect">
              <a:avLst/>
            </a:prstGeom>
            <a:noFill/>
            <a:ln w="0" cap="flat" cmpd="sng">
              <a:solidFill>
                <a:srgbClr val="00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1590" name="Line 1085"/>
            <p:cNvSpPr/>
            <p:nvPr/>
          </p:nvSpPr>
          <p:spPr>
            <a:xfrm>
              <a:off x="3382" y="1863"/>
              <a:ext cx="1" cy="1268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91" name="Line 1086"/>
            <p:cNvSpPr/>
            <p:nvPr/>
          </p:nvSpPr>
          <p:spPr>
            <a:xfrm>
              <a:off x="3382" y="3131"/>
              <a:ext cx="1305" cy="1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92" name="Line 1087"/>
            <p:cNvSpPr/>
            <p:nvPr/>
          </p:nvSpPr>
          <p:spPr>
            <a:xfrm flipV="1">
              <a:off x="4687" y="1863"/>
              <a:ext cx="1" cy="1268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93" name="Line 1088"/>
            <p:cNvSpPr/>
            <p:nvPr/>
          </p:nvSpPr>
          <p:spPr>
            <a:xfrm>
              <a:off x="3382" y="1863"/>
              <a:ext cx="1305" cy="1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94" name="Line 1089"/>
            <p:cNvSpPr/>
            <p:nvPr/>
          </p:nvSpPr>
          <p:spPr>
            <a:xfrm flipV="1">
              <a:off x="4687" y="1440"/>
              <a:ext cx="487" cy="423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95" name="Line 1090"/>
            <p:cNvSpPr/>
            <p:nvPr/>
          </p:nvSpPr>
          <p:spPr>
            <a:xfrm flipV="1">
              <a:off x="4687" y="2707"/>
              <a:ext cx="487" cy="424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96" name="Line 1091"/>
            <p:cNvSpPr/>
            <p:nvPr/>
          </p:nvSpPr>
          <p:spPr>
            <a:xfrm flipV="1">
              <a:off x="5174" y="1440"/>
              <a:ext cx="1" cy="1267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97" name="Line 1092"/>
            <p:cNvSpPr/>
            <p:nvPr/>
          </p:nvSpPr>
          <p:spPr>
            <a:xfrm>
              <a:off x="3868" y="1440"/>
              <a:ext cx="1" cy="1267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98" name="Line 1093"/>
            <p:cNvSpPr/>
            <p:nvPr/>
          </p:nvSpPr>
          <p:spPr>
            <a:xfrm flipH="1">
              <a:off x="3382" y="2707"/>
              <a:ext cx="486" cy="424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99" name="Line 1094"/>
            <p:cNvSpPr/>
            <p:nvPr/>
          </p:nvSpPr>
          <p:spPr>
            <a:xfrm flipV="1">
              <a:off x="3382" y="2707"/>
              <a:ext cx="486" cy="424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00" name="Line 1095"/>
            <p:cNvSpPr/>
            <p:nvPr/>
          </p:nvSpPr>
          <p:spPr>
            <a:xfrm>
              <a:off x="3868" y="2707"/>
              <a:ext cx="1306" cy="1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01" name="Line 1096"/>
            <p:cNvSpPr/>
            <p:nvPr/>
          </p:nvSpPr>
          <p:spPr>
            <a:xfrm>
              <a:off x="3382" y="2497"/>
              <a:ext cx="1305" cy="1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02" name="Line 1097"/>
            <p:cNvSpPr/>
            <p:nvPr/>
          </p:nvSpPr>
          <p:spPr>
            <a:xfrm flipV="1">
              <a:off x="4687" y="2073"/>
              <a:ext cx="487" cy="424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03" name="Line 1098"/>
            <p:cNvSpPr/>
            <p:nvPr/>
          </p:nvSpPr>
          <p:spPr>
            <a:xfrm>
              <a:off x="3382" y="2243"/>
              <a:ext cx="1305" cy="1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04" name="Line 1099"/>
            <p:cNvSpPr/>
            <p:nvPr/>
          </p:nvSpPr>
          <p:spPr>
            <a:xfrm flipV="1">
              <a:off x="4687" y="1820"/>
              <a:ext cx="487" cy="423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05" name="Line 1100"/>
            <p:cNvSpPr/>
            <p:nvPr/>
          </p:nvSpPr>
          <p:spPr>
            <a:xfrm flipH="1">
              <a:off x="3868" y="1820"/>
              <a:ext cx="1306" cy="1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06" name="Line 1101"/>
            <p:cNvSpPr/>
            <p:nvPr/>
          </p:nvSpPr>
          <p:spPr>
            <a:xfrm flipH="1">
              <a:off x="3382" y="1820"/>
              <a:ext cx="486" cy="423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07" name="Freeform 1102"/>
            <p:cNvSpPr/>
            <p:nvPr/>
          </p:nvSpPr>
          <p:spPr>
            <a:xfrm>
              <a:off x="3993" y="2585"/>
              <a:ext cx="41" cy="1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0" y="1"/>
                </a:cxn>
                <a:cxn ang="0">
                  <a:pos x="41" y="1"/>
                </a:cxn>
                <a:cxn ang="0">
                  <a:pos x="31" y="0"/>
                </a:cxn>
              </a:cxnLst>
              <a:rect l="0" t="0" r="0" b="0"/>
              <a:pathLst>
                <a:path w="371" h="6">
                  <a:moveTo>
                    <a:pt x="284" y="0"/>
                  </a:moveTo>
                  <a:lnTo>
                    <a:pt x="0" y="6"/>
                  </a:lnTo>
                  <a:lnTo>
                    <a:pt x="371" y="6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8" name="Freeform 1103"/>
            <p:cNvSpPr/>
            <p:nvPr/>
          </p:nvSpPr>
          <p:spPr>
            <a:xfrm>
              <a:off x="3993" y="2585"/>
              <a:ext cx="41" cy="1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0" y="1"/>
                </a:cxn>
                <a:cxn ang="0">
                  <a:pos x="41" y="1"/>
                </a:cxn>
                <a:cxn ang="0">
                  <a:pos x="31" y="0"/>
                </a:cxn>
              </a:cxnLst>
              <a:rect l="0" t="0" r="0" b="0"/>
              <a:pathLst>
                <a:path w="371" h="6">
                  <a:moveTo>
                    <a:pt x="284" y="0"/>
                  </a:moveTo>
                  <a:lnTo>
                    <a:pt x="0" y="6"/>
                  </a:lnTo>
                  <a:lnTo>
                    <a:pt x="371" y="6"/>
                  </a:lnTo>
                  <a:lnTo>
                    <a:pt x="284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9" name="Freeform 1104"/>
            <p:cNvSpPr/>
            <p:nvPr/>
          </p:nvSpPr>
          <p:spPr>
            <a:xfrm>
              <a:off x="3980" y="2586"/>
              <a:ext cx="76" cy="1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1"/>
                </a:cxn>
                <a:cxn ang="0">
                  <a:pos x="76" y="1"/>
                </a:cxn>
                <a:cxn ang="0">
                  <a:pos x="13" y="0"/>
                </a:cxn>
              </a:cxnLst>
              <a:rect l="0" t="0" r="0" b="0"/>
              <a:pathLst>
                <a:path w="688" h="11">
                  <a:moveTo>
                    <a:pt x="121" y="0"/>
                  </a:moveTo>
                  <a:lnTo>
                    <a:pt x="0" y="11"/>
                  </a:lnTo>
                  <a:lnTo>
                    <a:pt x="688" y="11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0" name="Freeform 1105"/>
            <p:cNvSpPr/>
            <p:nvPr/>
          </p:nvSpPr>
          <p:spPr>
            <a:xfrm>
              <a:off x="3980" y="2586"/>
              <a:ext cx="76" cy="1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1"/>
                </a:cxn>
                <a:cxn ang="0">
                  <a:pos x="76" y="1"/>
                </a:cxn>
                <a:cxn ang="0">
                  <a:pos x="13" y="0"/>
                </a:cxn>
              </a:cxnLst>
              <a:rect l="0" t="0" r="0" b="0"/>
              <a:pathLst>
                <a:path w="688" h="11">
                  <a:moveTo>
                    <a:pt x="121" y="0"/>
                  </a:moveTo>
                  <a:lnTo>
                    <a:pt x="0" y="11"/>
                  </a:lnTo>
                  <a:lnTo>
                    <a:pt x="688" y="11"/>
                  </a:lnTo>
                  <a:lnTo>
                    <a:pt x="121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1" name="Freeform 1106"/>
            <p:cNvSpPr/>
            <p:nvPr/>
          </p:nvSpPr>
          <p:spPr>
            <a:xfrm>
              <a:off x="3993" y="2586"/>
              <a:ext cx="6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" y="0"/>
                </a:cxn>
                <a:cxn ang="0">
                  <a:pos x="63" y="1"/>
                </a:cxn>
                <a:cxn ang="0">
                  <a:pos x="0" y="0"/>
                </a:cxn>
              </a:cxnLst>
              <a:rect l="0" t="0" r="0" b="0"/>
              <a:pathLst>
                <a:path w="567" h="11">
                  <a:moveTo>
                    <a:pt x="0" y="0"/>
                  </a:moveTo>
                  <a:lnTo>
                    <a:pt x="371" y="0"/>
                  </a:lnTo>
                  <a:lnTo>
                    <a:pt x="567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2" name="Freeform 1107"/>
            <p:cNvSpPr/>
            <p:nvPr/>
          </p:nvSpPr>
          <p:spPr>
            <a:xfrm>
              <a:off x="3993" y="2586"/>
              <a:ext cx="6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" y="0"/>
                </a:cxn>
                <a:cxn ang="0">
                  <a:pos x="63" y="1"/>
                </a:cxn>
                <a:cxn ang="0">
                  <a:pos x="0" y="0"/>
                </a:cxn>
              </a:cxnLst>
              <a:rect l="0" t="0" r="0" b="0"/>
              <a:pathLst>
                <a:path w="567" h="11">
                  <a:moveTo>
                    <a:pt x="0" y="0"/>
                  </a:moveTo>
                  <a:lnTo>
                    <a:pt x="371" y="0"/>
                  </a:lnTo>
                  <a:lnTo>
                    <a:pt x="567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3" name="Freeform 1108"/>
            <p:cNvSpPr/>
            <p:nvPr/>
          </p:nvSpPr>
          <p:spPr>
            <a:xfrm>
              <a:off x="3962" y="2587"/>
              <a:ext cx="107" cy="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1"/>
                </a:cxn>
                <a:cxn ang="0">
                  <a:pos x="107" y="1"/>
                </a:cxn>
                <a:cxn ang="0">
                  <a:pos x="18" y="0"/>
                </a:cxn>
              </a:cxnLst>
              <a:rect l="0" t="0" r="0" b="0"/>
              <a:pathLst>
                <a:path w="963" h="14">
                  <a:moveTo>
                    <a:pt x="161" y="0"/>
                  </a:moveTo>
                  <a:lnTo>
                    <a:pt x="0" y="14"/>
                  </a:lnTo>
                  <a:lnTo>
                    <a:pt x="963" y="1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4" name="Freeform 1109"/>
            <p:cNvSpPr/>
            <p:nvPr/>
          </p:nvSpPr>
          <p:spPr>
            <a:xfrm>
              <a:off x="3962" y="2587"/>
              <a:ext cx="107" cy="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1"/>
                </a:cxn>
                <a:cxn ang="0">
                  <a:pos x="107" y="1"/>
                </a:cxn>
                <a:cxn ang="0">
                  <a:pos x="18" y="0"/>
                </a:cxn>
              </a:cxnLst>
              <a:rect l="0" t="0" r="0" b="0"/>
              <a:pathLst>
                <a:path w="963" h="14">
                  <a:moveTo>
                    <a:pt x="161" y="0"/>
                  </a:moveTo>
                  <a:lnTo>
                    <a:pt x="0" y="14"/>
                  </a:lnTo>
                  <a:lnTo>
                    <a:pt x="963" y="14"/>
                  </a:lnTo>
                  <a:lnTo>
                    <a:pt x="161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5" name="Freeform 1110"/>
            <p:cNvSpPr/>
            <p:nvPr/>
          </p:nvSpPr>
          <p:spPr>
            <a:xfrm>
              <a:off x="3980" y="2587"/>
              <a:ext cx="8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6" y="0"/>
                </a:cxn>
                <a:cxn ang="0">
                  <a:pos x="89" y="1"/>
                </a:cxn>
                <a:cxn ang="0">
                  <a:pos x="0" y="0"/>
                </a:cxn>
              </a:cxnLst>
              <a:rect l="0" t="0" r="0" b="0"/>
              <a:pathLst>
                <a:path w="802" h="14">
                  <a:moveTo>
                    <a:pt x="0" y="0"/>
                  </a:moveTo>
                  <a:lnTo>
                    <a:pt x="688" y="0"/>
                  </a:lnTo>
                  <a:lnTo>
                    <a:pt x="802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6" name="Freeform 1111"/>
            <p:cNvSpPr/>
            <p:nvPr/>
          </p:nvSpPr>
          <p:spPr>
            <a:xfrm>
              <a:off x="3980" y="2587"/>
              <a:ext cx="8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6" y="0"/>
                </a:cxn>
                <a:cxn ang="0">
                  <a:pos x="89" y="1"/>
                </a:cxn>
                <a:cxn ang="0">
                  <a:pos x="0" y="0"/>
                </a:cxn>
              </a:cxnLst>
              <a:rect l="0" t="0" r="0" b="0"/>
              <a:pathLst>
                <a:path w="802" h="14">
                  <a:moveTo>
                    <a:pt x="0" y="0"/>
                  </a:moveTo>
                  <a:lnTo>
                    <a:pt x="688" y="0"/>
                  </a:lnTo>
                  <a:lnTo>
                    <a:pt x="802" y="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7" name="Freeform 1112"/>
            <p:cNvSpPr/>
            <p:nvPr/>
          </p:nvSpPr>
          <p:spPr>
            <a:xfrm>
              <a:off x="3947" y="2588"/>
              <a:ext cx="140" cy="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3"/>
                </a:cxn>
                <a:cxn ang="0">
                  <a:pos x="140" y="3"/>
                </a:cxn>
                <a:cxn ang="0">
                  <a:pos x="15" y="0"/>
                </a:cxn>
              </a:cxnLst>
              <a:rect l="0" t="0" r="0" b="0"/>
              <a:pathLst>
                <a:path w="1264" h="23">
                  <a:moveTo>
                    <a:pt x="133" y="0"/>
                  </a:moveTo>
                  <a:lnTo>
                    <a:pt x="0" y="23"/>
                  </a:lnTo>
                  <a:lnTo>
                    <a:pt x="1264" y="23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8" name="Freeform 1113"/>
            <p:cNvSpPr/>
            <p:nvPr/>
          </p:nvSpPr>
          <p:spPr>
            <a:xfrm>
              <a:off x="3947" y="2588"/>
              <a:ext cx="140" cy="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3"/>
                </a:cxn>
                <a:cxn ang="0">
                  <a:pos x="140" y="3"/>
                </a:cxn>
                <a:cxn ang="0">
                  <a:pos x="15" y="0"/>
                </a:cxn>
              </a:cxnLst>
              <a:rect l="0" t="0" r="0" b="0"/>
              <a:pathLst>
                <a:path w="1264" h="23">
                  <a:moveTo>
                    <a:pt x="133" y="0"/>
                  </a:moveTo>
                  <a:lnTo>
                    <a:pt x="0" y="23"/>
                  </a:lnTo>
                  <a:lnTo>
                    <a:pt x="1264" y="23"/>
                  </a:lnTo>
                  <a:lnTo>
                    <a:pt x="133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9" name="Freeform 1114"/>
            <p:cNvSpPr/>
            <p:nvPr/>
          </p:nvSpPr>
          <p:spPr>
            <a:xfrm>
              <a:off x="3962" y="2588"/>
              <a:ext cx="125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6" y="0"/>
                </a:cxn>
                <a:cxn ang="0">
                  <a:pos x="125" y="3"/>
                </a:cxn>
                <a:cxn ang="0">
                  <a:pos x="0" y="0"/>
                </a:cxn>
              </a:cxnLst>
              <a:rect l="0" t="0" r="0" b="0"/>
              <a:pathLst>
                <a:path w="1131" h="23">
                  <a:moveTo>
                    <a:pt x="0" y="0"/>
                  </a:moveTo>
                  <a:lnTo>
                    <a:pt x="963" y="0"/>
                  </a:lnTo>
                  <a:lnTo>
                    <a:pt x="11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0" name="Freeform 1115"/>
            <p:cNvSpPr/>
            <p:nvPr/>
          </p:nvSpPr>
          <p:spPr>
            <a:xfrm>
              <a:off x="3962" y="2588"/>
              <a:ext cx="125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6" y="0"/>
                </a:cxn>
                <a:cxn ang="0">
                  <a:pos x="125" y="3"/>
                </a:cxn>
                <a:cxn ang="0">
                  <a:pos x="0" y="0"/>
                </a:cxn>
              </a:cxnLst>
              <a:rect l="0" t="0" r="0" b="0"/>
              <a:pathLst>
                <a:path w="1131" h="23">
                  <a:moveTo>
                    <a:pt x="0" y="0"/>
                  </a:moveTo>
                  <a:lnTo>
                    <a:pt x="963" y="0"/>
                  </a:lnTo>
                  <a:lnTo>
                    <a:pt x="1131" y="2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1" name="Freeform 1116"/>
            <p:cNvSpPr/>
            <p:nvPr/>
          </p:nvSpPr>
          <p:spPr>
            <a:xfrm>
              <a:off x="3931" y="2591"/>
              <a:ext cx="170" cy="2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2"/>
                </a:cxn>
                <a:cxn ang="0">
                  <a:pos x="170" y="2"/>
                </a:cxn>
                <a:cxn ang="0">
                  <a:pos x="16" y="0"/>
                </a:cxn>
              </a:cxnLst>
              <a:rect l="0" t="0" r="0" b="0"/>
              <a:pathLst>
                <a:path w="1530" h="23">
                  <a:moveTo>
                    <a:pt x="148" y="0"/>
                  </a:moveTo>
                  <a:lnTo>
                    <a:pt x="0" y="23"/>
                  </a:lnTo>
                  <a:lnTo>
                    <a:pt x="1530" y="23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2" name="Freeform 1117"/>
            <p:cNvSpPr/>
            <p:nvPr/>
          </p:nvSpPr>
          <p:spPr>
            <a:xfrm>
              <a:off x="3931" y="2591"/>
              <a:ext cx="170" cy="2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2"/>
                </a:cxn>
                <a:cxn ang="0">
                  <a:pos x="170" y="2"/>
                </a:cxn>
                <a:cxn ang="0">
                  <a:pos x="16" y="0"/>
                </a:cxn>
              </a:cxnLst>
              <a:rect l="0" t="0" r="0" b="0"/>
              <a:pathLst>
                <a:path w="1530" h="23">
                  <a:moveTo>
                    <a:pt x="148" y="0"/>
                  </a:moveTo>
                  <a:lnTo>
                    <a:pt x="0" y="23"/>
                  </a:lnTo>
                  <a:lnTo>
                    <a:pt x="1530" y="23"/>
                  </a:lnTo>
                  <a:lnTo>
                    <a:pt x="148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3" name="Freeform 1118"/>
            <p:cNvSpPr/>
            <p:nvPr/>
          </p:nvSpPr>
          <p:spPr>
            <a:xfrm>
              <a:off x="3947" y="2591"/>
              <a:ext cx="15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1" y="0"/>
                </a:cxn>
                <a:cxn ang="0">
                  <a:pos x="154" y="2"/>
                </a:cxn>
                <a:cxn ang="0">
                  <a:pos x="0" y="0"/>
                </a:cxn>
              </a:cxnLst>
              <a:rect l="0" t="0" r="0" b="0"/>
              <a:pathLst>
                <a:path w="1382" h="23">
                  <a:moveTo>
                    <a:pt x="0" y="0"/>
                  </a:moveTo>
                  <a:lnTo>
                    <a:pt x="1264" y="0"/>
                  </a:lnTo>
                  <a:lnTo>
                    <a:pt x="1382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4" name="Freeform 1119"/>
            <p:cNvSpPr/>
            <p:nvPr/>
          </p:nvSpPr>
          <p:spPr>
            <a:xfrm>
              <a:off x="3947" y="2591"/>
              <a:ext cx="15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1" y="0"/>
                </a:cxn>
                <a:cxn ang="0">
                  <a:pos x="154" y="2"/>
                </a:cxn>
                <a:cxn ang="0">
                  <a:pos x="0" y="0"/>
                </a:cxn>
              </a:cxnLst>
              <a:rect l="0" t="0" r="0" b="0"/>
              <a:pathLst>
                <a:path w="1382" h="23">
                  <a:moveTo>
                    <a:pt x="0" y="0"/>
                  </a:moveTo>
                  <a:lnTo>
                    <a:pt x="1264" y="0"/>
                  </a:lnTo>
                  <a:lnTo>
                    <a:pt x="1382" y="2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5" name="Freeform 1120"/>
            <p:cNvSpPr/>
            <p:nvPr/>
          </p:nvSpPr>
          <p:spPr>
            <a:xfrm>
              <a:off x="3916" y="2593"/>
              <a:ext cx="202" cy="4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4"/>
                </a:cxn>
                <a:cxn ang="0">
                  <a:pos x="202" y="4"/>
                </a:cxn>
                <a:cxn ang="0">
                  <a:pos x="15" y="0"/>
                </a:cxn>
              </a:cxnLst>
              <a:rect l="0" t="0" r="0" b="0"/>
              <a:pathLst>
                <a:path w="1824" h="34">
                  <a:moveTo>
                    <a:pt x="134" y="0"/>
                  </a:moveTo>
                  <a:lnTo>
                    <a:pt x="0" y="34"/>
                  </a:lnTo>
                  <a:lnTo>
                    <a:pt x="1824" y="34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6" name="Freeform 1121"/>
            <p:cNvSpPr/>
            <p:nvPr/>
          </p:nvSpPr>
          <p:spPr>
            <a:xfrm>
              <a:off x="3916" y="2593"/>
              <a:ext cx="202" cy="4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4"/>
                </a:cxn>
                <a:cxn ang="0">
                  <a:pos x="202" y="4"/>
                </a:cxn>
                <a:cxn ang="0">
                  <a:pos x="15" y="0"/>
                </a:cxn>
              </a:cxnLst>
              <a:rect l="0" t="0" r="0" b="0"/>
              <a:pathLst>
                <a:path w="1824" h="34">
                  <a:moveTo>
                    <a:pt x="134" y="0"/>
                  </a:moveTo>
                  <a:lnTo>
                    <a:pt x="0" y="34"/>
                  </a:lnTo>
                  <a:lnTo>
                    <a:pt x="1824" y="34"/>
                  </a:lnTo>
                  <a:lnTo>
                    <a:pt x="134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7" name="Freeform 1122"/>
            <p:cNvSpPr/>
            <p:nvPr/>
          </p:nvSpPr>
          <p:spPr>
            <a:xfrm>
              <a:off x="3931" y="2593"/>
              <a:ext cx="187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9" y="0"/>
                </a:cxn>
                <a:cxn ang="0">
                  <a:pos x="187" y="4"/>
                </a:cxn>
                <a:cxn ang="0">
                  <a:pos x="0" y="0"/>
                </a:cxn>
              </a:cxnLst>
              <a:rect l="0" t="0" r="0" b="0"/>
              <a:pathLst>
                <a:path w="1690" h="34">
                  <a:moveTo>
                    <a:pt x="0" y="0"/>
                  </a:moveTo>
                  <a:lnTo>
                    <a:pt x="1530" y="0"/>
                  </a:lnTo>
                  <a:lnTo>
                    <a:pt x="1690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8" name="Freeform 1123"/>
            <p:cNvSpPr/>
            <p:nvPr/>
          </p:nvSpPr>
          <p:spPr>
            <a:xfrm>
              <a:off x="3931" y="2593"/>
              <a:ext cx="187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9" y="0"/>
                </a:cxn>
                <a:cxn ang="0">
                  <a:pos x="187" y="4"/>
                </a:cxn>
                <a:cxn ang="0">
                  <a:pos x="0" y="0"/>
                </a:cxn>
              </a:cxnLst>
              <a:rect l="0" t="0" r="0" b="0"/>
              <a:pathLst>
                <a:path w="1690" h="34">
                  <a:moveTo>
                    <a:pt x="0" y="0"/>
                  </a:moveTo>
                  <a:lnTo>
                    <a:pt x="1530" y="0"/>
                  </a:lnTo>
                  <a:lnTo>
                    <a:pt x="1690" y="3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9" name="Freeform 1124"/>
            <p:cNvSpPr/>
            <p:nvPr/>
          </p:nvSpPr>
          <p:spPr>
            <a:xfrm>
              <a:off x="3900" y="2597"/>
              <a:ext cx="231" cy="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4"/>
                </a:cxn>
                <a:cxn ang="0">
                  <a:pos x="231" y="4"/>
                </a:cxn>
                <a:cxn ang="0">
                  <a:pos x="16" y="0"/>
                </a:cxn>
              </a:cxnLst>
              <a:rect l="0" t="0" r="0" b="0"/>
              <a:pathLst>
                <a:path w="2083" h="34">
                  <a:moveTo>
                    <a:pt x="141" y="0"/>
                  </a:moveTo>
                  <a:lnTo>
                    <a:pt x="0" y="34"/>
                  </a:lnTo>
                  <a:lnTo>
                    <a:pt x="2083" y="34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0" name="Freeform 1125"/>
            <p:cNvSpPr/>
            <p:nvPr/>
          </p:nvSpPr>
          <p:spPr>
            <a:xfrm>
              <a:off x="3900" y="2597"/>
              <a:ext cx="231" cy="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4"/>
                </a:cxn>
                <a:cxn ang="0">
                  <a:pos x="231" y="4"/>
                </a:cxn>
                <a:cxn ang="0">
                  <a:pos x="16" y="0"/>
                </a:cxn>
              </a:cxnLst>
              <a:rect l="0" t="0" r="0" b="0"/>
              <a:pathLst>
                <a:path w="2083" h="34">
                  <a:moveTo>
                    <a:pt x="141" y="0"/>
                  </a:moveTo>
                  <a:lnTo>
                    <a:pt x="0" y="34"/>
                  </a:lnTo>
                  <a:lnTo>
                    <a:pt x="2083" y="34"/>
                  </a:lnTo>
                  <a:lnTo>
                    <a:pt x="141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1" name="Freeform 1126"/>
            <p:cNvSpPr/>
            <p:nvPr/>
          </p:nvSpPr>
          <p:spPr>
            <a:xfrm>
              <a:off x="3916" y="2597"/>
              <a:ext cx="215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2" y="0"/>
                </a:cxn>
                <a:cxn ang="0">
                  <a:pos x="215" y="4"/>
                </a:cxn>
                <a:cxn ang="0">
                  <a:pos x="0" y="0"/>
                </a:cxn>
              </a:cxnLst>
              <a:rect l="0" t="0" r="0" b="0"/>
              <a:pathLst>
                <a:path w="1942" h="34">
                  <a:moveTo>
                    <a:pt x="0" y="0"/>
                  </a:moveTo>
                  <a:lnTo>
                    <a:pt x="1824" y="0"/>
                  </a:lnTo>
                  <a:lnTo>
                    <a:pt x="1942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2" name="Freeform 1127"/>
            <p:cNvSpPr/>
            <p:nvPr/>
          </p:nvSpPr>
          <p:spPr>
            <a:xfrm>
              <a:off x="3916" y="2597"/>
              <a:ext cx="215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2" y="0"/>
                </a:cxn>
                <a:cxn ang="0">
                  <a:pos x="215" y="4"/>
                </a:cxn>
                <a:cxn ang="0">
                  <a:pos x="0" y="0"/>
                </a:cxn>
              </a:cxnLst>
              <a:rect l="0" t="0" r="0" b="0"/>
              <a:pathLst>
                <a:path w="1942" h="34">
                  <a:moveTo>
                    <a:pt x="0" y="0"/>
                  </a:moveTo>
                  <a:lnTo>
                    <a:pt x="1824" y="0"/>
                  </a:lnTo>
                  <a:lnTo>
                    <a:pt x="1942" y="3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3" name="Freeform 1128"/>
            <p:cNvSpPr/>
            <p:nvPr/>
          </p:nvSpPr>
          <p:spPr>
            <a:xfrm>
              <a:off x="3885" y="2601"/>
              <a:ext cx="264" cy="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5"/>
                </a:cxn>
                <a:cxn ang="0">
                  <a:pos x="264" y="5"/>
                </a:cxn>
                <a:cxn ang="0">
                  <a:pos x="15" y="0"/>
                </a:cxn>
              </a:cxnLst>
              <a:rect l="0" t="0" r="0" b="0"/>
              <a:pathLst>
                <a:path w="2372" h="44">
                  <a:moveTo>
                    <a:pt x="135" y="0"/>
                  </a:moveTo>
                  <a:lnTo>
                    <a:pt x="0" y="44"/>
                  </a:lnTo>
                  <a:lnTo>
                    <a:pt x="2372" y="4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4" name="Freeform 1129"/>
            <p:cNvSpPr/>
            <p:nvPr/>
          </p:nvSpPr>
          <p:spPr>
            <a:xfrm>
              <a:off x="3885" y="2601"/>
              <a:ext cx="264" cy="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5"/>
                </a:cxn>
                <a:cxn ang="0">
                  <a:pos x="264" y="5"/>
                </a:cxn>
                <a:cxn ang="0">
                  <a:pos x="15" y="0"/>
                </a:cxn>
              </a:cxnLst>
              <a:rect l="0" t="0" r="0" b="0"/>
              <a:pathLst>
                <a:path w="2372" h="44">
                  <a:moveTo>
                    <a:pt x="135" y="0"/>
                  </a:moveTo>
                  <a:lnTo>
                    <a:pt x="0" y="44"/>
                  </a:lnTo>
                  <a:lnTo>
                    <a:pt x="2372" y="44"/>
                  </a:lnTo>
                  <a:lnTo>
                    <a:pt x="135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5" name="Freeform 1130"/>
            <p:cNvSpPr/>
            <p:nvPr/>
          </p:nvSpPr>
          <p:spPr>
            <a:xfrm>
              <a:off x="3900" y="2601"/>
              <a:ext cx="249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2" y="0"/>
                </a:cxn>
                <a:cxn ang="0">
                  <a:pos x="249" y="5"/>
                </a:cxn>
                <a:cxn ang="0">
                  <a:pos x="0" y="0"/>
                </a:cxn>
              </a:cxnLst>
              <a:rect l="0" t="0" r="0" b="0"/>
              <a:pathLst>
                <a:path w="2237" h="44">
                  <a:moveTo>
                    <a:pt x="0" y="0"/>
                  </a:moveTo>
                  <a:lnTo>
                    <a:pt x="2083" y="0"/>
                  </a:lnTo>
                  <a:lnTo>
                    <a:pt x="2237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6" name="Freeform 1131"/>
            <p:cNvSpPr/>
            <p:nvPr/>
          </p:nvSpPr>
          <p:spPr>
            <a:xfrm>
              <a:off x="3900" y="2601"/>
              <a:ext cx="249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2" y="0"/>
                </a:cxn>
                <a:cxn ang="0">
                  <a:pos x="249" y="5"/>
                </a:cxn>
                <a:cxn ang="0">
                  <a:pos x="0" y="0"/>
                </a:cxn>
              </a:cxnLst>
              <a:rect l="0" t="0" r="0" b="0"/>
              <a:pathLst>
                <a:path w="2237" h="44">
                  <a:moveTo>
                    <a:pt x="0" y="0"/>
                  </a:moveTo>
                  <a:lnTo>
                    <a:pt x="2083" y="0"/>
                  </a:lnTo>
                  <a:lnTo>
                    <a:pt x="2237" y="4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7" name="Freeform 1132"/>
            <p:cNvSpPr/>
            <p:nvPr/>
          </p:nvSpPr>
          <p:spPr>
            <a:xfrm>
              <a:off x="3870" y="2606"/>
              <a:ext cx="292" cy="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5"/>
                </a:cxn>
                <a:cxn ang="0">
                  <a:pos x="292" y="5"/>
                </a:cxn>
                <a:cxn ang="0">
                  <a:pos x="15" y="0"/>
                </a:cxn>
              </a:cxnLst>
              <a:rect l="0" t="0" r="0" b="0"/>
              <a:pathLst>
                <a:path w="2624" h="44">
                  <a:moveTo>
                    <a:pt x="134" y="0"/>
                  </a:moveTo>
                  <a:lnTo>
                    <a:pt x="0" y="44"/>
                  </a:lnTo>
                  <a:lnTo>
                    <a:pt x="2624" y="44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8" name="Freeform 1133"/>
            <p:cNvSpPr/>
            <p:nvPr/>
          </p:nvSpPr>
          <p:spPr>
            <a:xfrm>
              <a:off x="3870" y="2606"/>
              <a:ext cx="292" cy="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5"/>
                </a:cxn>
                <a:cxn ang="0">
                  <a:pos x="292" y="5"/>
                </a:cxn>
                <a:cxn ang="0">
                  <a:pos x="15" y="0"/>
                </a:cxn>
              </a:cxnLst>
              <a:rect l="0" t="0" r="0" b="0"/>
              <a:pathLst>
                <a:path w="2624" h="44">
                  <a:moveTo>
                    <a:pt x="134" y="0"/>
                  </a:moveTo>
                  <a:lnTo>
                    <a:pt x="0" y="44"/>
                  </a:lnTo>
                  <a:lnTo>
                    <a:pt x="2624" y="44"/>
                  </a:lnTo>
                  <a:lnTo>
                    <a:pt x="134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9" name="Freeform 1134"/>
            <p:cNvSpPr/>
            <p:nvPr/>
          </p:nvSpPr>
          <p:spPr>
            <a:xfrm>
              <a:off x="3885" y="2606"/>
              <a:ext cx="277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4" y="0"/>
                </a:cxn>
                <a:cxn ang="0">
                  <a:pos x="277" y="5"/>
                </a:cxn>
                <a:cxn ang="0">
                  <a:pos x="0" y="0"/>
                </a:cxn>
              </a:cxnLst>
              <a:rect l="0" t="0" r="0" b="0"/>
              <a:pathLst>
                <a:path w="2490" h="44">
                  <a:moveTo>
                    <a:pt x="0" y="0"/>
                  </a:moveTo>
                  <a:lnTo>
                    <a:pt x="2372" y="0"/>
                  </a:lnTo>
                  <a:lnTo>
                    <a:pt x="249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0" name="Freeform 1135"/>
            <p:cNvSpPr/>
            <p:nvPr/>
          </p:nvSpPr>
          <p:spPr>
            <a:xfrm>
              <a:off x="3885" y="2606"/>
              <a:ext cx="277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4" y="0"/>
                </a:cxn>
                <a:cxn ang="0">
                  <a:pos x="277" y="5"/>
                </a:cxn>
                <a:cxn ang="0">
                  <a:pos x="0" y="0"/>
                </a:cxn>
              </a:cxnLst>
              <a:rect l="0" t="0" r="0" b="0"/>
              <a:pathLst>
                <a:path w="2490" h="44">
                  <a:moveTo>
                    <a:pt x="0" y="0"/>
                  </a:moveTo>
                  <a:lnTo>
                    <a:pt x="2372" y="0"/>
                  </a:lnTo>
                  <a:lnTo>
                    <a:pt x="2490" y="4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1" name="Freeform 1136"/>
            <p:cNvSpPr/>
            <p:nvPr/>
          </p:nvSpPr>
          <p:spPr>
            <a:xfrm>
              <a:off x="3855" y="2611"/>
              <a:ext cx="323" cy="6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6"/>
                </a:cxn>
                <a:cxn ang="0">
                  <a:pos x="323" y="6"/>
                </a:cxn>
                <a:cxn ang="0">
                  <a:pos x="15" y="0"/>
                </a:cxn>
              </a:cxnLst>
              <a:rect l="0" t="0" r="0" b="0"/>
              <a:pathLst>
                <a:path w="2904" h="54">
                  <a:moveTo>
                    <a:pt x="133" y="0"/>
                  </a:moveTo>
                  <a:lnTo>
                    <a:pt x="0" y="54"/>
                  </a:lnTo>
                  <a:lnTo>
                    <a:pt x="2904" y="54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2" name="Freeform 1137"/>
            <p:cNvSpPr/>
            <p:nvPr/>
          </p:nvSpPr>
          <p:spPr>
            <a:xfrm>
              <a:off x="3855" y="2611"/>
              <a:ext cx="323" cy="6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6"/>
                </a:cxn>
                <a:cxn ang="0">
                  <a:pos x="323" y="6"/>
                </a:cxn>
                <a:cxn ang="0">
                  <a:pos x="15" y="0"/>
                </a:cxn>
              </a:cxnLst>
              <a:rect l="0" t="0" r="0" b="0"/>
              <a:pathLst>
                <a:path w="2904" h="54">
                  <a:moveTo>
                    <a:pt x="133" y="0"/>
                  </a:moveTo>
                  <a:lnTo>
                    <a:pt x="0" y="54"/>
                  </a:lnTo>
                  <a:lnTo>
                    <a:pt x="2904" y="54"/>
                  </a:lnTo>
                  <a:lnTo>
                    <a:pt x="133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3" name="Freeform 1138"/>
            <p:cNvSpPr/>
            <p:nvPr/>
          </p:nvSpPr>
          <p:spPr>
            <a:xfrm>
              <a:off x="3870" y="2611"/>
              <a:ext cx="308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2" y="0"/>
                </a:cxn>
                <a:cxn ang="0">
                  <a:pos x="308" y="6"/>
                </a:cxn>
                <a:cxn ang="0">
                  <a:pos x="0" y="0"/>
                </a:cxn>
              </a:cxnLst>
              <a:rect l="0" t="0" r="0" b="0"/>
              <a:pathLst>
                <a:path w="2771" h="54">
                  <a:moveTo>
                    <a:pt x="0" y="0"/>
                  </a:moveTo>
                  <a:lnTo>
                    <a:pt x="2624" y="0"/>
                  </a:lnTo>
                  <a:lnTo>
                    <a:pt x="2771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4" name="Freeform 1139"/>
            <p:cNvSpPr/>
            <p:nvPr/>
          </p:nvSpPr>
          <p:spPr>
            <a:xfrm>
              <a:off x="3870" y="2611"/>
              <a:ext cx="308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2" y="0"/>
                </a:cxn>
                <a:cxn ang="0">
                  <a:pos x="308" y="6"/>
                </a:cxn>
                <a:cxn ang="0">
                  <a:pos x="0" y="0"/>
                </a:cxn>
              </a:cxnLst>
              <a:rect l="0" t="0" r="0" b="0"/>
              <a:pathLst>
                <a:path w="2771" h="54">
                  <a:moveTo>
                    <a:pt x="0" y="0"/>
                  </a:moveTo>
                  <a:lnTo>
                    <a:pt x="2624" y="0"/>
                  </a:lnTo>
                  <a:lnTo>
                    <a:pt x="2771" y="5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5" name="Freeform 1140"/>
            <p:cNvSpPr/>
            <p:nvPr/>
          </p:nvSpPr>
          <p:spPr>
            <a:xfrm>
              <a:off x="3841" y="2617"/>
              <a:ext cx="350" cy="6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6"/>
                </a:cxn>
                <a:cxn ang="0">
                  <a:pos x="350" y="6"/>
                </a:cxn>
                <a:cxn ang="0">
                  <a:pos x="14" y="0"/>
                </a:cxn>
              </a:cxnLst>
              <a:rect l="0" t="0" r="0" b="0"/>
              <a:pathLst>
                <a:path w="3148" h="53">
                  <a:moveTo>
                    <a:pt x="128" y="0"/>
                  </a:moveTo>
                  <a:lnTo>
                    <a:pt x="0" y="53"/>
                  </a:lnTo>
                  <a:lnTo>
                    <a:pt x="3148" y="53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6" name="Freeform 1141"/>
            <p:cNvSpPr/>
            <p:nvPr/>
          </p:nvSpPr>
          <p:spPr>
            <a:xfrm>
              <a:off x="3841" y="2617"/>
              <a:ext cx="350" cy="6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6"/>
                </a:cxn>
                <a:cxn ang="0">
                  <a:pos x="350" y="6"/>
                </a:cxn>
                <a:cxn ang="0">
                  <a:pos x="14" y="0"/>
                </a:cxn>
              </a:cxnLst>
              <a:rect l="0" t="0" r="0" b="0"/>
              <a:pathLst>
                <a:path w="3148" h="53">
                  <a:moveTo>
                    <a:pt x="128" y="0"/>
                  </a:moveTo>
                  <a:lnTo>
                    <a:pt x="0" y="53"/>
                  </a:lnTo>
                  <a:lnTo>
                    <a:pt x="3148" y="53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7" name="Freeform 1142"/>
            <p:cNvSpPr/>
            <p:nvPr/>
          </p:nvSpPr>
          <p:spPr>
            <a:xfrm>
              <a:off x="3855" y="2617"/>
              <a:ext cx="336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3" y="0"/>
                </a:cxn>
                <a:cxn ang="0">
                  <a:pos x="336" y="6"/>
                </a:cxn>
                <a:cxn ang="0">
                  <a:pos x="0" y="0"/>
                </a:cxn>
              </a:cxnLst>
              <a:rect l="0" t="0" r="0" b="0"/>
              <a:pathLst>
                <a:path w="3020" h="53">
                  <a:moveTo>
                    <a:pt x="0" y="0"/>
                  </a:moveTo>
                  <a:lnTo>
                    <a:pt x="2904" y="0"/>
                  </a:lnTo>
                  <a:lnTo>
                    <a:pt x="3020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8" name="Freeform 1143"/>
            <p:cNvSpPr/>
            <p:nvPr/>
          </p:nvSpPr>
          <p:spPr>
            <a:xfrm>
              <a:off x="3855" y="2617"/>
              <a:ext cx="336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3" y="0"/>
                </a:cxn>
                <a:cxn ang="0">
                  <a:pos x="336" y="6"/>
                </a:cxn>
                <a:cxn ang="0">
                  <a:pos x="0" y="0"/>
                </a:cxn>
              </a:cxnLst>
              <a:rect l="0" t="0" r="0" b="0"/>
              <a:pathLst>
                <a:path w="3020" h="53">
                  <a:moveTo>
                    <a:pt x="0" y="0"/>
                  </a:moveTo>
                  <a:lnTo>
                    <a:pt x="2904" y="0"/>
                  </a:lnTo>
                  <a:lnTo>
                    <a:pt x="3020" y="5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9" name="Freeform 1144"/>
            <p:cNvSpPr/>
            <p:nvPr/>
          </p:nvSpPr>
          <p:spPr>
            <a:xfrm>
              <a:off x="3839" y="2623"/>
              <a:ext cx="354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354" y="1"/>
                </a:cxn>
                <a:cxn ang="0">
                  <a:pos x="2" y="0"/>
                </a:cxn>
              </a:cxnLst>
              <a:rect l="0" t="0" r="0" b="0"/>
              <a:pathLst>
                <a:path w="3185" h="9">
                  <a:moveTo>
                    <a:pt x="18" y="0"/>
                  </a:moveTo>
                  <a:lnTo>
                    <a:pt x="0" y="9"/>
                  </a:lnTo>
                  <a:lnTo>
                    <a:pt x="3185" y="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0" name="Freeform 1145"/>
            <p:cNvSpPr/>
            <p:nvPr/>
          </p:nvSpPr>
          <p:spPr>
            <a:xfrm>
              <a:off x="3839" y="2623"/>
              <a:ext cx="354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354" y="1"/>
                </a:cxn>
                <a:cxn ang="0">
                  <a:pos x="2" y="0"/>
                </a:cxn>
              </a:cxnLst>
              <a:rect l="0" t="0" r="0" b="0"/>
              <a:pathLst>
                <a:path w="3185" h="9">
                  <a:moveTo>
                    <a:pt x="18" y="0"/>
                  </a:moveTo>
                  <a:lnTo>
                    <a:pt x="0" y="9"/>
                  </a:lnTo>
                  <a:lnTo>
                    <a:pt x="3185" y="9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1" name="Freeform 1146"/>
            <p:cNvSpPr/>
            <p:nvPr/>
          </p:nvSpPr>
          <p:spPr>
            <a:xfrm>
              <a:off x="3841" y="2623"/>
              <a:ext cx="35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0" y="0"/>
                </a:cxn>
                <a:cxn ang="0">
                  <a:pos x="352" y="1"/>
                </a:cxn>
                <a:cxn ang="0">
                  <a:pos x="0" y="0"/>
                </a:cxn>
              </a:cxnLst>
              <a:rect l="0" t="0" r="0" b="0"/>
              <a:pathLst>
                <a:path w="3167" h="9">
                  <a:moveTo>
                    <a:pt x="0" y="0"/>
                  </a:moveTo>
                  <a:lnTo>
                    <a:pt x="3148" y="0"/>
                  </a:lnTo>
                  <a:lnTo>
                    <a:pt x="3167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2" name="Freeform 1147"/>
            <p:cNvSpPr/>
            <p:nvPr/>
          </p:nvSpPr>
          <p:spPr>
            <a:xfrm>
              <a:off x="3841" y="2623"/>
              <a:ext cx="35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0" y="0"/>
                </a:cxn>
                <a:cxn ang="0">
                  <a:pos x="352" y="1"/>
                </a:cxn>
                <a:cxn ang="0">
                  <a:pos x="0" y="0"/>
                </a:cxn>
              </a:cxnLst>
              <a:rect l="0" t="0" r="0" b="0"/>
              <a:pathLst>
                <a:path w="3167" h="9">
                  <a:moveTo>
                    <a:pt x="0" y="0"/>
                  </a:moveTo>
                  <a:lnTo>
                    <a:pt x="3148" y="0"/>
                  </a:lnTo>
                  <a:lnTo>
                    <a:pt x="3167" y="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3" name="Freeform 1148"/>
            <p:cNvSpPr/>
            <p:nvPr/>
          </p:nvSpPr>
          <p:spPr>
            <a:xfrm>
              <a:off x="3838" y="2624"/>
              <a:ext cx="356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356" y="1"/>
                </a:cxn>
                <a:cxn ang="0">
                  <a:pos x="1" y="0"/>
                </a:cxn>
              </a:cxnLst>
              <a:rect l="0" t="0" r="0" b="0"/>
              <a:pathLst>
                <a:path w="3202" h="4">
                  <a:moveTo>
                    <a:pt x="8" y="0"/>
                  </a:moveTo>
                  <a:lnTo>
                    <a:pt x="0" y="4"/>
                  </a:lnTo>
                  <a:lnTo>
                    <a:pt x="3202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4" name="Freeform 1149"/>
            <p:cNvSpPr/>
            <p:nvPr/>
          </p:nvSpPr>
          <p:spPr>
            <a:xfrm>
              <a:off x="3838" y="2624"/>
              <a:ext cx="356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356" y="1"/>
                </a:cxn>
                <a:cxn ang="0">
                  <a:pos x="1" y="0"/>
                </a:cxn>
              </a:cxnLst>
              <a:rect l="0" t="0" r="0" b="0"/>
              <a:pathLst>
                <a:path w="3202" h="4">
                  <a:moveTo>
                    <a:pt x="8" y="0"/>
                  </a:moveTo>
                  <a:lnTo>
                    <a:pt x="0" y="4"/>
                  </a:lnTo>
                  <a:lnTo>
                    <a:pt x="3202" y="4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5" name="Freeform 1150"/>
            <p:cNvSpPr/>
            <p:nvPr/>
          </p:nvSpPr>
          <p:spPr>
            <a:xfrm>
              <a:off x="3839" y="2624"/>
              <a:ext cx="35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4" y="0"/>
                </a:cxn>
                <a:cxn ang="0">
                  <a:pos x="355" y="1"/>
                </a:cxn>
                <a:cxn ang="0">
                  <a:pos x="0" y="0"/>
                </a:cxn>
              </a:cxnLst>
              <a:rect l="0" t="0" r="0" b="0"/>
              <a:pathLst>
                <a:path w="3194" h="4">
                  <a:moveTo>
                    <a:pt x="0" y="0"/>
                  </a:moveTo>
                  <a:lnTo>
                    <a:pt x="3185" y="0"/>
                  </a:lnTo>
                  <a:lnTo>
                    <a:pt x="319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6" name="Freeform 1151"/>
            <p:cNvSpPr/>
            <p:nvPr/>
          </p:nvSpPr>
          <p:spPr>
            <a:xfrm>
              <a:off x="3839" y="2624"/>
              <a:ext cx="35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4" y="0"/>
                </a:cxn>
                <a:cxn ang="0">
                  <a:pos x="355" y="1"/>
                </a:cxn>
                <a:cxn ang="0">
                  <a:pos x="0" y="0"/>
                </a:cxn>
              </a:cxnLst>
              <a:rect l="0" t="0" r="0" b="0"/>
              <a:pathLst>
                <a:path w="3194" h="4">
                  <a:moveTo>
                    <a:pt x="0" y="0"/>
                  </a:moveTo>
                  <a:lnTo>
                    <a:pt x="3185" y="0"/>
                  </a:lnTo>
                  <a:lnTo>
                    <a:pt x="3194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7" name="Freeform 1152"/>
            <p:cNvSpPr/>
            <p:nvPr/>
          </p:nvSpPr>
          <p:spPr>
            <a:xfrm>
              <a:off x="4357" y="2624"/>
              <a:ext cx="25" cy="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1"/>
                </a:cxn>
                <a:cxn ang="0">
                  <a:pos x="25" y="1"/>
                </a:cxn>
                <a:cxn ang="0">
                  <a:pos x="21" y="0"/>
                </a:cxn>
              </a:cxnLst>
              <a:rect l="0" t="0" r="0" b="0"/>
              <a:pathLst>
                <a:path w="230" h="4">
                  <a:moveTo>
                    <a:pt x="190" y="0"/>
                  </a:moveTo>
                  <a:lnTo>
                    <a:pt x="0" y="4"/>
                  </a:lnTo>
                  <a:lnTo>
                    <a:pt x="230" y="4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8" name="Freeform 1153"/>
            <p:cNvSpPr/>
            <p:nvPr/>
          </p:nvSpPr>
          <p:spPr>
            <a:xfrm>
              <a:off x="4357" y="2624"/>
              <a:ext cx="25" cy="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1"/>
                </a:cxn>
                <a:cxn ang="0">
                  <a:pos x="25" y="1"/>
                </a:cxn>
                <a:cxn ang="0">
                  <a:pos x="21" y="0"/>
                </a:cxn>
              </a:cxnLst>
              <a:rect l="0" t="0" r="0" b="0"/>
              <a:pathLst>
                <a:path w="230" h="4">
                  <a:moveTo>
                    <a:pt x="190" y="0"/>
                  </a:moveTo>
                  <a:lnTo>
                    <a:pt x="0" y="4"/>
                  </a:lnTo>
                  <a:lnTo>
                    <a:pt x="230" y="4"/>
                  </a:lnTo>
                  <a:lnTo>
                    <a:pt x="19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9" name="Freeform 1154"/>
            <p:cNvSpPr/>
            <p:nvPr/>
          </p:nvSpPr>
          <p:spPr>
            <a:xfrm>
              <a:off x="3835" y="2624"/>
              <a:ext cx="362" cy="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2"/>
                </a:cxn>
                <a:cxn ang="0">
                  <a:pos x="362" y="2"/>
                </a:cxn>
                <a:cxn ang="0">
                  <a:pos x="3" y="0"/>
                </a:cxn>
              </a:cxnLst>
              <a:rect l="0" t="0" r="0" b="0"/>
              <a:pathLst>
                <a:path w="3262" h="15">
                  <a:moveTo>
                    <a:pt x="29" y="0"/>
                  </a:moveTo>
                  <a:lnTo>
                    <a:pt x="0" y="15"/>
                  </a:lnTo>
                  <a:lnTo>
                    <a:pt x="3262" y="15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0" name="Freeform 1155"/>
            <p:cNvSpPr/>
            <p:nvPr/>
          </p:nvSpPr>
          <p:spPr>
            <a:xfrm>
              <a:off x="3835" y="2624"/>
              <a:ext cx="362" cy="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2"/>
                </a:cxn>
                <a:cxn ang="0">
                  <a:pos x="362" y="2"/>
                </a:cxn>
                <a:cxn ang="0">
                  <a:pos x="3" y="0"/>
                </a:cxn>
              </a:cxnLst>
              <a:rect l="0" t="0" r="0" b="0"/>
              <a:pathLst>
                <a:path w="3262" h="15">
                  <a:moveTo>
                    <a:pt x="29" y="0"/>
                  </a:moveTo>
                  <a:lnTo>
                    <a:pt x="0" y="15"/>
                  </a:lnTo>
                  <a:lnTo>
                    <a:pt x="3262" y="15"/>
                  </a:lnTo>
                  <a:lnTo>
                    <a:pt x="29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1" name="Freeform 1156"/>
            <p:cNvSpPr/>
            <p:nvPr/>
          </p:nvSpPr>
          <p:spPr>
            <a:xfrm>
              <a:off x="3838" y="2624"/>
              <a:ext cx="359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6" y="0"/>
                </a:cxn>
                <a:cxn ang="0">
                  <a:pos x="359" y="2"/>
                </a:cxn>
                <a:cxn ang="0">
                  <a:pos x="0" y="0"/>
                </a:cxn>
              </a:cxnLst>
              <a:rect l="0" t="0" r="0" b="0"/>
              <a:pathLst>
                <a:path w="3233" h="15">
                  <a:moveTo>
                    <a:pt x="0" y="0"/>
                  </a:moveTo>
                  <a:lnTo>
                    <a:pt x="3202" y="0"/>
                  </a:lnTo>
                  <a:lnTo>
                    <a:pt x="3233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2" name="Freeform 1157"/>
            <p:cNvSpPr/>
            <p:nvPr/>
          </p:nvSpPr>
          <p:spPr>
            <a:xfrm>
              <a:off x="3838" y="2624"/>
              <a:ext cx="359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6" y="0"/>
                </a:cxn>
                <a:cxn ang="0">
                  <a:pos x="359" y="2"/>
                </a:cxn>
                <a:cxn ang="0">
                  <a:pos x="0" y="0"/>
                </a:cxn>
              </a:cxnLst>
              <a:rect l="0" t="0" r="0" b="0"/>
              <a:pathLst>
                <a:path w="3233" h="15">
                  <a:moveTo>
                    <a:pt x="0" y="0"/>
                  </a:moveTo>
                  <a:lnTo>
                    <a:pt x="3202" y="0"/>
                  </a:lnTo>
                  <a:lnTo>
                    <a:pt x="3233" y="1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3" name="Freeform 1158"/>
            <p:cNvSpPr/>
            <p:nvPr/>
          </p:nvSpPr>
          <p:spPr>
            <a:xfrm>
              <a:off x="4345" y="2624"/>
              <a:ext cx="54" cy="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2"/>
                </a:cxn>
                <a:cxn ang="0">
                  <a:pos x="54" y="2"/>
                </a:cxn>
                <a:cxn ang="0">
                  <a:pos x="12" y="0"/>
                </a:cxn>
              </a:cxnLst>
              <a:rect l="0" t="0" r="0" b="0"/>
              <a:pathLst>
                <a:path w="485" h="15">
                  <a:moveTo>
                    <a:pt x="105" y="0"/>
                  </a:moveTo>
                  <a:lnTo>
                    <a:pt x="0" y="15"/>
                  </a:lnTo>
                  <a:lnTo>
                    <a:pt x="485" y="1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4" name="Freeform 1159"/>
            <p:cNvSpPr/>
            <p:nvPr/>
          </p:nvSpPr>
          <p:spPr>
            <a:xfrm>
              <a:off x="4345" y="2624"/>
              <a:ext cx="54" cy="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2"/>
                </a:cxn>
                <a:cxn ang="0">
                  <a:pos x="54" y="2"/>
                </a:cxn>
                <a:cxn ang="0">
                  <a:pos x="12" y="0"/>
                </a:cxn>
              </a:cxnLst>
              <a:rect l="0" t="0" r="0" b="0"/>
              <a:pathLst>
                <a:path w="485" h="15">
                  <a:moveTo>
                    <a:pt x="105" y="0"/>
                  </a:moveTo>
                  <a:lnTo>
                    <a:pt x="0" y="15"/>
                  </a:lnTo>
                  <a:lnTo>
                    <a:pt x="485" y="15"/>
                  </a:lnTo>
                  <a:lnTo>
                    <a:pt x="105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5" name="Freeform 1160"/>
            <p:cNvSpPr/>
            <p:nvPr/>
          </p:nvSpPr>
          <p:spPr>
            <a:xfrm>
              <a:off x="4357" y="2624"/>
              <a:ext cx="4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42" y="2"/>
                </a:cxn>
                <a:cxn ang="0">
                  <a:pos x="0" y="0"/>
                </a:cxn>
              </a:cxnLst>
              <a:rect l="0" t="0" r="0" b="0"/>
              <a:pathLst>
                <a:path w="380" h="15">
                  <a:moveTo>
                    <a:pt x="0" y="0"/>
                  </a:moveTo>
                  <a:lnTo>
                    <a:pt x="230" y="0"/>
                  </a:lnTo>
                  <a:lnTo>
                    <a:pt x="38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6" name="Freeform 1161"/>
            <p:cNvSpPr/>
            <p:nvPr/>
          </p:nvSpPr>
          <p:spPr>
            <a:xfrm>
              <a:off x="4357" y="2624"/>
              <a:ext cx="4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42" y="2"/>
                </a:cxn>
                <a:cxn ang="0">
                  <a:pos x="0" y="0"/>
                </a:cxn>
              </a:cxnLst>
              <a:rect l="0" t="0" r="0" b="0"/>
              <a:pathLst>
                <a:path w="380" h="15">
                  <a:moveTo>
                    <a:pt x="0" y="0"/>
                  </a:moveTo>
                  <a:lnTo>
                    <a:pt x="230" y="0"/>
                  </a:lnTo>
                  <a:lnTo>
                    <a:pt x="380" y="1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7" name="Freeform 1162"/>
            <p:cNvSpPr/>
            <p:nvPr/>
          </p:nvSpPr>
          <p:spPr>
            <a:xfrm>
              <a:off x="3832" y="2626"/>
              <a:ext cx="368" cy="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1"/>
                </a:cxn>
                <a:cxn ang="0">
                  <a:pos x="368" y="1"/>
                </a:cxn>
                <a:cxn ang="0">
                  <a:pos x="3" y="0"/>
                </a:cxn>
              </a:cxnLst>
              <a:rect l="0" t="0" r="0" b="0"/>
              <a:pathLst>
                <a:path w="3311" h="11">
                  <a:moveTo>
                    <a:pt x="23" y="0"/>
                  </a:moveTo>
                  <a:lnTo>
                    <a:pt x="0" y="11"/>
                  </a:lnTo>
                  <a:lnTo>
                    <a:pt x="3311" y="1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8" name="Freeform 1163"/>
            <p:cNvSpPr/>
            <p:nvPr/>
          </p:nvSpPr>
          <p:spPr>
            <a:xfrm>
              <a:off x="3832" y="2626"/>
              <a:ext cx="368" cy="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1"/>
                </a:cxn>
                <a:cxn ang="0">
                  <a:pos x="368" y="1"/>
                </a:cxn>
                <a:cxn ang="0">
                  <a:pos x="3" y="0"/>
                </a:cxn>
              </a:cxnLst>
              <a:rect l="0" t="0" r="0" b="0"/>
              <a:pathLst>
                <a:path w="3311" h="11">
                  <a:moveTo>
                    <a:pt x="23" y="0"/>
                  </a:moveTo>
                  <a:lnTo>
                    <a:pt x="0" y="11"/>
                  </a:lnTo>
                  <a:lnTo>
                    <a:pt x="3311" y="11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9" name="Freeform 1164"/>
            <p:cNvSpPr/>
            <p:nvPr/>
          </p:nvSpPr>
          <p:spPr>
            <a:xfrm>
              <a:off x="3835" y="2626"/>
              <a:ext cx="36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2" y="0"/>
                </a:cxn>
                <a:cxn ang="0">
                  <a:pos x="365" y="1"/>
                </a:cxn>
                <a:cxn ang="0">
                  <a:pos x="0" y="0"/>
                </a:cxn>
              </a:cxnLst>
              <a:rect l="0" t="0" r="0" b="0"/>
              <a:pathLst>
                <a:path w="3288" h="11">
                  <a:moveTo>
                    <a:pt x="0" y="0"/>
                  </a:moveTo>
                  <a:lnTo>
                    <a:pt x="3262" y="0"/>
                  </a:lnTo>
                  <a:lnTo>
                    <a:pt x="3288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70" name="Freeform 1165"/>
            <p:cNvSpPr/>
            <p:nvPr/>
          </p:nvSpPr>
          <p:spPr>
            <a:xfrm>
              <a:off x="3835" y="2626"/>
              <a:ext cx="36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2" y="0"/>
                </a:cxn>
                <a:cxn ang="0">
                  <a:pos x="365" y="1"/>
                </a:cxn>
                <a:cxn ang="0">
                  <a:pos x="0" y="0"/>
                </a:cxn>
              </a:cxnLst>
              <a:rect l="0" t="0" r="0" b="0"/>
              <a:pathLst>
                <a:path w="3288" h="11">
                  <a:moveTo>
                    <a:pt x="0" y="0"/>
                  </a:moveTo>
                  <a:lnTo>
                    <a:pt x="3262" y="0"/>
                  </a:lnTo>
                  <a:lnTo>
                    <a:pt x="3288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71" name="Freeform 1166"/>
            <p:cNvSpPr/>
            <p:nvPr/>
          </p:nvSpPr>
          <p:spPr>
            <a:xfrm>
              <a:off x="4336" y="2626"/>
              <a:ext cx="69" cy="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"/>
                </a:cxn>
                <a:cxn ang="0">
                  <a:pos x="69" y="1"/>
                </a:cxn>
                <a:cxn ang="0">
                  <a:pos x="9" y="0"/>
                </a:cxn>
              </a:cxnLst>
              <a:rect l="0" t="0" r="0" b="0"/>
              <a:pathLst>
                <a:path w="621" h="11">
                  <a:moveTo>
                    <a:pt x="83" y="0"/>
                  </a:moveTo>
                  <a:lnTo>
                    <a:pt x="0" y="11"/>
                  </a:lnTo>
                  <a:lnTo>
                    <a:pt x="621" y="11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72" name="Freeform 1167"/>
            <p:cNvSpPr/>
            <p:nvPr/>
          </p:nvSpPr>
          <p:spPr>
            <a:xfrm>
              <a:off x="4336" y="2626"/>
              <a:ext cx="69" cy="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"/>
                </a:cxn>
                <a:cxn ang="0">
                  <a:pos x="69" y="1"/>
                </a:cxn>
                <a:cxn ang="0">
                  <a:pos x="9" y="0"/>
                </a:cxn>
              </a:cxnLst>
              <a:rect l="0" t="0" r="0" b="0"/>
              <a:pathLst>
                <a:path w="621" h="11">
                  <a:moveTo>
                    <a:pt x="83" y="0"/>
                  </a:moveTo>
                  <a:lnTo>
                    <a:pt x="0" y="11"/>
                  </a:lnTo>
                  <a:lnTo>
                    <a:pt x="621" y="11"/>
                  </a:lnTo>
                  <a:lnTo>
                    <a:pt x="83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73" name="Freeform 1168"/>
            <p:cNvSpPr/>
            <p:nvPr/>
          </p:nvSpPr>
          <p:spPr>
            <a:xfrm>
              <a:off x="4345" y="2626"/>
              <a:ext cx="6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" y="0"/>
                </a:cxn>
                <a:cxn ang="0">
                  <a:pos x="60" y="1"/>
                </a:cxn>
                <a:cxn ang="0">
                  <a:pos x="0" y="0"/>
                </a:cxn>
              </a:cxnLst>
              <a:rect l="0" t="0" r="0" b="0"/>
              <a:pathLst>
                <a:path w="538" h="11">
                  <a:moveTo>
                    <a:pt x="0" y="0"/>
                  </a:moveTo>
                  <a:lnTo>
                    <a:pt x="485" y="0"/>
                  </a:lnTo>
                  <a:lnTo>
                    <a:pt x="538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74" name="Freeform 1169"/>
            <p:cNvSpPr/>
            <p:nvPr/>
          </p:nvSpPr>
          <p:spPr>
            <a:xfrm>
              <a:off x="4345" y="2626"/>
              <a:ext cx="6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" y="0"/>
                </a:cxn>
                <a:cxn ang="0">
                  <a:pos x="60" y="1"/>
                </a:cxn>
                <a:cxn ang="0">
                  <a:pos x="0" y="0"/>
                </a:cxn>
              </a:cxnLst>
              <a:rect l="0" t="0" r="0" b="0"/>
              <a:pathLst>
                <a:path w="538" h="11">
                  <a:moveTo>
                    <a:pt x="0" y="0"/>
                  </a:moveTo>
                  <a:lnTo>
                    <a:pt x="485" y="0"/>
                  </a:lnTo>
                  <a:lnTo>
                    <a:pt x="538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75" name="Freeform 1170"/>
            <p:cNvSpPr/>
            <p:nvPr/>
          </p:nvSpPr>
          <p:spPr>
            <a:xfrm>
              <a:off x="3827" y="2627"/>
              <a:ext cx="380" cy="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3"/>
                </a:cxn>
                <a:cxn ang="0">
                  <a:pos x="380" y="3"/>
                </a:cxn>
                <a:cxn ang="0">
                  <a:pos x="6" y="0"/>
                </a:cxn>
              </a:cxnLst>
              <a:rect l="0" t="0" r="0" b="0"/>
              <a:pathLst>
                <a:path w="3418" h="26">
                  <a:moveTo>
                    <a:pt x="51" y="0"/>
                  </a:moveTo>
                  <a:lnTo>
                    <a:pt x="0" y="26"/>
                  </a:lnTo>
                  <a:lnTo>
                    <a:pt x="3418" y="26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76" name="Freeform 1171"/>
            <p:cNvSpPr/>
            <p:nvPr/>
          </p:nvSpPr>
          <p:spPr>
            <a:xfrm>
              <a:off x="3827" y="2627"/>
              <a:ext cx="380" cy="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3"/>
                </a:cxn>
                <a:cxn ang="0">
                  <a:pos x="380" y="3"/>
                </a:cxn>
                <a:cxn ang="0">
                  <a:pos x="6" y="0"/>
                </a:cxn>
              </a:cxnLst>
              <a:rect l="0" t="0" r="0" b="0"/>
              <a:pathLst>
                <a:path w="3418" h="26">
                  <a:moveTo>
                    <a:pt x="51" y="0"/>
                  </a:moveTo>
                  <a:lnTo>
                    <a:pt x="0" y="26"/>
                  </a:lnTo>
                  <a:lnTo>
                    <a:pt x="3418" y="26"/>
                  </a:lnTo>
                  <a:lnTo>
                    <a:pt x="51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77" name="Freeform 1172"/>
            <p:cNvSpPr/>
            <p:nvPr/>
          </p:nvSpPr>
          <p:spPr>
            <a:xfrm>
              <a:off x="3832" y="2627"/>
              <a:ext cx="375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9" y="0"/>
                </a:cxn>
                <a:cxn ang="0">
                  <a:pos x="375" y="3"/>
                </a:cxn>
                <a:cxn ang="0">
                  <a:pos x="0" y="0"/>
                </a:cxn>
              </a:cxnLst>
              <a:rect l="0" t="0" r="0" b="0"/>
              <a:pathLst>
                <a:path w="3367" h="26">
                  <a:moveTo>
                    <a:pt x="0" y="0"/>
                  </a:moveTo>
                  <a:lnTo>
                    <a:pt x="3311" y="0"/>
                  </a:lnTo>
                  <a:lnTo>
                    <a:pt x="3367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78" name="Freeform 1173"/>
            <p:cNvSpPr/>
            <p:nvPr/>
          </p:nvSpPr>
          <p:spPr>
            <a:xfrm>
              <a:off x="3832" y="2627"/>
              <a:ext cx="375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9" y="0"/>
                </a:cxn>
                <a:cxn ang="0">
                  <a:pos x="375" y="3"/>
                </a:cxn>
                <a:cxn ang="0">
                  <a:pos x="0" y="0"/>
                </a:cxn>
              </a:cxnLst>
              <a:rect l="0" t="0" r="0" b="0"/>
              <a:pathLst>
                <a:path w="3367" h="26">
                  <a:moveTo>
                    <a:pt x="0" y="0"/>
                  </a:moveTo>
                  <a:lnTo>
                    <a:pt x="3311" y="0"/>
                  </a:lnTo>
                  <a:lnTo>
                    <a:pt x="3367" y="2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79" name="Freeform 1174"/>
            <p:cNvSpPr/>
            <p:nvPr/>
          </p:nvSpPr>
          <p:spPr>
            <a:xfrm>
              <a:off x="4325" y="2627"/>
              <a:ext cx="93" cy="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3"/>
                </a:cxn>
                <a:cxn ang="0">
                  <a:pos x="93" y="3"/>
                </a:cxn>
                <a:cxn ang="0">
                  <a:pos x="11" y="0"/>
                </a:cxn>
              </a:cxnLst>
              <a:rect l="0" t="0" r="0" b="0"/>
              <a:pathLst>
                <a:path w="834" h="26">
                  <a:moveTo>
                    <a:pt x="98" y="0"/>
                  </a:moveTo>
                  <a:lnTo>
                    <a:pt x="0" y="26"/>
                  </a:lnTo>
                  <a:lnTo>
                    <a:pt x="834" y="26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80" name="Freeform 1175"/>
            <p:cNvSpPr/>
            <p:nvPr/>
          </p:nvSpPr>
          <p:spPr>
            <a:xfrm>
              <a:off x="4325" y="2627"/>
              <a:ext cx="93" cy="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3"/>
                </a:cxn>
                <a:cxn ang="0">
                  <a:pos x="93" y="3"/>
                </a:cxn>
                <a:cxn ang="0">
                  <a:pos x="11" y="0"/>
                </a:cxn>
              </a:cxnLst>
              <a:rect l="0" t="0" r="0" b="0"/>
              <a:pathLst>
                <a:path w="834" h="26">
                  <a:moveTo>
                    <a:pt x="98" y="0"/>
                  </a:moveTo>
                  <a:lnTo>
                    <a:pt x="0" y="26"/>
                  </a:lnTo>
                  <a:lnTo>
                    <a:pt x="834" y="26"/>
                  </a:lnTo>
                  <a:lnTo>
                    <a:pt x="98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81" name="Freeform 1176"/>
            <p:cNvSpPr/>
            <p:nvPr/>
          </p:nvSpPr>
          <p:spPr>
            <a:xfrm>
              <a:off x="4336" y="2627"/>
              <a:ext cx="82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9" y="0"/>
                </a:cxn>
                <a:cxn ang="0">
                  <a:pos x="82" y="3"/>
                </a:cxn>
                <a:cxn ang="0">
                  <a:pos x="0" y="0"/>
                </a:cxn>
              </a:cxnLst>
              <a:rect l="0" t="0" r="0" b="0"/>
              <a:pathLst>
                <a:path w="736" h="26">
                  <a:moveTo>
                    <a:pt x="0" y="0"/>
                  </a:moveTo>
                  <a:lnTo>
                    <a:pt x="621" y="0"/>
                  </a:lnTo>
                  <a:lnTo>
                    <a:pt x="736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82" name="Freeform 1177"/>
            <p:cNvSpPr/>
            <p:nvPr/>
          </p:nvSpPr>
          <p:spPr>
            <a:xfrm>
              <a:off x="4336" y="2627"/>
              <a:ext cx="82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9" y="0"/>
                </a:cxn>
                <a:cxn ang="0">
                  <a:pos x="82" y="3"/>
                </a:cxn>
                <a:cxn ang="0">
                  <a:pos x="0" y="0"/>
                </a:cxn>
              </a:cxnLst>
              <a:rect l="0" t="0" r="0" b="0"/>
              <a:pathLst>
                <a:path w="736" h="26">
                  <a:moveTo>
                    <a:pt x="0" y="0"/>
                  </a:moveTo>
                  <a:lnTo>
                    <a:pt x="621" y="0"/>
                  </a:lnTo>
                  <a:lnTo>
                    <a:pt x="736" y="2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83" name="Freeform 1178"/>
            <p:cNvSpPr/>
            <p:nvPr/>
          </p:nvSpPr>
          <p:spPr>
            <a:xfrm>
              <a:off x="3826" y="2630"/>
              <a:ext cx="381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381" y="1"/>
                </a:cxn>
                <a:cxn ang="0">
                  <a:pos x="1" y="0"/>
                </a:cxn>
              </a:cxnLst>
              <a:rect l="0" t="0" r="0" b="0"/>
              <a:pathLst>
                <a:path w="3431" h="3">
                  <a:moveTo>
                    <a:pt x="7" y="0"/>
                  </a:moveTo>
                  <a:lnTo>
                    <a:pt x="0" y="3"/>
                  </a:lnTo>
                  <a:lnTo>
                    <a:pt x="3431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84" name="Freeform 1179"/>
            <p:cNvSpPr/>
            <p:nvPr/>
          </p:nvSpPr>
          <p:spPr>
            <a:xfrm>
              <a:off x="3826" y="2630"/>
              <a:ext cx="381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381" y="1"/>
                </a:cxn>
                <a:cxn ang="0">
                  <a:pos x="1" y="0"/>
                </a:cxn>
              </a:cxnLst>
              <a:rect l="0" t="0" r="0" b="0"/>
              <a:pathLst>
                <a:path w="3431" h="3">
                  <a:moveTo>
                    <a:pt x="7" y="0"/>
                  </a:moveTo>
                  <a:lnTo>
                    <a:pt x="0" y="3"/>
                  </a:lnTo>
                  <a:lnTo>
                    <a:pt x="3431" y="3"/>
                  </a:lnTo>
                  <a:lnTo>
                    <a:pt x="7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85" name="Freeform 1180"/>
            <p:cNvSpPr/>
            <p:nvPr/>
          </p:nvSpPr>
          <p:spPr>
            <a:xfrm>
              <a:off x="3827" y="2630"/>
              <a:ext cx="38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9" y="0"/>
                </a:cxn>
                <a:cxn ang="0">
                  <a:pos x="380" y="1"/>
                </a:cxn>
                <a:cxn ang="0">
                  <a:pos x="0" y="0"/>
                </a:cxn>
              </a:cxnLst>
              <a:rect l="0" t="0" r="0" b="0"/>
              <a:pathLst>
                <a:path w="3424" h="3">
                  <a:moveTo>
                    <a:pt x="0" y="0"/>
                  </a:moveTo>
                  <a:lnTo>
                    <a:pt x="3418" y="0"/>
                  </a:lnTo>
                  <a:lnTo>
                    <a:pt x="342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86" name="Freeform 1181"/>
            <p:cNvSpPr/>
            <p:nvPr/>
          </p:nvSpPr>
          <p:spPr>
            <a:xfrm>
              <a:off x="3827" y="2630"/>
              <a:ext cx="38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9" y="0"/>
                </a:cxn>
                <a:cxn ang="0">
                  <a:pos x="380" y="1"/>
                </a:cxn>
                <a:cxn ang="0">
                  <a:pos x="0" y="0"/>
                </a:cxn>
              </a:cxnLst>
              <a:rect l="0" t="0" r="0" b="0"/>
              <a:pathLst>
                <a:path w="3424" h="3">
                  <a:moveTo>
                    <a:pt x="0" y="0"/>
                  </a:moveTo>
                  <a:lnTo>
                    <a:pt x="3418" y="0"/>
                  </a:lnTo>
                  <a:lnTo>
                    <a:pt x="3424" y="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87" name="Freeform 1182"/>
            <p:cNvSpPr/>
            <p:nvPr/>
          </p:nvSpPr>
          <p:spPr>
            <a:xfrm>
              <a:off x="4323" y="2630"/>
              <a:ext cx="96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96" y="1"/>
                </a:cxn>
                <a:cxn ang="0">
                  <a:pos x="1" y="0"/>
                </a:cxn>
              </a:cxnLst>
              <a:rect l="0" t="0" r="0" b="0"/>
              <a:pathLst>
                <a:path w="864" h="3">
                  <a:moveTo>
                    <a:pt x="13" y="0"/>
                  </a:moveTo>
                  <a:lnTo>
                    <a:pt x="0" y="3"/>
                  </a:lnTo>
                  <a:lnTo>
                    <a:pt x="864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88" name="Freeform 1183"/>
            <p:cNvSpPr/>
            <p:nvPr/>
          </p:nvSpPr>
          <p:spPr>
            <a:xfrm>
              <a:off x="4323" y="2630"/>
              <a:ext cx="96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96" y="1"/>
                </a:cxn>
                <a:cxn ang="0">
                  <a:pos x="1" y="0"/>
                </a:cxn>
              </a:cxnLst>
              <a:rect l="0" t="0" r="0" b="0"/>
              <a:pathLst>
                <a:path w="864" h="3">
                  <a:moveTo>
                    <a:pt x="13" y="0"/>
                  </a:moveTo>
                  <a:lnTo>
                    <a:pt x="0" y="3"/>
                  </a:lnTo>
                  <a:lnTo>
                    <a:pt x="864" y="3"/>
                  </a:lnTo>
                  <a:lnTo>
                    <a:pt x="13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89" name="Freeform 1184"/>
            <p:cNvSpPr/>
            <p:nvPr/>
          </p:nvSpPr>
          <p:spPr>
            <a:xfrm>
              <a:off x="4325" y="2630"/>
              <a:ext cx="9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2" y="0"/>
                </a:cxn>
                <a:cxn ang="0">
                  <a:pos x="94" y="1"/>
                </a:cxn>
                <a:cxn ang="0">
                  <a:pos x="0" y="0"/>
                </a:cxn>
              </a:cxnLst>
              <a:rect l="0" t="0" r="0" b="0"/>
              <a:pathLst>
                <a:path w="851" h="3">
                  <a:moveTo>
                    <a:pt x="0" y="0"/>
                  </a:moveTo>
                  <a:lnTo>
                    <a:pt x="834" y="0"/>
                  </a:lnTo>
                  <a:lnTo>
                    <a:pt x="85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90" name="Freeform 1185"/>
            <p:cNvSpPr/>
            <p:nvPr/>
          </p:nvSpPr>
          <p:spPr>
            <a:xfrm>
              <a:off x="4325" y="2630"/>
              <a:ext cx="9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2" y="0"/>
                </a:cxn>
                <a:cxn ang="0">
                  <a:pos x="94" y="1"/>
                </a:cxn>
                <a:cxn ang="0">
                  <a:pos x="0" y="0"/>
                </a:cxn>
              </a:cxnLst>
              <a:rect l="0" t="0" r="0" b="0"/>
              <a:pathLst>
                <a:path w="851" h="3">
                  <a:moveTo>
                    <a:pt x="0" y="0"/>
                  </a:moveTo>
                  <a:lnTo>
                    <a:pt x="834" y="0"/>
                  </a:lnTo>
                  <a:lnTo>
                    <a:pt x="851" y="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91" name="Freeform 1186"/>
            <p:cNvSpPr/>
            <p:nvPr/>
          </p:nvSpPr>
          <p:spPr>
            <a:xfrm>
              <a:off x="3822" y="2630"/>
              <a:ext cx="389" cy="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2"/>
                </a:cxn>
                <a:cxn ang="0">
                  <a:pos x="389" y="2"/>
                </a:cxn>
                <a:cxn ang="0">
                  <a:pos x="4" y="0"/>
                </a:cxn>
              </a:cxnLst>
              <a:rect l="0" t="0" r="0" b="0"/>
              <a:pathLst>
                <a:path w="3504" h="19">
                  <a:moveTo>
                    <a:pt x="38" y="0"/>
                  </a:moveTo>
                  <a:lnTo>
                    <a:pt x="0" y="19"/>
                  </a:lnTo>
                  <a:lnTo>
                    <a:pt x="3504" y="1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92" name="Freeform 1187"/>
            <p:cNvSpPr/>
            <p:nvPr/>
          </p:nvSpPr>
          <p:spPr>
            <a:xfrm>
              <a:off x="3822" y="2630"/>
              <a:ext cx="389" cy="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2"/>
                </a:cxn>
                <a:cxn ang="0">
                  <a:pos x="389" y="2"/>
                </a:cxn>
                <a:cxn ang="0">
                  <a:pos x="4" y="0"/>
                </a:cxn>
              </a:cxnLst>
              <a:rect l="0" t="0" r="0" b="0"/>
              <a:pathLst>
                <a:path w="3504" h="19">
                  <a:moveTo>
                    <a:pt x="38" y="0"/>
                  </a:moveTo>
                  <a:lnTo>
                    <a:pt x="0" y="19"/>
                  </a:lnTo>
                  <a:lnTo>
                    <a:pt x="3504" y="19"/>
                  </a:lnTo>
                  <a:lnTo>
                    <a:pt x="38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93" name="Freeform 1188"/>
            <p:cNvSpPr/>
            <p:nvPr/>
          </p:nvSpPr>
          <p:spPr>
            <a:xfrm>
              <a:off x="3826" y="2630"/>
              <a:ext cx="385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1" y="0"/>
                </a:cxn>
                <a:cxn ang="0">
                  <a:pos x="385" y="2"/>
                </a:cxn>
                <a:cxn ang="0">
                  <a:pos x="0" y="0"/>
                </a:cxn>
              </a:cxnLst>
              <a:rect l="0" t="0" r="0" b="0"/>
              <a:pathLst>
                <a:path w="3466" h="19">
                  <a:moveTo>
                    <a:pt x="0" y="0"/>
                  </a:moveTo>
                  <a:lnTo>
                    <a:pt x="3431" y="0"/>
                  </a:lnTo>
                  <a:lnTo>
                    <a:pt x="3466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94" name="Freeform 1189"/>
            <p:cNvSpPr/>
            <p:nvPr/>
          </p:nvSpPr>
          <p:spPr>
            <a:xfrm>
              <a:off x="3826" y="2630"/>
              <a:ext cx="385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1" y="0"/>
                </a:cxn>
                <a:cxn ang="0">
                  <a:pos x="385" y="2"/>
                </a:cxn>
                <a:cxn ang="0">
                  <a:pos x="0" y="0"/>
                </a:cxn>
              </a:cxnLst>
              <a:rect l="0" t="0" r="0" b="0"/>
              <a:pathLst>
                <a:path w="3466" h="19">
                  <a:moveTo>
                    <a:pt x="0" y="0"/>
                  </a:moveTo>
                  <a:lnTo>
                    <a:pt x="3431" y="0"/>
                  </a:lnTo>
                  <a:lnTo>
                    <a:pt x="3466" y="1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95" name="Freeform 1190"/>
            <p:cNvSpPr/>
            <p:nvPr/>
          </p:nvSpPr>
          <p:spPr>
            <a:xfrm>
              <a:off x="4315" y="2630"/>
              <a:ext cx="111" cy="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2"/>
                </a:cxn>
                <a:cxn ang="0">
                  <a:pos x="111" y="2"/>
                </a:cxn>
                <a:cxn ang="0">
                  <a:pos x="8" y="0"/>
                </a:cxn>
              </a:cxnLst>
              <a:rect l="0" t="0" r="0" b="0"/>
              <a:pathLst>
                <a:path w="992" h="19">
                  <a:moveTo>
                    <a:pt x="73" y="0"/>
                  </a:moveTo>
                  <a:lnTo>
                    <a:pt x="0" y="19"/>
                  </a:lnTo>
                  <a:lnTo>
                    <a:pt x="992" y="1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96" name="Freeform 1191"/>
            <p:cNvSpPr/>
            <p:nvPr/>
          </p:nvSpPr>
          <p:spPr>
            <a:xfrm>
              <a:off x="4315" y="2630"/>
              <a:ext cx="111" cy="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2"/>
                </a:cxn>
                <a:cxn ang="0">
                  <a:pos x="111" y="2"/>
                </a:cxn>
                <a:cxn ang="0">
                  <a:pos x="8" y="0"/>
                </a:cxn>
              </a:cxnLst>
              <a:rect l="0" t="0" r="0" b="0"/>
              <a:pathLst>
                <a:path w="992" h="19">
                  <a:moveTo>
                    <a:pt x="73" y="0"/>
                  </a:moveTo>
                  <a:lnTo>
                    <a:pt x="0" y="19"/>
                  </a:lnTo>
                  <a:lnTo>
                    <a:pt x="992" y="19"/>
                  </a:lnTo>
                  <a:lnTo>
                    <a:pt x="73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97" name="Freeform 1192"/>
            <p:cNvSpPr/>
            <p:nvPr/>
          </p:nvSpPr>
          <p:spPr>
            <a:xfrm>
              <a:off x="4323" y="2630"/>
              <a:ext cx="10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7" y="0"/>
                </a:cxn>
                <a:cxn ang="0">
                  <a:pos x="103" y="2"/>
                </a:cxn>
                <a:cxn ang="0">
                  <a:pos x="0" y="0"/>
                </a:cxn>
              </a:cxnLst>
              <a:rect l="0" t="0" r="0" b="0"/>
              <a:pathLst>
                <a:path w="919" h="19">
                  <a:moveTo>
                    <a:pt x="0" y="0"/>
                  </a:moveTo>
                  <a:lnTo>
                    <a:pt x="864" y="0"/>
                  </a:lnTo>
                  <a:lnTo>
                    <a:pt x="919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98" name="Freeform 1193"/>
            <p:cNvSpPr/>
            <p:nvPr/>
          </p:nvSpPr>
          <p:spPr>
            <a:xfrm>
              <a:off x="4323" y="2630"/>
              <a:ext cx="10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7" y="0"/>
                </a:cxn>
                <a:cxn ang="0">
                  <a:pos x="103" y="2"/>
                </a:cxn>
                <a:cxn ang="0">
                  <a:pos x="0" y="0"/>
                </a:cxn>
              </a:cxnLst>
              <a:rect l="0" t="0" r="0" b="0"/>
              <a:pathLst>
                <a:path w="919" h="19">
                  <a:moveTo>
                    <a:pt x="0" y="0"/>
                  </a:moveTo>
                  <a:lnTo>
                    <a:pt x="864" y="0"/>
                  </a:lnTo>
                  <a:lnTo>
                    <a:pt x="919" y="1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99" name="Freeform 1194"/>
            <p:cNvSpPr/>
            <p:nvPr/>
          </p:nvSpPr>
          <p:spPr>
            <a:xfrm>
              <a:off x="3813" y="2632"/>
              <a:ext cx="406" cy="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5"/>
                </a:cxn>
                <a:cxn ang="0">
                  <a:pos x="406" y="5"/>
                </a:cxn>
                <a:cxn ang="0">
                  <a:pos x="9" y="0"/>
                </a:cxn>
              </a:cxnLst>
              <a:rect l="0" t="0" r="0" b="0"/>
              <a:pathLst>
                <a:path w="3654" h="40">
                  <a:moveTo>
                    <a:pt x="79" y="0"/>
                  </a:moveTo>
                  <a:lnTo>
                    <a:pt x="0" y="40"/>
                  </a:lnTo>
                  <a:lnTo>
                    <a:pt x="3654" y="4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00" name="Freeform 1195"/>
            <p:cNvSpPr/>
            <p:nvPr/>
          </p:nvSpPr>
          <p:spPr>
            <a:xfrm>
              <a:off x="3813" y="2632"/>
              <a:ext cx="406" cy="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5"/>
                </a:cxn>
                <a:cxn ang="0">
                  <a:pos x="406" y="5"/>
                </a:cxn>
                <a:cxn ang="0">
                  <a:pos x="9" y="0"/>
                </a:cxn>
              </a:cxnLst>
              <a:rect l="0" t="0" r="0" b="0"/>
              <a:pathLst>
                <a:path w="3654" h="40">
                  <a:moveTo>
                    <a:pt x="79" y="0"/>
                  </a:moveTo>
                  <a:lnTo>
                    <a:pt x="0" y="40"/>
                  </a:lnTo>
                  <a:lnTo>
                    <a:pt x="3654" y="40"/>
                  </a:lnTo>
                  <a:lnTo>
                    <a:pt x="79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01" name="Freeform 1196"/>
            <p:cNvSpPr/>
            <p:nvPr/>
          </p:nvSpPr>
          <p:spPr>
            <a:xfrm>
              <a:off x="3822" y="2632"/>
              <a:ext cx="397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9" y="0"/>
                </a:cxn>
                <a:cxn ang="0">
                  <a:pos x="397" y="5"/>
                </a:cxn>
                <a:cxn ang="0">
                  <a:pos x="0" y="0"/>
                </a:cxn>
              </a:cxnLst>
              <a:rect l="0" t="0" r="0" b="0"/>
              <a:pathLst>
                <a:path w="3575" h="40">
                  <a:moveTo>
                    <a:pt x="0" y="0"/>
                  </a:moveTo>
                  <a:lnTo>
                    <a:pt x="3504" y="0"/>
                  </a:lnTo>
                  <a:lnTo>
                    <a:pt x="3575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02" name="Freeform 1197"/>
            <p:cNvSpPr/>
            <p:nvPr/>
          </p:nvSpPr>
          <p:spPr>
            <a:xfrm>
              <a:off x="3822" y="2632"/>
              <a:ext cx="397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9" y="0"/>
                </a:cxn>
                <a:cxn ang="0">
                  <a:pos x="397" y="5"/>
                </a:cxn>
                <a:cxn ang="0">
                  <a:pos x="0" y="0"/>
                </a:cxn>
              </a:cxnLst>
              <a:rect l="0" t="0" r="0" b="0"/>
              <a:pathLst>
                <a:path w="3575" h="40">
                  <a:moveTo>
                    <a:pt x="0" y="0"/>
                  </a:moveTo>
                  <a:lnTo>
                    <a:pt x="3504" y="0"/>
                  </a:lnTo>
                  <a:lnTo>
                    <a:pt x="3575" y="4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03" name="Freeform 1198"/>
            <p:cNvSpPr/>
            <p:nvPr/>
          </p:nvSpPr>
          <p:spPr>
            <a:xfrm>
              <a:off x="4304" y="2632"/>
              <a:ext cx="134" cy="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5"/>
                </a:cxn>
                <a:cxn ang="0">
                  <a:pos x="134" y="5"/>
                </a:cxn>
                <a:cxn ang="0">
                  <a:pos x="11" y="0"/>
                </a:cxn>
              </a:cxnLst>
              <a:rect l="0" t="0" r="0" b="0"/>
              <a:pathLst>
                <a:path w="1205" h="40">
                  <a:moveTo>
                    <a:pt x="100" y="0"/>
                  </a:moveTo>
                  <a:lnTo>
                    <a:pt x="0" y="40"/>
                  </a:lnTo>
                  <a:lnTo>
                    <a:pt x="1205" y="4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04" name="Freeform 1199"/>
            <p:cNvSpPr/>
            <p:nvPr/>
          </p:nvSpPr>
          <p:spPr>
            <a:xfrm>
              <a:off x="4304" y="2632"/>
              <a:ext cx="134" cy="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5"/>
                </a:cxn>
                <a:cxn ang="0">
                  <a:pos x="134" y="5"/>
                </a:cxn>
                <a:cxn ang="0">
                  <a:pos x="11" y="0"/>
                </a:cxn>
              </a:cxnLst>
              <a:rect l="0" t="0" r="0" b="0"/>
              <a:pathLst>
                <a:path w="1205" h="40">
                  <a:moveTo>
                    <a:pt x="100" y="0"/>
                  </a:moveTo>
                  <a:lnTo>
                    <a:pt x="0" y="40"/>
                  </a:lnTo>
                  <a:lnTo>
                    <a:pt x="1205" y="40"/>
                  </a:lnTo>
                  <a:lnTo>
                    <a:pt x="10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05" name="Freeform 1200"/>
            <p:cNvSpPr/>
            <p:nvPr/>
          </p:nvSpPr>
          <p:spPr>
            <a:xfrm>
              <a:off x="4315" y="2632"/>
              <a:ext cx="123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0" y="0"/>
                </a:cxn>
                <a:cxn ang="0">
                  <a:pos x="123" y="5"/>
                </a:cxn>
                <a:cxn ang="0">
                  <a:pos x="0" y="0"/>
                </a:cxn>
              </a:cxnLst>
              <a:rect l="0" t="0" r="0" b="0"/>
              <a:pathLst>
                <a:path w="1105" h="40">
                  <a:moveTo>
                    <a:pt x="0" y="0"/>
                  </a:moveTo>
                  <a:lnTo>
                    <a:pt x="992" y="0"/>
                  </a:lnTo>
                  <a:lnTo>
                    <a:pt x="1105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06" name="Freeform 1201"/>
            <p:cNvSpPr/>
            <p:nvPr/>
          </p:nvSpPr>
          <p:spPr>
            <a:xfrm>
              <a:off x="4315" y="2632"/>
              <a:ext cx="123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0" y="0"/>
                </a:cxn>
                <a:cxn ang="0">
                  <a:pos x="123" y="5"/>
                </a:cxn>
                <a:cxn ang="0">
                  <a:pos x="0" y="0"/>
                </a:cxn>
              </a:cxnLst>
              <a:rect l="0" t="0" r="0" b="0"/>
              <a:pathLst>
                <a:path w="1105" h="40">
                  <a:moveTo>
                    <a:pt x="0" y="0"/>
                  </a:moveTo>
                  <a:lnTo>
                    <a:pt x="992" y="0"/>
                  </a:lnTo>
                  <a:lnTo>
                    <a:pt x="1105" y="4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07" name="Freeform 1202"/>
            <p:cNvSpPr/>
            <p:nvPr/>
          </p:nvSpPr>
          <p:spPr>
            <a:xfrm>
              <a:off x="3812" y="2637"/>
              <a:ext cx="408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408" y="1"/>
                </a:cxn>
                <a:cxn ang="0">
                  <a:pos x="1" y="0"/>
                </a:cxn>
              </a:cxnLst>
              <a:rect l="0" t="0" r="0" b="0"/>
              <a:pathLst>
                <a:path w="3670" h="3">
                  <a:moveTo>
                    <a:pt x="9" y="0"/>
                  </a:moveTo>
                  <a:lnTo>
                    <a:pt x="0" y="3"/>
                  </a:lnTo>
                  <a:lnTo>
                    <a:pt x="3670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08" name="Freeform 1203"/>
            <p:cNvSpPr/>
            <p:nvPr/>
          </p:nvSpPr>
          <p:spPr>
            <a:xfrm>
              <a:off x="3812" y="2637"/>
              <a:ext cx="408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408" y="1"/>
                </a:cxn>
                <a:cxn ang="0">
                  <a:pos x="1" y="0"/>
                </a:cxn>
              </a:cxnLst>
              <a:rect l="0" t="0" r="0" b="0"/>
              <a:pathLst>
                <a:path w="3670" h="3">
                  <a:moveTo>
                    <a:pt x="9" y="0"/>
                  </a:moveTo>
                  <a:lnTo>
                    <a:pt x="0" y="3"/>
                  </a:lnTo>
                  <a:lnTo>
                    <a:pt x="3670" y="3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09" name="Freeform 1204"/>
            <p:cNvSpPr/>
            <p:nvPr/>
          </p:nvSpPr>
          <p:spPr>
            <a:xfrm>
              <a:off x="3813" y="2637"/>
              <a:ext cx="40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6" y="0"/>
                </a:cxn>
                <a:cxn ang="0">
                  <a:pos x="407" y="1"/>
                </a:cxn>
                <a:cxn ang="0">
                  <a:pos x="0" y="0"/>
                </a:cxn>
              </a:cxnLst>
              <a:rect l="0" t="0" r="0" b="0"/>
              <a:pathLst>
                <a:path w="3661" h="3">
                  <a:moveTo>
                    <a:pt x="0" y="0"/>
                  </a:moveTo>
                  <a:lnTo>
                    <a:pt x="3654" y="0"/>
                  </a:lnTo>
                  <a:lnTo>
                    <a:pt x="366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10" name="Freeform 1205"/>
            <p:cNvSpPr/>
            <p:nvPr/>
          </p:nvSpPr>
          <p:spPr>
            <a:xfrm>
              <a:off x="3813" y="2637"/>
              <a:ext cx="40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6" y="0"/>
                </a:cxn>
                <a:cxn ang="0">
                  <a:pos x="407" y="1"/>
                </a:cxn>
                <a:cxn ang="0">
                  <a:pos x="0" y="0"/>
                </a:cxn>
              </a:cxnLst>
              <a:rect l="0" t="0" r="0" b="0"/>
              <a:pathLst>
                <a:path w="3661" h="3">
                  <a:moveTo>
                    <a:pt x="0" y="0"/>
                  </a:moveTo>
                  <a:lnTo>
                    <a:pt x="3654" y="0"/>
                  </a:lnTo>
                  <a:lnTo>
                    <a:pt x="3661" y="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11" name="Freeform 1206"/>
            <p:cNvSpPr/>
            <p:nvPr/>
          </p:nvSpPr>
          <p:spPr>
            <a:xfrm>
              <a:off x="4303" y="2637"/>
              <a:ext cx="136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136" y="1"/>
                </a:cxn>
                <a:cxn ang="0">
                  <a:pos x="1" y="0"/>
                </a:cxn>
              </a:cxnLst>
              <a:rect l="0" t="0" r="0" b="0"/>
              <a:pathLst>
                <a:path w="1225" h="3">
                  <a:moveTo>
                    <a:pt x="9" y="0"/>
                  </a:moveTo>
                  <a:lnTo>
                    <a:pt x="0" y="3"/>
                  </a:lnTo>
                  <a:lnTo>
                    <a:pt x="1225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12" name="Freeform 1207"/>
            <p:cNvSpPr/>
            <p:nvPr/>
          </p:nvSpPr>
          <p:spPr>
            <a:xfrm>
              <a:off x="4303" y="2637"/>
              <a:ext cx="136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136" y="1"/>
                </a:cxn>
                <a:cxn ang="0">
                  <a:pos x="1" y="0"/>
                </a:cxn>
              </a:cxnLst>
              <a:rect l="0" t="0" r="0" b="0"/>
              <a:pathLst>
                <a:path w="1225" h="3">
                  <a:moveTo>
                    <a:pt x="9" y="0"/>
                  </a:moveTo>
                  <a:lnTo>
                    <a:pt x="0" y="3"/>
                  </a:lnTo>
                  <a:lnTo>
                    <a:pt x="1225" y="3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13" name="Freeform 1208"/>
            <p:cNvSpPr/>
            <p:nvPr/>
          </p:nvSpPr>
          <p:spPr>
            <a:xfrm>
              <a:off x="4304" y="2637"/>
              <a:ext cx="13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4" y="0"/>
                </a:cxn>
                <a:cxn ang="0">
                  <a:pos x="135" y="1"/>
                </a:cxn>
                <a:cxn ang="0">
                  <a:pos x="0" y="0"/>
                </a:cxn>
              </a:cxnLst>
              <a:rect l="0" t="0" r="0" b="0"/>
              <a:pathLst>
                <a:path w="1216" h="3">
                  <a:moveTo>
                    <a:pt x="0" y="0"/>
                  </a:moveTo>
                  <a:lnTo>
                    <a:pt x="1205" y="0"/>
                  </a:lnTo>
                  <a:lnTo>
                    <a:pt x="1216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14" name="Freeform 1209"/>
            <p:cNvSpPr/>
            <p:nvPr/>
          </p:nvSpPr>
          <p:spPr>
            <a:xfrm>
              <a:off x="4304" y="2637"/>
              <a:ext cx="13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4" y="0"/>
                </a:cxn>
                <a:cxn ang="0">
                  <a:pos x="135" y="1"/>
                </a:cxn>
                <a:cxn ang="0">
                  <a:pos x="0" y="0"/>
                </a:cxn>
              </a:cxnLst>
              <a:rect l="0" t="0" r="0" b="0"/>
              <a:pathLst>
                <a:path w="1216" h="3">
                  <a:moveTo>
                    <a:pt x="0" y="0"/>
                  </a:moveTo>
                  <a:lnTo>
                    <a:pt x="1205" y="0"/>
                  </a:lnTo>
                  <a:lnTo>
                    <a:pt x="1216" y="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15" name="Freeform 1210"/>
            <p:cNvSpPr/>
            <p:nvPr/>
          </p:nvSpPr>
          <p:spPr>
            <a:xfrm>
              <a:off x="3805" y="2637"/>
              <a:ext cx="420" cy="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3"/>
                </a:cxn>
                <a:cxn ang="0">
                  <a:pos x="420" y="3"/>
                </a:cxn>
                <a:cxn ang="0">
                  <a:pos x="7" y="0"/>
                </a:cxn>
              </a:cxnLst>
              <a:rect l="0" t="0" r="0" b="0"/>
              <a:pathLst>
                <a:path w="3779" h="26">
                  <a:moveTo>
                    <a:pt x="61" y="0"/>
                  </a:moveTo>
                  <a:lnTo>
                    <a:pt x="0" y="26"/>
                  </a:lnTo>
                  <a:lnTo>
                    <a:pt x="3779" y="26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16" name="Freeform 1211"/>
            <p:cNvSpPr/>
            <p:nvPr/>
          </p:nvSpPr>
          <p:spPr>
            <a:xfrm>
              <a:off x="3805" y="2637"/>
              <a:ext cx="420" cy="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3"/>
                </a:cxn>
                <a:cxn ang="0">
                  <a:pos x="420" y="3"/>
                </a:cxn>
                <a:cxn ang="0">
                  <a:pos x="7" y="0"/>
                </a:cxn>
              </a:cxnLst>
              <a:rect l="0" t="0" r="0" b="0"/>
              <a:pathLst>
                <a:path w="3779" h="26">
                  <a:moveTo>
                    <a:pt x="61" y="0"/>
                  </a:moveTo>
                  <a:lnTo>
                    <a:pt x="0" y="26"/>
                  </a:lnTo>
                  <a:lnTo>
                    <a:pt x="3779" y="26"/>
                  </a:lnTo>
                  <a:lnTo>
                    <a:pt x="61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17" name="Freeform 1212"/>
            <p:cNvSpPr/>
            <p:nvPr/>
          </p:nvSpPr>
          <p:spPr>
            <a:xfrm>
              <a:off x="3812" y="2637"/>
              <a:ext cx="413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8" y="0"/>
                </a:cxn>
                <a:cxn ang="0">
                  <a:pos x="413" y="3"/>
                </a:cxn>
                <a:cxn ang="0">
                  <a:pos x="0" y="0"/>
                </a:cxn>
              </a:cxnLst>
              <a:rect l="0" t="0" r="0" b="0"/>
              <a:pathLst>
                <a:path w="3718" h="26">
                  <a:moveTo>
                    <a:pt x="0" y="0"/>
                  </a:moveTo>
                  <a:lnTo>
                    <a:pt x="3670" y="0"/>
                  </a:lnTo>
                  <a:lnTo>
                    <a:pt x="3718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18" name="Freeform 1213"/>
            <p:cNvSpPr/>
            <p:nvPr/>
          </p:nvSpPr>
          <p:spPr>
            <a:xfrm>
              <a:off x="3812" y="2637"/>
              <a:ext cx="413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8" y="0"/>
                </a:cxn>
                <a:cxn ang="0">
                  <a:pos x="413" y="3"/>
                </a:cxn>
                <a:cxn ang="0">
                  <a:pos x="0" y="0"/>
                </a:cxn>
              </a:cxnLst>
              <a:rect l="0" t="0" r="0" b="0"/>
              <a:pathLst>
                <a:path w="3718" h="26">
                  <a:moveTo>
                    <a:pt x="0" y="0"/>
                  </a:moveTo>
                  <a:lnTo>
                    <a:pt x="3670" y="0"/>
                  </a:lnTo>
                  <a:lnTo>
                    <a:pt x="3718" y="2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19" name="Freeform 1214"/>
            <p:cNvSpPr/>
            <p:nvPr/>
          </p:nvSpPr>
          <p:spPr>
            <a:xfrm>
              <a:off x="4296" y="2637"/>
              <a:ext cx="149" cy="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3"/>
                </a:cxn>
                <a:cxn ang="0">
                  <a:pos x="149" y="3"/>
                </a:cxn>
                <a:cxn ang="0">
                  <a:pos x="7" y="0"/>
                </a:cxn>
              </a:cxnLst>
              <a:rect l="0" t="0" r="0" b="0"/>
              <a:pathLst>
                <a:path w="1346" h="26">
                  <a:moveTo>
                    <a:pt x="67" y="0"/>
                  </a:moveTo>
                  <a:lnTo>
                    <a:pt x="0" y="26"/>
                  </a:lnTo>
                  <a:lnTo>
                    <a:pt x="1346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20" name="Freeform 1215"/>
            <p:cNvSpPr/>
            <p:nvPr/>
          </p:nvSpPr>
          <p:spPr>
            <a:xfrm>
              <a:off x="4296" y="2637"/>
              <a:ext cx="149" cy="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3"/>
                </a:cxn>
                <a:cxn ang="0">
                  <a:pos x="149" y="3"/>
                </a:cxn>
                <a:cxn ang="0">
                  <a:pos x="7" y="0"/>
                </a:cxn>
              </a:cxnLst>
              <a:rect l="0" t="0" r="0" b="0"/>
              <a:pathLst>
                <a:path w="1346" h="26">
                  <a:moveTo>
                    <a:pt x="67" y="0"/>
                  </a:moveTo>
                  <a:lnTo>
                    <a:pt x="0" y="26"/>
                  </a:lnTo>
                  <a:lnTo>
                    <a:pt x="1346" y="26"/>
                  </a:lnTo>
                  <a:lnTo>
                    <a:pt x="67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21" name="Freeform 1216"/>
            <p:cNvSpPr/>
            <p:nvPr/>
          </p:nvSpPr>
          <p:spPr>
            <a:xfrm>
              <a:off x="4303" y="2637"/>
              <a:ext cx="142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6" y="0"/>
                </a:cxn>
                <a:cxn ang="0">
                  <a:pos x="142" y="3"/>
                </a:cxn>
                <a:cxn ang="0">
                  <a:pos x="0" y="0"/>
                </a:cxn>
              </a:cxnLst>
              <a:rect l="0" t="0" r="0" b="0"/>
              <a:pathLst>
                <a:path w="1279" h="26">
                  <a:moveTo>
                    <a:pt x="0" y="0"/>
                  </a:moveTo>
                  <a:lnTo>
                    <a:pt x="1225" y="0"/>
                  </a:lnTo>
                  <a:lnTo>
                    <a:pt x="1279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22" name="Freeform 1217"/>
            <p:cNvSpPr/>
            <p:nvPr/>
          </p:nvSpPr>
          <p:spPr>
            <a:xfrm>
              <a:off x="4303" y="2637"/>
              <a:ext cx="142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6" y="0"/>
                </a:cxn>
                <a:cxn ang="0">
                  <a:pos x="142" y="3"/>
                </a:cxn>
                <a:cxn ang="0">
                  <a:pos x="0" y="0"/>
                </a:cxn>
              </a:cxnLst>
              <a:rect l="0" t="0" r="0" b="0"/>
              <a:pathLst>
                <a:path w="1279" h="26">
                  <a:moveTo>
                    <a:pt x="0" y="0"/>
                  </a:moveTo>
                  <a:lnTo>
                    <a:pt x="1225" y="0"/>
                  </a:lnTo>
                  <a:lnTo>
                    <a:pt x="1279" y="2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23" name="Freeform 1218"/>
            <p:cNvSpPr/>
            <p:nvPr/>
          </p:nvSpPr>
          <p:spPr>
            <a:xfrm>
              <a:off x="3794" y="2640"/>
              <a:ext cx="440" cy="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5"/>
                </a:cxn>
                <a:cxn ang="0">
                  <a:pos x="440" y="5"/>
                </a:cxn>
                <a:cxn ang="0">
                  <a:pos x="11" y="0"/>
                </a:cxn>
              </a:cxnLst>
              <a:rect l="0" t="0" r="0" b="0"/>
              <a:pathLst>
                <a:path w="3962" h="45">
                  <a:moveTo>
                    <a:pt x="103" y="0"/>
                  </a:moveTo>
                  <a:lnTo>
                    <a:pt x="0" y="45"/>
                  </a:lnTo>
                  <a:lnTo>
                    <a:pt x="3962" y="45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24" name="Freeform 1219"/>
            <p:cNvSpPr/>
            <p:nvPr/>
          </p:nvSpPr>
          <p:spPr>
            <a:xfrm>
              <a:off x="3794" y="2640"/>
              <a:ext cx="440" cy="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5"/>
                </a:cxn>
                <a:cxn ang="0">
                  <a:pos x="440" y="5"/>
                </a:cxn>
                <a:cxn ang="0">
                  <a:pos x="11" y="0"/>
                </a:cxn>
              </a:cxnLst>
              <a:rect l="0" t="0" r="0" b="0"/>
              <a:pathLst>
                <a:path w="3962" h="45">
                  <a:moveTo>
                    <a:pt x="103" y="0"/>
                  </a:moveTo>
                  <a:lnTo>
                    <a:pt x="0" y="45"/>
                  </a:lnTo>
                  <a:lnTo>
                    <a:pt x="3962" y="45"/>
                  </a:lnTo>
                  <a:lnTo>
                    <a:pt x="103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25" name="Freeform 1220"/>
            <p:cNvSpPr/>
            <p:nvPr/>
          </p:nvSpPr>
          <p:spPr>
            <a:xfrm>
              <a:off x="3805" y="2640"/>
              <a:ext cx="429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0" y="0"/>
                </a:cxn>
                <a:cxn ang="0">
                  <a:pos x="429" y="5"/>
                </a:cxn>
                <a:cxn ang="0">
                  <a:pos x="0" y="0"/>
                </a:cxn>
              </a:cxnLst>
              <a:rect l="0" t="0" r="0" b="0"/>
              <a:pathLst>
                <a:path w="3859" h="45">
                  <a:moveTo>
                    <a:pt x="0" y="0"/>
                  </a:moveTo>
                  <a:lnTo>
                    <a:pt x="3779" y="0"/>
                  </a:lnTo>
                  <a:lnTo>
                    <a:pt x="3859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26" name="Freeform 1221"/>
            <p:cNvSpPr/>
            <p:nvPr/>
          </p:nvSpPr>
          <p:spPr>
            <a:xfrm>
              <a:off x="3805" y="2640"/>
              <a:ext cx="429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0" y="0"/>
                </a:cxn>
                <a:cxn ang="0">
                  <a:pos x="429" y="5"/>
                </a:cxn>
                <a:cxn ang="0">
                  <a:pos x="0" y="0"/>
                </a:cxn>
              </a:cxnLst>
              <a:rect l="0" t="0" r="0" b="0"/>
              <a:pathLst>
                <a:path w="3859" h="45">
                  <a:moveTo>
                    <a:pt x="0" y="0"/>
                  </a:moveTo>
                  <a:lnTo>
                    <a:pt x="3779" y="0"/>
                  </a:lnTo>
                  <a:lnTo>
                    <a:pt x="3859" y="4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27" name="Freeform 1222"/>
            <p:cNvSpPr/>
            <p:nvPr/>
          </p:nvSpPr>
          <p:spPr>
            <a:xfrm>
              <a:off x="4287" y="2640"/>
              <a:ext cx="168" cy="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5"/>
                </a:cxn>
                <a:cxn ang="0">
                  <a:pos x="168" y="5"/>
                </a:cxn>
                <a:cxn ang="0">
                  <a:pos x="9" y="0"/>
                </a:cxn>
              </a:cxnLst>
              <a:rect l="0" t="0" r="0" b="0"/>
              <a:pathLst>
                <a:path w="1519" h="45">
                  <a:moveTo>
                    <a:pt x="82" y="0"/>
                  </a:moveTo>
                  <a:lnTo>
                    <a:pt x="0" y="45"/>
                  </a:lnTo>
                  <a:lnTo>
                    <a:pt x="1519" y="45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28" name="Freeform 1223"/>
            <p:cNvSpPr/>
            <p:nvPr/>
          </p:nvSpPr>
          <p:spPr>
            <a:xfrm>
              <a:off x="4287" y="2640"/>
              <a:ext cx="168" cy="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5"/>
                </a:cxn>
                <a:cxn ang="0">
                  <a:pos x="168" y="5"/>
                </a:cxn>
                <a:cxn ang="0">
                  <a:pos x="9" y="0"/>
                </a:cxn>
              </a:cxnLst>
              <a:rect l="0" t="0" r="0" b="0"/>
              <a:pathLst>
                <a:path w="1519" h="45">
                  <a:moveTo>
                    <a:pt x="82" y="0"/>
                  </a:moveTo>
                  <a:lnTo>
                    <a:pt x="0" y="45"/>
                  </a:lnTo>
                  <a:lnTo>
                    <a:pt x="1519" y="45"/>
                  </a:lnTo>
                  <a:lnTo>
                    <a:pt x="82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29" name="Freeform 1224"/>
            <p:cNvSpPr/>
            <p:nvPr/>
          </p:nvSpPr>
          <p:spPr>
            <a:xfrm>
              <a:off x="4296" y="2640"/>
              <a:ext cx="159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9" y="0"/>
                </a:cxn>
                <a:cxn ang="0">
                  <a:pos x="159" y="5"/>
                </a:cxn>
                <a:cxn ang="0">
                  <a:pos x="0" y="0"/>
                </a:cxn>
              </a:cxnLst>
              <a:rect l="0" t="0" r="0" b="0"/>
              <a:pathLst>
                <a:path w="1437" h="45">
                  <a:moveTo>
                    <a:pt x="0" y="0"/>
                  </a:moveTo>
                  <a:lnTo>
                    <a:pt x="1346" y="0"/>
                  </a:lnTo>
                  <a:lnTo>
                    <a:pt x="1437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30" name="Freeform 1225"/>
            <p:cNvSpPr/>
            <p:nvPr/>
          </p:nvSpPr>
          <p:spPr>
            <a:xfrm>
              <a:off x="4296" y="2640"/>
              <a:ext cx="159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9" y="0"/>
                </a:cxn>
                <a:cxn ang="0">
                  <a:pos x="159" y="5"/>
                </a:cxn>
                <a:cxn ang="0">
                  <a:pos x="0" y="0"/>
                </a:cxn>
              </a:cxnLst>
              <a:rect l="0" t="0" r="0" b="0"/>
              <a:pathLst>
                <a:path w="1437" h="45">
                  <a:moveTo>
                    <a:pt x="0" y="0"/>
                  </a:moveTo>
                  <a:lnTo>
                    <a:pt x="1346" y="0"/>
                  </a:lnTo>
                  <a:lnTo>
                    <a:pt x="1437" y="4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31" name="Freeform 1226"/>
            <p:cNvSpPr/>
            <p:nvPr/>
          </p:nvSpPr>
          <p:spPr>
            <a:xfrm>
              <a:off x="3792" y="2645"/>
              <a:ext cx="443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443" y="1"/>
                </a:cxn>
                <a:cxn ang="0">
                  <a:pos x="1" y="0"/>
                </a:cxn>
              </a:cxnLst>
              <a:rect l="0" t="0" r="0" b="0"/>
              <a:pathLst>
                <a:path w="3981" h="4">
                  <a:moveTo>
                    <a:pt x="12" y="0"/>
                  </a:moveTo>
                  <a:lnTo>
                    <a:pt x="0" y="4"/>
                  </a:lnTo>
                  <a:lnTo>
                    <a:pt x="3981" y="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32" name="Freeform 1227"/>
            <p:cNvSpPr/>
            <p:nvPr/>
          </p:nvSpPr>
          <p:spPr>
            <a:xfrm>
              <a:off x="3792" y="2645"/>
              <a:ext cx="443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443" y="1"/>
                </a:cxn>
                <a:cxn ang="0">
                  <a:pos x="1" y="0"/>
                </a:cxn>
              </a:cxnLst>
              <a:rect l="0" t="0" r="0" b="0"/>
              <a:pathLst>
                <a:path w="3981" h="4">
                  <a:moveTo>
                    <a:pt x="12" y="0"/>
                  </a:moveTo>
                  <a:lnTo>
                    <a:pt x="0" y="4"/>
                  </a:lnTo>
                  <a:lnTo>
                    <a:pt x="3981" y="4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33" name="Freeform 1228"/>
            <p:cNvSpPr/>
            <p:nvPr/>
          </p:nvSpPr>
          <p:spPr>
            <a:xfrm>
              <a:off x="3794" y="2645"/>
              <a:ext cx="44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0" y="0"/>
                </a:cxn>
                <a:cxn ang="0">
                  <a:pos x="441" y="1"/>
                </a:cxn>
                <a:cxn ang="0">
                  <a:pos x="0" y="0"/>
                </a:cxn>
              </a:cxnLst>
              <a:rect l="0" t="0" r="0" b="0"/>
              <a:pathLst>
                <a:path w="3969" h="4">
                  <a:moveTo>
                    <a:pt x="0" y="0"/>
                  </a:moveTo>
                  <a:lnTo>
                    <a:pt x="3962" y="0"/>
                  </a:lnTo>
                  <a:lnTo>
                    <a:pt x="3969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34" name="Freeform 1229"/>
            <p:cNvSpPr/>
            <p:nvPr/>
          </p:nvSpPr>
          <p:spPr>
            <a:xfrm>
              <a:off x="3794" y="2645"/>
              <a:ext cx="44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0" y="0"/>
                </a:cxn>
                <a:cxn ang="0">
                  <a:pos x="441" y="1"/>
                </a:cxn>
                <a:cxn ang="0">
                  <a:pos x="0" y="0"/>
                </a:cxn>
              </a:cxnLst>
              <a:rect l="0" t="0" r="0" b="0"/>
              <a:pathLst>
                <a:path w="3969" h="4">
                  <a:moveTo>
                    <a:pt x="0" y="0"/>
                  </a:moveTo>
                  <a:lnTo>
                    <a:pt x="3962" y="0"/>
                  </a:lnTo>
                  <a:lnTo>
                    <a:pt x="3969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35" name="Freeform 1230"/>
            <p:cNvSpPr/>
            <p:nvPr/>
          </p:nvSpPr>
          <p:spPr>
            <a:xfrm>
              <a:off x="4286" y="2645"/>
              <a:ext cx="170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170" y="1"/>
                </a:cxn>
                <a:cxn ang="0">
                  <a:pos x="1" y="0"/>
                </a:cxn>
              </a:cxnLst>
              <a:rect l="0" t="0" r="0" b="0"/>
              <a:pathLst>
                <a:path w="1537" h="4">
                  <a:moveTo>
                    <a:pt x="9" y="0"/>
                  </a:moveTo>
                  <a:lnTo>
                    <a:pt x="0" y="4"/>
                  </a:lnTo>
                  <a:lnTo>
                    <a:pt x="1537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36" name="Freeform 1231"/>
            <p:cNvSpPr/>
            <p:nvPr/>
          </p:nvSpPr>
          <p:spPr>
            <a:xfrm>
              <a:off x="4286" y="2645"/>
              <a:ext cx="170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170" y="1"/>
                </a:cxn>
                <a:cxn ang="0">
                  <a:pos x="1" y="0"/>
                </a:cxn>
              </a:cxnLst>
              <a:rect l="0" t="0" r="0" b="0"/>
              <a:pathLst>
                <a:path w="1537" h="4">
                  <a:moveTo>
                    <a:pt x="9" y="0"/>
                  </a:moveTo>
                  <a:lnTo>
                    <a:pt x="0" y="4"/>
                  </a:lnTo>
                  <a:lnTo>
                    <a:pt x="1537" y="4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37" name="Freeform 1232"/>
            <p:cNvSpPr/>
            <p:nvPr/>
          </p:nvSpPr>
          <p:spPr>
            <a:xfrm>
              <a:off x="4287" y="2645"/>
              <a:ext cx="16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8" y="0"/>
                </a:cxn>
                <a:cxn ang="0">
                  <a:pos x="169" y="1"/>
                </a:cxn>
                <a:cxn ang="0">
                  <a:pos x="0" y="0"/>
                </a:cxn>
              </a:cxnLst>
              <a:rect l="0" t="0" r="0" b="0"/>
              <a:pathLst>
                <a:path w="1528" h="4">
                  <a:moveTo>
                    <a:pt x="0" y="0"/>
                  </a:moveTo>
                  <a:lnTo>
                    <a:pt x="1519" y="0"/>
                  </a:lnTo>
                  <a:lnTo>
                    <a:pt x="152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38" name="Freeform 1233"/>
            <p:cNvSpPr/>
            <p:nvPr/>
          </p:nvSpPr>
          <p:spPr>
            <a:xfrm>
              <a:off x="4287" y="2645"/>
              <a:ext cx="16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8" y="0"/>
                </a:cxn>
                <a:cxn ang="0">
                  <a:pos x="169" y="1"/>
                </a:cxn>
                <a:cxn ang="0">
                  <a:pos x="0" y="0"/>
                </a:cxn>
              </a:cxnLst>
              <a:rect l="0" t="0" r="0" b="0"/>
              <a:pathLst>
                <a:path w="1528" h="4">
                  <a:moveTo>
                    <a:pt x="0" y="0"/>
                  </a:moveTo>
                  <a:lnTo>
                    <a:pt x="1519" y="0"/>
                  </a:lnTo>
                  <a:lnTo>
                    <a:pt x="1528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39" name="Freeform 1234"/>
            <p:cNvSpPr/>
            <p:nvPr/>
          </p:nvSpPr>
          <p:spPr>
            <a:xfrm>
              <a:off x="3791" y="2645"/>
              <a:ext cx="445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445" y="1"/>
                </a:cxn>
                <a:cxn ang="0">
                  <a:pos x="1" y="0"/>
                </a:cxn>
              </a:cxnLst>
              <a:rect l="0" t="0" r="0" b="0"/>
              <a:pathLst>
                <a:path w="4006" h="8">
                  <a:moveTo>
                    <a:pt x="13" y="0"/>
                  </a:moveTo>
                  <a:lnTo>
                    <a:pt x="0" y="8"/>
                  </a:lnTo>
                  <a:lnTo>
                    <a:pt x="4006" y="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40" name="Freeform 1235"/>
            <p:cNvSpPr/>
            <p:nvPr/>
          </p:nvSpPr>
          <p:spPr>
            <a:xfrm>
              <a:off x="3791" y="2645"/>
              <a:ext cx="445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445" y="1"/>
                </a:cxn>
                <a:cxn ang="0">
                  <a:pos x="1" y="0"/>
                </a:cxn>
              </a:cxnLst>
              <a:rect l="0" t="0" r="0" b="0"/>
              <a:pathLst>
                <a:path w="4006" h="8">
                  <a:moveTo>
                    <a:pt x="13" y="0"/>
                  </a:moveTo>
                  <a:lnTo>
                    <a:pt x="0" y="8"/>
                  </a:lnTo>
                  <a:lnTo>
                    <a:pt x="4006" y="8"/>
                  </a:lnTo>
                  <a:lnTo>
                    <a:pt x="13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41" name="Freeform 1236"/>
            <p:cNvSpPr/>
            <p:nvPr/>
          </p:nvSpPr>
          <p:spPr>
            <a:xfrm>
              <a:off x="3792" y="2645"/>
              <a:ext cx="44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3" y="0"/>
                </a:cxn>
                <a:cxn ang="0">
                  <a:pos x="444" y="1"/>
                </a:cxn>
                <a:cxn ang="0">
                  <a:pos x="0" y="0"/>
                </a:cxn>
              </a:cxnLst>
              <a:rect l="0" t="0" r="0" b="0"/>
              <a:pathLst>
                <a:path w="3993" h="8">
                  <a:moveTo>
                    <a:pt x="0" y="0"/>
                  </a:moveTo>
                  <a:lnTo>
                    <a:pt x="3981" y="0"/>
                  </a:lnTo>
                  <a:lnTo>
                    <a:pt x="3993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42" name="Freeform 1237"/>
            <p:cNvSpPr/>
            <p:nvPr/>
          </p:nvSpPr>
          <p:spPr>
            <a:xfrm>
              <a:off x="3792" y="2645"/>
              <a:ext cx="44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3" y="0"/>
                </a:cxn>
                <a:cxn ang="0">
                  <a:pos x="444" y="1"/>
                </a:cxn>
                <a:cxn ang="0">
                  <a:pos x="0" y="0"/>
                </a:cxn>
              </a:cxnLst>
              <a:rect l="0" t="0" r="0" b="0"/>
              <a:pathLst>
                <a:path w="3993" h="8">
                  <a:moveTo>
                    <a:pt x="0" y="0"/>
                  </a:moveTo>
                  <a:lnTo>
                    <a:pt x="3981" y="0"/>
                  </a:lnTo>
                  <a:lnTo>
                    <a:pt x="3993" y="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43" name="Freeform 1238"/>
            <p:cNvSpPr/>
            <p:nvPr/>
          </p:nvSpPr>
          <p:spPr>
            <a:xfrm>
              <a:off x="4284" y="2645"/>
              <a:ext cx="174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174" y="1"/>
                </a:cxn>
                <a:cxn ang="0">
                  <a:pos x="2" y="0"/>
                </a:cxn>
              </a:cxnLst>
              <a:rect l="0" t="0" r="0" b="0"/>
              <a:pathLst>
                <a:path w="1569" h="8">
                  <a:moveTo>
                    <a:pt x="15" y="0"/>
                  </a:moveTo>
                  <a:lnTo>
                    <a:pt x="0" y="8"/>
                  </a:lnTo>
                  <a:lnTo>
                    <a:pt x="1569" y="8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44" name="Freeform 1239"/>
            <p:cNvSpPr/>
            <p:nvPr/>
          </p:nvSpPr>
          <p:spPr>
            <a:xfrm>
              <a:off x="4284" y="2645"/>
              <a:ext cx="174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174" y="1"/>
                </a:cxn>
                <a:cxn ang="0">
                  <a:pos x="2" y="0"/>
                </a:cxn>
              </a:cxnLst>
              <a:rect l="0" t="0" r="0" b="0"/>
              <a:pathLst>
                <a:path w="1569" h="8">
                  <a:moveTo>
                    <a:pt x="15" y="0"/>
                  </a:moveTo>
                  <a:lnTo>
                    <a:pt x="0" y="8"/>
                  </a:lnTo>
                  <a:lnTo>
                    <a:pt x="1569" y="8"/>
                  </a:lnTo>
                  <a:lnTo>
                    <a:pt x="15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45" name="Freeform 1240"/>
            <p:cNvSpPr/>
            <p:nvPr/>
          </p:nvSpPr>
          <p:spPr>
            <a:xfrm>
              <a:off x="4286" y="2645"/>
              <a:ext cx="17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0" y="0"/>
                </a:cxn>
                <a:cxn ang="0">
                  <a:pos x="172" y="1"/>
                </a:cxn>
                <a:cxn ang="0">
                  <a:pos x="0" y="0"/>
                </a:cxn>
              </a:cxnLst>
              <a:rect l="0" t="0" r="0" b="0"/>
              <a:pathLst>
                <a:path w="1554" h="8">
                  <a:moveTo>
                    <a:pt x="0" y="0"/>
                  </a:moveTo>
                  <a:lnTo>
                    <a:pt x="1537" y="0"/>
                  </a:lnTo>
                  <a:lnTo>
                    <a:pt x="1554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46" name="Freeform 1241"/>
            <p:cNvSpPr/>
            <p:nvPr/>
          </p:nvSpPr>
          <p:spPr>
            <a:xfrm>
              <a:off x="4286" y="2645"/>
              <a:ext cx="17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0" y="0"/>
                </a:cxn>
                <a:cxn ang="0">
                  <a:pos x="172" y="1"/>
                </a:cxn>
                <a:cxn ang="0">
                  <a:pos x="0" y="0"/>
                </a:cxn>
              </a:cxnLst>
              <a:rect l="0" t="0" r="0" b="0"/>
              <a:pathLst>
                <a:path w="1554" h="8">
                  <a:moveTo>
                    <a:pt x="0" y="0"/>
                  </a:moveTo>
                  <a:lnTo>
                    <a:pt x="1537" y="0"/>
                  </a:lnTo>
                  <a:lnTo>
                    <a:pt x="1554" y="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47" name="Freeform 1242"/>
            <p:cNvSpPr/>
            <p:nvPr/>
          </p:nvSpPr>
          <p:spPr>
            <a:xfrm>
              <a:off x="3784" y="2646"/>
              <a:ext cx="458" cy="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4"/>
                </a:cxn>
                <a:cxn ang="0">
                  <a:pos x="458" y="4"/>
                </a:cxn>
                <a:cxn ang="0">
                  <a:pos x="7" y="0"/>
                </a:cxn>
              </a:cxnLst>
              <a:rect l="0" t="0" r="0" b="0"/>
              <a:pathLst>
                <a:path w="4117" h="33">
                  <a:moveTo>
                    <a:pt x="61" y="0"/>
                  </a:moveTo>
                  <a:lnTo>
                    <a:pt x="0" y="33"/>
                  </a:lnTo>
                  <a:lnTo>
                    <a:pt x="4117" y="3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48" name="Freeform 1243"/>
            <p:cNvSpPr/>
            <p:nvPr/>
          </p:nvSpPr>
          <p:spPr>
            <a:xfrm>
              <a:off x="3784" y="2646"/>
              <a:ext cx="458" cy="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4"/>
                </a:cxn>
                <a:cxn ang="0">
                  <a:pos x="458" y="4"/>
                </a:cxn>
                <a:cxn ang="0">
                  <a:pos x="7" y="0"/>
                </a:cxn>
              </a:cxnLst>
              <a:rect l="0" t="0" r="0" b="0"/>
              <a:pathLst>
                <a:path w="4117" h="33">
                  <a:moveTo>
                    <a:pt x="61" y="0"/>
                  </a:moveTo>
                  <a:lnTo>
                    <a:pt x="0" y="33"/>
                  </a:lnTo>
                  <a:lnTo>
                    <a:pt x="4117" y="33"/>
                  </a:lnTo>
                  <a:lnTo>
                    <a:pt x="61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49" name="Freeform 1244"/>
            <p:cNvSpPr/>
            <p:nvPr/>
          </p:nvSpPr>
          <p:spPr>
            <a:xfrm>
              <a:off x="3791" y="2646"/>
              <a:ext cx="45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5" y="0"/>
                </a:cxn>
                <a:cxn ang="0">
                  <a:pos x="451" y="4"/>
                </a:cxn>
                <a:cxn ang="0">
                  <a:pos x="0" y="0"/>
                </a:cxn>
              </a:cxnLst>
              <a:rect l="0" t="0" r="0" b="0"/>
              <a:pathLst>
                <a:path w="4056" h="33">
                  <a:moveTo>
                    <a:pt x="0" y="0"/>
                  </a:moveTo>
                  <a:lnTo>
                    <a:pt x="4006" y="0"/>
                  </a:lnTo>
                  <a:lnTo>
                    <a:pt x="4056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0" name="Freeform 1245"/>
            <p:cNvSpPr/>
            <p:nvPr/>
          </p:nvSpPr>
          <p:spPr>
            <a:xfrm>
              <a:off x="3791" y="2646"/>
              <a:ext cx="45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5" y="0"/>
                </a:cxn>
                <a:cxn ang="0">
                  <a:pos x="451" y="4"/>
                </a:cxn>
                <a:cxn ang="0">
                  <a:pos x="0" y="0"/>
                </a:cxn>
              </a:cxnLst>
              <a:rect l="0" t="0" r="0" b="0"/>
              <a:pathLst>
                <a:path w="4056" h="33">
                  <a:moveTo>
                    <a:pt x="0" y="0"/>
                  </a:moveTo>
                  <a:lnTo>
                    <a:pt x="4006" y="0"/>
                  </a:lnTo>
                  <a:lnTo>
                    <a:pt x="4056" y="3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1" name="Freeform 1246"/>
            <p:cNvSpPr/>
            <p:nvPr/>
          </p:nvSpPr>
          <p:spPr>
            <a:xfrm>
              <a:off x="4277" y="2646"/>
              <a:ext cx="187" cy="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4"/>
                </a:cxn>
                <a:cxn ang="0">
                  <a:pos x="187" y="4"/>
                </a:cxn>
                <a:cxn ang="0">
                  <a:pos x="7" y="0"/>
                </a:cxn>
              </a:cxnLst>
              <a:rect l="0" t="0" r="0" b="0"/>
              <a:pathLst>
                <a:path w="1681" h="33">
                  <a:moveTo>
                    <a:pt x="61" y="0"/>
                  </a:moveTo>
                  <a:lnTo>
                    <a:pt x="0" y="33"/>
                  </a:lnTo>
                  <a:lnTo>
                    <a:pt x="1681" y="3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2" name="Freeform 1247"/>
            <p:cNvSpPr/>
            <p:nvPr/>
          </p:nvSpPr>
          <p:spPr>
            <a:xfrm>
              <a:off x="4277" y="2646"/>
              <a:ext cx="187" cy="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4"/>
                </a:cxn>
                <a:cxn ang="0">
                  <a:pos x="187" y="4"/>
                </a:cxn>
                <a:cxn ang="0">
                  <a:pos x="7" y="0"/>
                </a:cxn>
              </a:cxnLst>
              <a:rect l="0" t="0" r="0" b="0"/>
              <a:pathLst>
                <a:path w="1681" h="33">
                  <a:moveTo>
                    <a:pt x="61" y="0"/>
                  </a:moveTo>
                  <a:lnTo>
                    <a:pt x="0" y="33"/>
                  </a:lnTo>
                  <a:lnTo>
                    <a:pt x="1681" y="33"/>
                  </a:lnTo>
                  <a:lnTo>
                    <a:pt x="61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3" name="Freeform 1248"/>
            <p:cNvSpPr/>
            <p:nvPr/>
          </p:nvSpPr>
          <p:spPr>
            <a:xfrm>
              <a:off x="4284" y="2646"/>
              <a:ext cx="180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4" y="0"/>
                </a:cxn>
                <a:cxn ang="0">
                  <a:pos x="180" y="4"/>
                </a:cxn>
                <a:cxn ang="0">
                  <a:pos x="0" y="0"/>
                </a:cxn>
              </a:cxnLst>
              <a:rect l="0" t="0" r="0" b="0"/>
              <a:pathLst>
                <a:path w="1620" h="33">
                  <a:moveTo>
                    <a:pt x="0" y="0"/>
                  </a:moveTo>
                  <a:lnTo>
                    <a:pt x="1569" y="0"/>
                  </a:lnTo>
                  <a:lnTo>
                    <a:pt x="1620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4" name="Freeform 1249"/>
            <p:cNvSpPr/>
            <p:nvPr/>
          </p:nvSpPr>
          <p:spPr>
            <a:xfrm>
              <a:off x="4284" y="2646"/>
              <a:ext cx="180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4" y="0"/>
                </a:cxn>
                <a:cxn ang="0">
                  <a:pos x="180" y="4"/>
                </a:cxn>
                <a:cxn ang="0">
                  <a:pos x="0" y="0"/>
                </a:cxn>
              </a:cxnLst>
              <a:rect l="0" t="0" r="0" b="0"/>
              <a:pathLst>
                <a:path w="1620" h="33">
                  <a:moveTo>
                    <a:pt x="0" y="0"/>
                  </a:moveTo>
                  <a:lnTo>
                    <a:pt x="1569" y="0"/>
                  </a:lnTo>
                  <a:lnTo>
                    <a:pt x="1620" y="3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5" name="Freeform 1250"/>
            <p:cNvSpPr/>
            <p:nvPr/>
          </p:nvSpPr>
          <p:spPr>
            <a:xfrm>
              <a:off x="3773" y="2650"/>
              <a:ext cx="478" cy="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6"/>
                </a:cxn>
                <a:cxn ang="0">
                  <a:pos x="478" y="6"/>
                </a:cxn>
                <a:cxn ang="0">
                  <a:pos x="11" y="0"/>
                </a:cxn>
              </a:cxnLst>
              <a:rect l="0" t="0" r="0" b="0"/>
              <a:pathLst>
                <a:path w="4304" h="56">
                  <a:moveTo>
                    <a:pt x="100" y="0"/>
                  </a:moveTo>
                  <a:lnTo>
                    <a:pt x="0" y="56"/>
                  </a:lnTo>
                  <a:lnTo>
                    <a:pt x="4304" y="56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6" name="Freeform 1251"/>
            <p:cNvSpPr/>
            <p:nvPr/>
          </p:nvSpPr>
          <p:spPr>
            <a:xfrm>
              <a:off x="3773" y="2650"/>
              <a:ext cx="478" cy="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6"/>
                </a:cxn>
                <a:cxn ang="0">
                  <a:pos x="478" y="6"/>
                </a:cxn>
                <a:cxn ang="0">
                  <a:pos x="11" y="0"/>
                </a:cxn>
              </a:cxnLst>
              <a:rect l="0" t="0" r="0" b="0"/>
              <a:pathLst>
                <a:path w="4304" h="56">
                  <a:moveTo>
                    <a:pt x="100" y="0"/>
                  </a:moveTo>
                  <a:lnTo>
                    <a:pt x="0" y="56"/>
                  </a:lnTo>
                  <a:lnTo>
                    <a:pt x="4304" y="56"/>
                  </a:lnTo>
                  <a:lnTo>
                    <a:pt x="10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7" name="Freeform 1252"/>
            <p:cNvSpPr/>
            <p:nvPr/>
          </p:nvSpPr>
          <p:spPr>
            <a:xfrm>
              <a:off x="3784" y="2650"/>
              <a:ext cx="467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7" y="0"/>
                </a:cxn>
                <a:cxn ang="0">
                  <a:pos x="467" y="6"/>
                </a:cxn>
                <a:cxn ang="0">
                  <a:pos x="0" y="0"/>
                </a:cxn>
              </a:cxnLst>
              <a:rect l="0" t="0" r="0" b="0"/>
              <a:pathLst>
                <a:path w="4204" h="56">
                  <a:moveTo>
                    <a:pt x="0" y="0"/>
                  </a:moveTo>
                  <a:lnTo>
                    <a:pt x="4117" y="0"/>
                  </a:lnTo>
                  <a:lnTo>
                    <a:pt x="4204" y="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8" name="Freeform 1253"/>
            <p:cNvSpPr/>
            <p:nvPr/>
          </p:nvSpPr>
          <p:spPr>
            <a:xfrm>
              <a:off x="3784" y="2650"/>
              <a:ext cx="467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7" y="0"/>
                </a:cxn>
                <a:cxn ang="0">
                  <a:pos x="467" y="6"/>
                </a:cxn>
                <a:cxn ang="0">
                  <a:pos x="0" y="0"/>
                </a:cxn>
              </a:cxnLst>
              <a:rect l="0" t="0" r="0" b="0"/>
              <a:pathLst>
                <a:path w="4204" h="56">
                  <a:moveTo>
                    <a:pt x="0" y="0"/>
                  </a:moveTo>
                  <a:lnTo>
                    <a:pt x="4117" y="0"/>
                  </a:lnTo>
                  <a:lnTo>
                    <a:pt x="4204" y="5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9" name="Freeform 1254"/>
            <p:cNvSpPr/>
            <p:nvPr/>
          </p:nvSpPr>
          <p:spPr>
            <a:xfrm>
              <a:off x="4268" y="2650"/>
              <a:ext cx="206" cy="6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6"/>
                </a:cxn>
                <a:cxn ang="0">
                  <a:pos x="206" y="6"/>
                </a:cxn>
                <a:cxn ang="0">
                  <a:pos x="9" y="0"/>
                </a:cxn>
              </a:cxnLst>
              <a:rect l="0" t="0" r="0" b="0"/>
              <a:pathLst>
                <a:path w="1847" h="56">
                  <a:moveTo>
                    <a:pt x="80" y="0"/>
                  </a:moveTo>
                  <a:lnTo>
                    <a:pt x="0" y="56"/>
                  </a:lnTo>
                  <a:lnTo>
                    <a:pt x="1847" y="56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0" name="Freeform 1255"/>
            <p:cNvSpPr/>
            <p:nvPr/>
          </p:nvSpPr>
          <p:spPr>
            <a:xfrm>
              <a:off x="4268" y="2650"/>
              <a:ext cx="206" cy="6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6"/>
                </a:cxn>
                <a:cxn ang="0">
                  <a:pos x="206" y="6"/>
                </a:cxn>
                <a:cxn ang="0">
                  <a:pos x="9" y="0"/>
                </a:cxn>
              </a:cxnLst>
              <a:rect l="0" t="0" r="0" b="0"/>
              <a:pathLst>
                <a:path w="1847" h="56">
                  <a:moveTo>
                    <a:pt x="80" y="0"/>
                  </a:moveTo>
                  <a:lnTo>
                    <a:pt x="0" y="56"/>
                  </a:lnTo>
                  <a:lnTo>
                    <a:pt x="1847" y="56"/>
                  </a:lnTo>
                  <a:lnTo>
                    <a:pt x="8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1" name="Freeform 1256"/>
            <p:cNvSpPr/>
            <p:nvPr/>
          </p:nvSpPr>
          <p:spPr>
            <a:xfrm>
              <a:off x="4277" y="2650"/>
              <a:ext cx="197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7" y="0"/>
                </a:cxn>
                <a:cxn ang="0">
                  <a:pos x="197" y="6"/>
                </a:cxn>
                <a:cxn ang="0">
                  <a:pos x="0" y="0"/>
                </a:cxn>
              </a:cxnLst>
              <a:rect l="0" t="0" r="0" b="0"/>
              <a:pathLst>
                <a:path w="1767" h="56">
                  <a:moveTo>
                    <a:pt x="0" y="0"/>
                  </a:moveTo>
                  <a:lnTo>
                    <a:pt x="1681" y="0"/>
                  </a:lnTo>
                  <a:lnTo>
                    <a:pt x="1767" y="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2" name="Freeform 1257"/>
            <p:cNvSpPr/>
            <p:nvPr/>
          </p:nvSpPr>
          <p:spPr>
            <a:xfrm>
              <a:off x="4277" y="2650"/>
              <a:ext cx="197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7" y="0"/>
                </a:cxn>
                <a:cxn ang="0">
                  <a:pos x="197" y="6"/>
                </a:cxn>
                <a:cxn ang="0">
                  <a:pos x="0" y="0"/>
                </a:cxn>
              </a:cxnLst>
              <a:rect l="0" t="0" r="0" b="0"/>
              <a:pathLst>
                <a:path w="1767" h="56">
                  <a:moveTo>
                    <a:pt x="0" y="0"/>
                  </a:moveTo>
                  <a:lnTo>
                    <a:pt x="1681" y="0"/>
                  </a:lnTo>
                  <a:lnTo>
                    <a:pt x="1767" y="5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3" name="Freeform 1258"/>
            <p:cNvSpPr/>
            <p:nvPr/>
          </p:nvSpPr>
          <p:spPr>
            <a:xfrm>
              <a:off x="3771" y="2656"/>
              <a:ext cx="482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482" y="2"/>
                </a:cxn>
                <a:cxn ang="0">
                  <a:pos x="2" y="0"/>
                </a:cxn>
              </a:cxnLst>
              <a:rect l="0" t="0" r="0" b="0"/>
              <a:pathLst>
                <a:path w="4341" h="13">
                  <a:moveTo>
                    <a:pt x="18" y="0"/>
                  </a:moveTo>
                  <a:lnTo>
                    <a:pt x="0" y="13"/>
                  </a:lnTo>
                  <a:lnTo>
                    <a:pt x="4341" y="13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4" name="Freeform 1259"/>
            <p:cNvSpPr/>
            <p:nvPr/>
          </p:nvSpPr>
          <p:spPr>
            <a:xfrm>
              <a:off x="3771" y="2656"/>
              <a:ext cx="482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482" y="2"/>
                </a:cxn>
                <a:cxn ang="0">
                  <a:pos x="2" y="0"/>
                </a:cxn>
              </a:cxnLst>
              <a:rect l="0" t="0" r="0" b="0"/>
              <a:pathLst>
                <a:path w="4341" h="13">
                  <a:moveTo>
                    <a:pt x="18" y="0"/>
                  </a:moveTo>
                  <a:lnTo>
                    <a:pt x="0" y="13"/>
                  </a:lnTo>
                  <a:lnTo>
                    <a:pt x="4341" y="13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5" name="Freeform 1260"/>
            <p:cNvSpPr/>
            <p:nvPr/>
          </p:nvSpPr>
          <p:spPr>
            <a:xfrm>
              <a:off x="3773" y="2656"/>
              <a:ext cx="480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78" y="0"/>
                </a:cxn>
                <a:cxn ang="0">
                  <a:pos x="480" y="2"/>
                </a:cxn>
                <a:cxn ang="0">
                  <a:pos x="0" y="0"/>
                </a:cxn>
              </a:cxnLst>
              <a:rect l="0" t="0" r="0" b="0"/>
              <a:pathLst>
                <a:path w="4323" h="13">
                  <a:moveTo>
                    <a:pt x="0" y="0"/>
                  </a:moveTo>
                  <a:lnTo>
                    <a:pt x="4304" y="0"/>
                  </a:lnTo>
                  <a:lnTo>
                    <a:pt x="432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6" name="Freeform 1261"/>
            <p:cNvSpPr/>
            <p:nvPr/>
          </p:nvSpPr>
          <p:spPr>
            <a:xfrm>
              <a:off x="3773" y="2656"/>
              <a:ext cx="480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78" y="0"/>
                </a:cxn>
                <a:cxn ang="0">
                  <a:pos x="480" y="2"/>
                </a:cxn>
                <a:cxn ang="0">
                  <a:pos x="0" y="0"/>
                </a:cxn>
              </a:cxnLst>
              <a:rect l="0" t="0" r="0" b="0"/>
              <a:pathLst>
                <a:path w="4323" h="13">
                  <a:moveTo>
                    <a:pt x="0" y="0"/>
                  </a:moveTo>
                  <a:lnTo>
                    <a:pt x="4304" y="0"/>
                  </a:lnTo>
                  <a:lnTo>
                    <a:pt x="4323" y="1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7" name="Freeform 1262"/>
            <p:cNvSpPr/>
            <p:nvPr/>
          </p:nvSpPr>
          <p:spPr>
            <a:xfrm>
              <a:off x="4266" y="2656"/>
              <a:ext cx="210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10" y="2"/>
                </a:cxn>
                <a:cxn ang="0">
                  <a:pos x="2" y="0"/>
                </a:cxn>
              </a:cxnLst>
              <a:rect l="0" t="0" r="0" b="0"/>
              <a:pathLst>
                <a:path w="1886" h="13">
                  <a:moveTo>
                    <a:pt x="18" y="0"/>
                  </a:moveTo>
                  <a:lnTo>
                    <a:pt x="0" y="13"/>
                  </a:lnTo>
                  <a:lnTo>
                    <a:pt x="1886" y="13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8" name="Freeform 1263"/>
            <p:cNvSpPr/>
            <p:nvPr/>
          </p:nvSpPr>
          <p:spPr>
            <a:xfrm>
              <a:off x="4266" y="2656"/>
              <a:ext cx="210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10" y="2"/>
                </a:cxn>
                <a:cxn ang="0">
                  <a:pos x="2" y="0"/>
                </a:cxn>
              </a:cxnLst>
              <a:rect l="0" t="0" r="0" b="0"/>
              <a:pathLst>
                <a:path w="1886" h="13">
                  <a:moveTo>
                    <a:pt x="18" y="0"/>
                  </a:moveTo>
                  <a:lnTo>
                    <a:pt x="0" y="13"/>
                  </a:lnTo>
                  <a:lnTo>
                    <a:pt x="1886" y="13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9" name="Freeform 1264"/>
            <p:cNvSpPr/>
            <p:nvPr/>
          </p:nvSpPr>
          <p:spPr>
            <a:xfrm>
              <a:off x="4268" y="2656"/>
              <a:ext cx="208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6" y="0"/>
                </a:cxn>
                <a:cxn ang="0">
                  <a:pos x="208" y="2"/>
                </a:cxn>
                <a:cxn ang="0">
                  <a:pos x="0" y="0"/>
                </a:cxn>
              </a:cxnLst>
              <a:rect l="0" t="0" r="0" b="0"/>
              <a:pathLst>
                <a:path w="1868" h="13">
                  <a:moveTo>
                    <a:pt x="0" y="0"/>
                  </a:moveTo>
                  <a:lnTo>
                    <a:pt x="1847" y="0"/>
                  </a:lnTo>
                  <a:lnTo>
                    <a:pt x="1868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0" name="Freeform 1265"/>
            <p:cNvSpPr/>
            <p:nvPr/>
          </p:nvSpPr>
          <p:spPr>
            <a:xfrm>
              <a:off x="4268" y="2656"/>
              <a:ext cx="208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6" y="0"/>
                </a:cxn>
                <a:cxn ang="0">
                  <a:pos x="208" y="2"/>
                </a:cxn>
                <a:cxn ang="0">
                  <a:pos x="0" y="0"/>
                </a:cxn>
              </a:cxnLst>
              <a:rect l="0" t="0" r="0" b="0"/>
              <a:pathLst>
                <a:path w="1868" h="13">
                  <a:moveTo>
                    <a:pt x="0" y="0"/>
                  </a:moveTo>
                  <a:lnTo>
                    <a:pt x="1847" y="0"/>
                  </a:lnTo>
                  <a:lnTo>
                    <a:pt x="1868" y="1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1" name="Freeform 1266"/>
            <p:cNvSpPr/>
            <p:nvPr/>
          </p:nvSpPr>
          <p:spPr>
            <a:xfrm>
              <a:off x="3765" y="2658"/>
              <a:ext cx="495" cy="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4"/>
                </a:cxn>
                <a:cxn ang="0">
                  <a:pos x="495" y="4"/>
                </a:cxn>
                <a:cxn ang="0">
                  <a:pos x="6" y="0"/>
                </a:cxn>
              </a:cxnLst>
              <a:rect l="0" t="0" r="0" b="0"/>
              <a:pathLst>
                <a:path w="4459" h="39">
                  <a:moveTo>
                    <a:pt x="58" y="0"/>
                  </a:moveTo>
                  <a:lnTo>
                    <a:pt x="0" y="39"/>
                  </a:lnTo>
                  <a:lnTo>
                    <a:pt x="4459" y="39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2" name="Freeform 1267"/>
            <p:cNvSpPr/>
            <p:nvPr/>
          </p:nvSpPr>
          <p:spPr>
            <a:xfrm>
              <a:off x="3765" y="2658"/>
              <a:ext cx="495" cy="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4"/>
                </a:cxn>
                <a:cxn ang="0">
                  <a:pos x="495" y="4"/>
                </a:cxn>
                <a:cxn ang="0">
                  <a:pos x="6" y="0"/>
                </a:cxn>
              </a:cxnLst>
              <a:rect l="0" t="0" r="0" b="0"/>
              <a:pathLst>
                <a:path w="4459" h="39">
                  <a:moveTo>
                    <a:pt x="58" y="0"/>
                  </a:moveTo>
                  <a:lnTo>
                    <a:pt x="0" y="39"/>
                  </a:lnTo>
                  <a:lnTo>
                    <a:pt x="4459" y="39"/>
                  </a:lnTo>
                  <a:lnTo>
                    <a:pt x="58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3" name="Freeform 1268"/>
            <p:cNvSpPr/>
            <p:nvPr/>
          </p:nvSpPr>
          <p:spPr>
            <a:xfrm>
              <a:off x="3771" y="2658"/>
              <a:ext cx="489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2" y="0"/>
                </a:cxn>
                <a:cxn ang="0">
                  <a:pos x="489" y="4"/>
                </a:cxn>
                <a:cxn ang="0">
                  <a:pos x="0" y="0"/>
                </a:cxn>
              </a:cxnLst>
              <a:rect l="0" t="0" r="0" b="0"/>
              <a:pathLst>
                <a:path w="4401" h="39">
                  <a:moveTo>
                    <a:pt x="0" y="0"/>
                  </a:moveTo>
                  <a:lnTo>
                    <a:pt x="4341" y="0"/>
                  </a:lnTo>
                  <a:lnTo>
                    <a:pt x="440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4" name="Freeform 1269"/>
            <p:cNvSpPr/>
            <p:nvPr/>
          </p:nvSpPr>
          <p:spPr>
            <a:xfrm>
              <a:off x="3771" y="2658"/>
              <a:ext cx="489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2" y="0"/>
                </a:cxn>
                <a:cxn ang="0">
                  <a:pos x="489" y="4"/>
                </a:cxn>
                <a:cxn ang="0">
                  <a:pos x="0" y="0"/>
                </a:cxn>
              </a:cxnLst>
              <a:rect l="0" t="0" r="0" b="0"/>
              <a:pathLst>
                <a:path w="4401" h="39">
                  <a:moveTo>
                    <a:pt x="0" y="0"/>
                  </a:moveTo>
                  <a:lnTo>
                    <a:pt x="4341" y="0"/>
                  </a:lnTo>
                  <a:lnTo>
                    <a:pt x="4401" y="3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5" name="Freeform 1270"/>
            <p:cNvSpPr/>
            <p:nvPr/>
          </p:nvSpPr>
          <p:spPr>
            <a:xfrm>
              <a:off x="4260" y="2658"/>
              <a:ext cx="221" cy="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4"/>
                </a:cxn>
                <a:cxn ang="0">
                  <a:pos x="221" y="4"/>
                </a:cxn>
                <a:cxn ang="0">
                  <a:pos x="6" y="0"/>
                </a:cxn>
              </a:cxnLst>
              <a:rect l="0" t="0" r="0" b="0"/>
              <a:pathLst>
                <a:path w="1990" h="39">
                  <a:moveTo>
                    <a:pt x="56" y="0"/>
                  </a:moveTo>
                  <a:lnTo>
                    <a:pt x="0" y="39"/>
                  </a:lnTo>
                  <a:lnTo>
                    <a:pt x="1990" y="39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6" name="Freeform 1271"/>
            <p:cNvSpPr/>
            <p:nvPr/>
          </p:nvSpPr>
          <p:spPr>
            <a:xfrm>
              <a:off x="4260" y="2658"/>
              <a:ext cx="221" cy="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4"/>
                </a:cxn>
                <a:cxn ang="0">
                  <a:pos x="221" y="4"/>
                </a:cxn>
                <a:cxn ang="0">
                  <a:pos x="6" y="0"/>
                </a:cxn>
              </a:cxnLst>
              <a:rect l="0" t="0" r="0" b="0"/>
              <a:pathLst>
                <a:path w="1990" h="39">
                  <a:moveTo>
                    <a:pt x="56" y="0"/>
                  </a:moveTo>
                  <a:lnTo>
                    <a:pt x="0" y="39"/>
                  </a:lnTo>
                  <a:lnTo>
                    <a:pt x="1990" y="39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7" name="Freeform 1272"/>
            <p:cNvSpPr/>
            <p:nvPr/>
          </p:nvSpPr>
          <p:spPr>
            <a:xfrm>
              <a:off x="4266" y="2658"/>
              <a:ext cx="215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0" y="0"/>
                </a:cxn>
                <a:cxn ang="0">
                  <a:pos x="215" y="4"/>
                </a:cxn>
                <a:cxn ang="0">
                  <a:pos x="0" y="0"/>
                </a:cxn>
              </a:cxnLst>
              <a:rect l="0" t="0" r="0" b="0"/>
              <a:pathLst>
                <a:path w="1934" h="39">
                  <a:moveTo>
                    <a:pt x="0" y="0"/>
                  </a:moveTo>
                  <a:lnTo>
                    <a:pt x="1886" y="0"/>
                  </a:lnTo>
                  <a:lnTo>
                    <a:pt x="1934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8" name="Freeform 1273"/>
            <p:cNvSpPr/>
            <p:nvPr/>
          </p:nvSpPr>
          <p:spPr>
            <a:xfrm>
              <a:off x="4266" y="2658"/>
              <a:ext cx="215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0" y="0"/>
                </a:cxn>
                <a:cxn ang="0">
                  <a:pos x="215" y="4"/>
                </a:cxn>
                <a:cxn ang="0">
                  <a:pos x="0" y="0"/>
                </a:cxn>
              </a:cxnLst>
              <a:rect l="0" t="0" r="0" b="0"/>
              <a:pathLst>
                <a:path w="1934" h="39">
                  <a:moveTo>
                    <a:pt x="0" y="0"/>
                  </a:moveTo>
                  <a:lnTo>
                    <a:pt x="1886" y="0"/>
                  </a:lnTo>
                  <a:lnTo>
                    <a:pt x="1934" y="3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9" name="Freeform 1274"/>
            <p:cNvSpPr/>
            <p:nvPr/>
          </p:nvSpPr>
          <p:spPr>
            <a:xfrm>
              <a:off x="3755" y="2662"/>
              <a:ext cx="734" cy="7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7"/>
                </a:cxn>
                <a:cxn ang="0">
                  <a:pos x="734" y="7"/>
                </a:cxn>
                <a:cxn ang="0">
                  <a:pos x="10" y="0"/>
                </a:cxn>
              </a:cxnLst>
              <a:rect l="0" t="0" r="0" b="0"/>
              <a:pathLst>
                <a:path w="6611" h="62">
                  <a:moveTo>
                    <a:pt x="88" y="0"/>
                  </a:moveTo>
                  <a:lnTo>
                    <a:pt x="0" y="62"/>
                  </a:lnTo>
                  <a:lnTo>
                    <a:pt x="6611" y="62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80" name="Freeform 1275"/>
            <p:cNvSpPr/>
            <p:nvPr/>
          </p:nvSpPr>
          <p:spPr>
            <a:xfrm>
              <a:off x="3755" y="2662"/>
              <a:ext cx="734" cy="7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7"/>
                </a:cxn>
                <a:cxn ang="0">
                  <a:pos x="734" y="7"/>
                </a:cxn>
                <a:cxn ang="0">
                  <a:pos x="10" y="0"/>
                </a:cxn>
              </a:cxnLst>
              <a:rect l="0" t="0" r="0" b="0"/>
              <a:pathLst>
                <a:path w="6611" h="62">
                  <a:moveTo>
                    <a:pt x="88" y="0"/>
                  </a:moveTo>
                  <a:lnTo>
                    <a:pt x="0" y="62"/>
                  </a:lnTo>
                  <a:lnTo>
                    <a:pt x="6611" y="62"/>
                  </a:lnTo>
                  <a:lnTo>
                    <a:pt x="88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81" name="Freeform 1276"/>
            <p:cNvSpPr/>
            <p:nvPr/>
          </p:nvSpPr>
          <p:spPr>
            <a:xfrm>
              <a:off x="3765" y="2662"/>
              <a:ext cx="724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16" y="0"/>
                </a:cxn>
                <a:cxn ang="0">
                  <a:pos x="724" y="7"/>
                </a:cxn>
                <a:cxn ang="0">
                  <a:pos x="0" y="0"/>
                </a:cxn>
              </a:cxnLst>
              <a:rect l="0" t="0" r="0" b="0"/>
              <a:pathLst>
                <a:path w="6523" h="62">
                  <a:moveTo>
                    <a:pt x="0" y="0"/>
                  </a:moveTo>
                  <a:lnTo>
                    <a:pt x="6449" y="0"/>
                  </a:lnTo>
                  <a:lnTo>
                    <a:pt x="6523" y="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82" name="Freeform 1277"/>
            <p:cNvSpPr/>
            <p:nvPr/>
          </p:nvSpPr>
          <p:spPr>
            <a:xfrm>
              <a:off x="3765" y="2662"/>
              <a:ext cx="724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16" y="0"/>
                </a:cxn>
                <a:cxn ang="0">
                  <a:pos x="724" y="7"/>
                </a:cxn>
                <a:cxn ang="0">
                  <a:pos x="0" y="0"/>
                </a:cxn>
              </a:cxnLst>
              <a:rect l="0" t="0" r="0" b="0"/>
              <a:pathLst>
                <a:path w="6523" h="62">
                  <a:moveTo>
                    <a:pt x="0" y="0"/>
                  </a:moveTo>
                  <a:lnTo>
                    <a:pt x="6449" y="0"/>
                  </a:lnTo>
                  <a:lnTo>
                    <a:pt x="6523" y="6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83" name="Freeform 1278"/>
            <p:cNvSpPr/>
            <p:nvPr/>
          </p:nvSpPr>
          <p:spPr>
            <a:xfrm>
              <a:off x="3753" y="2669"/>
              <a:ext cx="739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739" y="2"/>
                </a:cxn>
                <a:cxn ang="0">
                  <a:pos x="2" y="0"/>
                </a:cxn>
              </a:cxnLst>
              <a:rect l="0" t="0" r="0" b="0"/>
              <a:pathLst>
                <a:path w="6654" h="19">
                  <a:moveTo>
                    <a:pt x="21" y="0"/>
                  </a:moveTo>
                  <a:lnTo>
                    <a:pt x="0" y="19"/>
                  </a:lnTo>
                  <a:lnTo>
                    <a:pt x="6654" y="1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84" name="Freeform 1279"/>
            <p:cNvSpPr/>
            <p:nvPr/>
          </p:nvSpPr>
          <p:spPr>
            <a:xfrm>
              <a:off x="3753" y="2669"/>
              <a:ext cx="739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739" y="2"/>
                </a:cxn>
                <a:cxn ang="0">
                  <a:pos x="2" y="0"/>
                </a:cxn>
              </a:cxnLst>
              <a:rect l="0" t="0" r="0" b="0"/>
              <a:pathLst>
                <a:path w="6654" h="19">
                  <a:moveTo>
                    <a:pt x="21" y="0"/>
                  </a:moveTo>
                  <a:lnTo>
                    <a:pt x="0" y="19"/>
                  </a:lnTo>
                  <a:lnTo>
                    <a:pt x="6654" y="19"/>
                  </a:lnTo>
                  <a:lnTo>
                    <a:pt x="21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85" name="Freeform 1280"/>
            <p:cNvSpPr/>
            <p:nvPr/>
          </p:nvSpPr>
          <p:spPr>
            <a:xfrm>
              <a:off x="3755" y="2669"/>
              <a:ext cx="73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35" y="0"/>
                </a:cxn>
                <a:cxn ang="0">
                  <a:pos x="737" y="2"/>
                </a:cxn>
                <a:cxn ang="0">
                  <a:pos x="0" y="0"/>
                </a:cxn>
              </a:cxnLst>
              <a:rect l="0" t="0" r="0" b="0"/>
              <a:pathLst>
                <a:path w="6633" h="19">
                  <a:moveTo>
                    <a:pt x="0" y="0"/>
                  </a:moveTo>
                  <a:lnTo>
                    <a:pt x="6611" y="0"/>
                  </a:lnTo>
                  <a:lnTo>
                    <a:pt x="6633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86" name="Freeform 1281"/>
            <p:cNvSpPr/>
            <p:nvPr/>
          </p:nvSpPr>
          <p:spPr>
            <a:xfrm>
              <a:off x="3755" y="2669"/>
              <a:ext cx="73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35" y="0"/>
                </a:cxn>
                <a:cxn ang="0">
                  <a:pos x="737" y="2"/>
                </a:cxn>
                <a:cxn ang="0">
                  <a:pos x="0" y="0"/>
                </a:cxn>
              </a:cxnLst>
              <a:rect l="0" t="0" r="0" b="0"/>
              <a:pathLst>
                <a:path w="6633" h="19">
                  <a:moveTo>
                    <a:pt x="0" y="0"/>
                  </a:moveTo>
                  <a:lnTo>
                    <a:pt x="6611" y="0"/>
                  </a:lnTo>
                  <a:lnTo>
                    <a:pt x="6633" y="1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87" name="Freeform 1282"/>
            <p:cNvSpPr/>
            <p:nvPr/>
          </p:nvSpPr>
          <p:spPr>
            <a:xfrm>
              <a:off x="3738" y="2671"/>
              <a:ext cx="766" cy="1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2"/>
                </a:cxn>
                <a:cxn ang="0">
                  <a:pos x="766" y="12"/>
                </a:cxn>
                <a:cxn ang="0">
                  <a:pos x="14" y="0"/>
                </a:cxn>
              </a:cxnLst>
              <a:rect l="0" t="0" r="0" b="0"/>
              <a:pathLst>
                <a:path w="6890" h="112">
                  <a:moveTo>
                    <a:pt x="129" y="0"/>
                  </a:moveTo>
                  <a:lnTo>
                    <a:pt x="0" y="112"/>
                  </a:lnTo>
                  <a:lnTo>
                    <a:pt x="6890" y="112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88" name="Freeform 1283"/>
            <p:cNvSpPr/>
            <p:nvPr/>
          </p:nvSpPr>
          <p:spPr>
            <a:xfrm>
              <a:off x="3738" y="2671"/>
              <a:ext cx="766" cy="1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2"/>
                </a:cxn>
                <a:cxn ang="0">
                  <a:pos x="766" y="12"/>
                </a:cxn>
                <a:cxn ang="0">
                  <a:pos x="14" y="0"/>
                </a:cxn>
              </a:cxnLst>
              <a:rect l="0" t="0" r="0" b="0"/>
              <a:pathLst>
                <a:path w="6890" h="112">
                  <a:moveTo>
                    <a:pt x="129" y="0"/>
                  </a:moveTo>
                  <a:lnTo>
                    <a:pt x="0" y="112"/>
                  </a:lnTo>
                  <a:lnTo>
                    <a:pt x="6890" y="112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89" name="Freeform 1284"/>
            <p:cNvSpPr/>
            <p:nvPr/>
          </p:nvSpPr>
          <p:spPr>
            <a:xfrm>
              <a:off x="3753" y="2671"/>
              <a:ext cx="7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39" y="0"/>
                </a:cxn>
                <a:cxn ang="0">
                  <a:pos x="751" y="12"/>
                </a:cxn>
                <a:cxn ang="0">
                  <a:pos x="0" y="0"/>
                </a:cxn>
              </a:cxnLst>
              <a:rect l="0" t="0" r="0" b="0"/>
              <a:pathLst>
                <a:path w="6761" h="112">
                  <a:moveTo>
                    <a:pt x="0" y="0"/>
                  </a:moveTo>
                  <a:lnTo>
                    <a:pt x="6654" y="0"/>
                  </a:lnTo>
                  <a:lnTo>
                    <a:pt x="6761" y="1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90" name="Freeform 1285"/>
            <p:cNvSpPr/>
            <p:nvPr/>
          </p:nvSpPr>
          <p:spPr>
            <a:xfrm>
              <a:off x="3753" y="2671"/>
              <a:ext cx="7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39" y="0"/>
                </a:cxn>
                <a:cxn ang="0">
                  <a:pos x="751" y="12"/>
                </a:cxn>
                <a:cxn ang="0">
                  <a:pos x="0" y="0"/>
                </a:cxn>
              </a:cxnLst>
              <a:rect l="0" t="0" r="0" b="0"/>
              <a:pathLst>
                <a:path w="6761" h="112">
                  <a:moveTo>
                    <a:pt x="0" y="0"/>
                  </a:moveTo>
                  <a:lnTo>
                    <a:pt x="6654" y="0"/>
                  </a:lnTo>
                  <a:lnTo>
                    <a:pt x="6761" y="11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91" name="Freeform 1286"/>
            <p:cNvSpPr/>
            <p:nvPr/>
          </p:nvSpPr>
          <p:spPr>
            <a:xfrm>
              <a:off x="3736" y="2683"/>
              <a:ext cx="770" cy="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"/>
                </a:cxn>
                <a:cxn ang="0">
                  <a:pos x="770" y="3"/>
                </a:cxn>
                <a:cxn ang="0">
                  <a:pos x="3" y="0"/>
                </a:cxn>
              </a:cxnLst>
              <a:rect l="0" t="0" r="0" b="0"/>
              <a:pathLst>
                <a:path w="6935" h="23">
                  <a:moveTo>
                    <a:pt x="23" y="0"/>
                  </a:moveTo>
                  <a:lnTo>
                    <a:pt x="0" y="23"/>
                  </a:lnTo>
                  <a:lnTo>
                    <a:pt x="6935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92" name="Freeform 1287"/>
            <p:cNvSpPr/>
            <p:nvPr/>
          </p:nvSpPr>
          <p:spPr>
            <a:xfrm>
              <a:off x="3736" y="2683"/>
              <a:ext cx="770" cy="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"/>
                </a:cxn>
                <a:cxn ang="0">
                  <a:pos x="770" y="3"/>
                </a:cxn>
                <a:cxn ang="0">
                  <a:pos x="3" y="0"/>
                </a:cxn>
              </a:cxnLst>
              <a:rect l="0" t="0" r="0" b="0"/>
              <a:pathLst>
                <a:path w="6935" h="23">
                  <a:moveTo>
                    <a:pt x="23" y="0"/>
                  </a:moveTo>
                  <a:lnTo>
                    <a:pt x="0" y="23"/>
                  </a:lnTo>
                  <a:lnTo>
                    <a:pt x="6935" y="23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93" name="Freeform 1288"/>
            <p:cNvSpPr/>
            <p:nvPr/>
          </p:nvSpPr>
          <p:spPr>
            <a:xfrm>
              <a:off x="3738" y="2683"/>
              <a:ext cx="768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66" y="0"/>
                </a:cxn>
                <a:cxn ang="0">
                  <a:pos x="768" y="3"/>
                </a:cxn>
                <a:cxn ang="0">
                  <a:pos x="0" y="0"/>
                </a:cxn>
              </a:cxnLst>
              <a:rect l="0" t="0" r="0" b="0"/>
              <a:pathLst>
                <a:path w="6912" h="23">
                  <a:moveTo>
                    <a:pt x="0" y="0"/>
                  </a:moveTo>
                  <a:lnTo>
                    <a:pt x="6890" y="0"/>
                  </a:lnTo>
                  <a:lnTo>
                    <a:pt x="6912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94" name="Freeform 1289"/>
            <p:cNvSpPr/>
            <p:nvPr/>
          </p:nvSpPr>
          <p:spPr>
            <a:xfrm>
              <a:off x="3738" y="2683"/>
              <a:ext cx="768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66" y="0"/>
                </a:cxn>
                <a:cxn ang="0">
                  <a:pos x="768" y="3"/>
                </a:cxn>
                <a:cxn ang="0">
                  <a:pos x="0" y="0"/>
                </a:cxn>
              </a:cxnLst>
              <a:rect l="0" t="0" r="0" b="0"/>
              <a:pathLst>
                <a:path w="6912" h="23">
                  <a:moveTo>
                    <a:pt x="0" y="0"/>
                  </a:moveTo>
                  <a:lnTo>
                    <a:pt x="6890" y="0"/>
                  </a:lnTo>
                  <a:lnTo>
                    <a:pt x="6912" y="2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95" name="Freeform 1290"/>
            <p:cNvSpPr/>
            <p:nvPr/>
          </p:nvSpPr>
          <p:spPr>
            <a:xfrm>
              <a:off x="3723" y="2686"/>
              <a:ext cx="793" cy="1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14"/>
                </a:cxn>
                <a:cxn ang="0">
                  <a:pos x="793" y="14"/>
                </a:cxn>
                <a:cxn ang="0">
                  <a:pos x="13" y="0"/>
                </a:cxn>
              </a:cxnLst>
              <a:rect l="0" t="0" r="0" b="0"/>
              <a:pathLst>
                <a:path w="7138" h="122">
                  <a:moveTo>
                    <a:pt x="113" y="0"/>
                  </a:moveTo>
                  <a:lnTo>
                    <a:pt x="0" y="122"/>
                  </a:lnTo>
                  <a:lnTo>
                    <a:pt x="7138" y="122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96" name="Freeform 1291"/>
            <p:cNvSpPr/>
            <p:nvPr/>
          </p:nvSpPr>
          <p:spPr>
            <a:xfrm>
              <a:off x="3723" y="2686"/>
              <a:ext cx="793" cy="1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14"/>
                </a:cxn>
                <a:cxn ang="0">
                  <a:pos x="793" y="14"/>
                </a:cxn>
                <a:cxn ang="0">
                  <a:pos x="13" y="0"/>
                </a:cxn>
              </a:cxnLst>
              <a:rect l="0" t="0" r="0" b="0"/>
              <a:pathLst>
                <a:path w="7138" h="122">
                  <a:moveTo>
                    <a:pt x="113" y="0"/>
                  </a:moveTo>
                  <a:lnTo>
                    <a:pt x="0" y="122"/>
                  </a:lnTo>
                  <a:lnTo>
                    <a:pt x="7138" y="122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97" name="Freeform 1292"/>
            <p:cNvSpPr/>
            <p:nvPr/>
          </p:nvSpPr>
          <p:spPr>
            <a:xfrm>
              <a:off x="3736" y="2686"/>
              <a:ext cx="780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70" y="0"/>
                </a:cxn>
                <a:cxn ang="0">
                  <a:pos x="780" y="14"/>
                </a:cxn>
                <a:cxn ang="0">
                  <a:pos x="0" y="0"/>
                </a:cxn>
              </a:cxnLst>
              <a:rect l="0" t="0" r="0" b="0"/>
              <a:pathLst>
                <a:path w="7025" h="122">
                  <a:moveTo>
                    <a:pt x="0" y="0"/>
                  </a:moveTo>
                  <a:lnTo>
                    <a:pt x="6935" y="0"/>
                  </a:lnTo>
                  <a:lnTo>
                    <a:pt x="7025" y="1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98" name="Freeform 1293"/>
            <p:cNvSpPr/>
            <p:nvPr/>
          </p:nvSpPr>
          <p:spPr>
            <a:xfrm>
              <a:off x="3736" y="2686"/>
              <a:ext cx="780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70" y="0"/>
                </a:cxn>
                <a:cxn ang="0">
                  <a:pos x="780" y="14"/>
                </a:cxn>
                <a:cxn ang="0">
                  <a:pos x="0" y="0"/>
                </a:cxn>
              </a:cxnLst>
              <a:rect l="0" t="0" r="0" b="0"/>
              <a:pathLst>
                <a:path w="7025" h="122">
                  <a:moveTo>
                    <a:pt x="0" y="0"/>
                  </a:moveTo>
                  <a:lnTo>
                    <a:pt x="6935" y="0"/>
                  </a:lnTo>
                  <a:lnTo>
                    <a:pt x="7025" y="12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99" name="Freeform 1294"/>
            <p:cNvSpPr/>
            <p:nvPr/>
          </p:nvSpPr>
          <p:spPr>
            <a:xfrm>
              <a:off x="3721" y="2700"/>
              <a:ext cx="798" cy="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3"/>
                </a:cxn>
                <a:cxn ang="0">
                  <a:pos x="798" y="3"/>
                </a:cxn>
                <a:cxn ang="0">
                  <a:pos x="2" y="0"/>
                </a:cxn>
              </a:cxnLst>
              <a:rect l="0" t="0" r="0" b="0"/>
              <a:pathLst>
                <a:path w="7181" h="29">
                  <a:moveTo>
                    <a:pt x="22" y="0"/>
                  </a:moveTo>
                  <a:lnTo>
                    <a:pt x="0" y="29"/>
                  </a:lnTo>
                  <a:lnTo>
                    <a:pt x="7181" y="29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00" name="Freeform 1295"/>
            <p:cNvSpPr/>
            <p:nvPr/>
          </p:nvSpPr>
          <p:spPr>
            <a:xfrm>
              <a:off x="3721" y="2700"/>
              <a:ext cx="798" cy="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3"/>
                </a:cxn>
                <a:cxn ang="0">
                  <a:pos x="798" y="3"/>
                </a:cxn>
                <a:cxn ang="0">
                  <a:pos x="2" y="0"/>
                </a:cxn>
              </a:cxnLst>
              <a:rect l="0" t="0" r="0" b="0"/>
              <a:pathLst>
                <a:path w="7181" h="29">
                  <a:moveTo>
                    <a:pt x="22" y="0"/>
                  </a:moveTo>
                  <a:lnTo>
                    <a:pt x="0" y="29"/>
                  </a:lnTo>
                  <a:lnTo>
                    <a:pt x="7181" y="29"/>
                  </a:lnTo>
                  <a:lnTo>
                    <a:pt x="22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01" name="Freeform 1296"/>
            <p:cNvSpPr/>
            <p:nvPr/>
          </p:nvSpPr>
          <p:spPr>
            <a:xfrm>
              <a:off x="3723" y="2700"/>
              <a:ext cx="796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94" y="0"/>
                </a:cxn>
                <a:cxn ang="0">
                  <a:pos x="796" y="3"/>
                </a:cxn>
                <a:cxn ang="0">
                  <a:pos x="0" y="0"/>
                </a:cxn>
              </a:cxnLst>
              <a:rect l="0" t="0" r="0" b="0"/>
              <a:pathLst>
                <a:path w="7159" h="29">
                  <a:moveTo>
                    <a:pt x="0" y="0"/>
                  </a:moveTo>
                  <a:lnTo>
                    <a:pt x="7138" y="0"/>
                  </a:lnTo>
                  <a:lnTo>
                    <a:pt x="7159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02" name="Freeform 1297"/>
            <p:cNvSpPr/>
            <p:nvPr/>
          </p:nvSpPr>
          <p:spPr>
            <a:xfrm>
              <a:off x="3723" y="2700"/>
              <a:ext cx="796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94" y="0"/>
                </a:cxn>
                <a:cxn ang="0">
                  <a:pos x="796" y="3"/>
                </a:cxn>
                <a:cxn ang="0">
                  <a:pos x="0" y="0"/>
                </a:cxn>
              </a:cxnLst>
              <a:rect l="0" t="0" r="0" b="0"/>
              <a:pathLst>
                <a:path w="7159" h="29">
                  <a:moveTo>
                    <a:pt x="0" y="0"/>
                  </a:moveTo>
                  <a:lnTo>
                    <a:pt x="7138" y="0"/>
                  </a:lnTo>
                  <a:lnTo>
                    <a:pt x="7159" y="2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03" name="Freeform 1298"/>
            <p:cNvSpPr/>
            <p:nvPr/>
          </p:nvSpPr>
          <p:spPr>
            <a:xfrm>
              <a:off x="3710" y="2703"/>
              <a:ext cx="817" cy="14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4"/>
                </a:cxn>
                <a:cxn ang="0">
                  <a:pos x="817" y="14"/>
                </a:cxn>
                <a:cxn ang="0">
                  <a:pos x="11" y="0"/>
                </a:cxn>
              </a:cxnLst>
              <a:rect l="0" t="0" r="0" b="0"/>
              <a:pathLst>
                <a:path w="7350" h="129">
                  <a:moveTo>
                    <a:pt x="97" y="0"/>
                  </a:moveTo>
                  <a:lnTo>
                    <a:pt x="0" y="129"/>
                  </a:lnTo>
                  <a:lnTo>
                    <a:pt x="7350" y="129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04" name="Freeform 1299"/>
            <p:cNvSpPr/>
            <p:nvPr/>
          </p:nvSpPr>
          <p:spPr>
            <a:xfrm>
              <a:off x="3710" y="2703"/>
              <a:ext cx="817" cy="14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4"/>
                </a:cxn>
                <a:cxn ang="0">
                  <a:pos x="817" y="14"/>
                </a:cxn>
                <a:cxn ang="0">
                  <a:pos x="11" y="0"/>
                </a:cxn>
              </a:cxnLst>
              <a:rect l="0" t="0" r="0" b="0"/>
              <a:pathLst>
                <a:path w="7350" h="129">
                  <a:moveTo>
                    <a:pt x="97" y="0"/>
                  </a:moveTo>
                  <a:lnTo>
                    <a:pt x="0" y="129"/>
                  </a:lnTo>
                  <a:lnTo>
                    <a:pt x="7350" y="129"/>
                  </a:lnTo>
                  <a:lnTo>
                    <a:pt x="97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05" name="Freeform 1300"/>
            <p:cNvSpPr/>
            <p:nvPr/>
          </p:nvSpPr>
          <p:spPr>
            <a:xfrm>
              <a:off x="3721" y="2703"/>
              <a:ext cx="806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98" y="0"/>
                </a:cxn>
                <a:cxn ang="0">
                  <a:pos x="806" y="14"/>
                </a:cxn>
                <a:cxn ang="0">
                  <a:pos x="0" y="0"/>
                </a:cxn>
              </a:cxnLst>
              <a:rect l="0" t="0" r="0" b="0"/>
              <a:pathLst>
                <a:path w="7253" h="129">
                  <a:moveTo>
                    <a:pt x="0" y="0"/>
                  </a:moveTo>
                  <a:lnTo>
                    <a:pt x="7181" y="0"/>
                  </a:lnTo>
                  <a:lnTo>
                    <a:pt x="7253" y="1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06" name="Freeform 1301"/>
            <p:cNvSpPr/>
            <p:nvPr/>
          </p:nvSpPr>
          <p:spPr>
            <a:xfrm>
              <a:off x="3721" y="2703"/>
              <a:ext cx="806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98" y="0"/>
                </a:cxn>
                <a:cxn ang="0">
                  <a:pos x="806" y="14"/>
                </a:cxn>
                <a:cxn ang="0">
                  <a:pos x="0" y="0"/>
                </a:cxn>
              </a:cxnLst>
              <a:rect l="0" t="0" r="0" b="0"/>
              <a:pathLst>
                <a:path w="7253" h="129">
                  <a:moveTo>
                    <a:pt x="0" y="0"/>
                  </a:moveTo>
                  <a:lnTo>
                    <a:pt x="7181" y="0"/>
                  </a:lnTo>
                  <a:lnTo>
                    <a:pt x="7253" y="12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07" name="Freeform 1302"/>
            <p:cNvSpPr/>
            <p:nvPr/>
          </p:nvSpPr>
          <p:spPr>
            <a:xfrm>
              <a:off x="3708" y="2717"/>
              <a:ext cx="821" cy="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821" y="4"/>
                </a:cxn>
                <a:cxn ang="0">
                  <a:pos x="2" y="0"/>
                </a:cxn>
              </a:cxnLst>
              <a:rect l="0" t="0" r="0" b="0"/>
              <a:pathLst>
                <a:path w="7389" h="33">
                  <a:moveTo>
                    <a:pt x="20" y="0"/>
                  </a:moveTo>
                  <a:lnTo>
                    <a:pt x="0" y="33"/>
                  </a:lnTo>
                  <a:lnTo>
                    <a:pt x="7389" y="3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08" name="Freeform 1303"/>
            <p:cNvSpPr/>
            <p:nvPr/>
          </p:nvSpPr>
          <p:spPr>
            <a:xfrm>
              <a:off x="3708" y="2717"/>
              <a:ext cx="821" cy="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821" y="4"/>
                </a:cxn>
                <a:cxn ang="0">
                  <a:pos x="2" y="0"/>
                </a:cxn>
              </a:cxnLst>
              <a:rect l="0" t="0" r="0" b="0"/>
              <a:pathLst>
                <a:path w="7389" h="33">
                  <a:moveTo>
                    <a:pt x="20" y="0"/>
                  </a:moveTo>
                  <a:lnTo>
                    <a:pt x="0" y="33"/>
                  </a:lnTo>
                  <a:lnTo>
                    <a:pt x="7389" y="33"/>
                  </a:lnTo>
                  <a:lnTo>
                    <a:pt x="2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09" name="Freeform 1304"/>
            <p:cNvSpPr/>
            <p:nvPr/>
          </p:nvSpPr>
          <p:spPr>
            <a:xfrm>
              <a:off x="3710" y="2717"/>
              <a:ext cx="819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17" y="0"/>
                </a:cxn>
                <a:cxn ang="0">
                  <a:pos x="819" y="4"/>
                </a:cxn>
                <a:cxn ang="0">
                  <a:pos x="0" y="0"/>
                </a:cxn>
              </a:cxnLst>
              <a:rect l="0" t="0" r="0" b="0"/>
              <a:pathLst>
                <a:path w="7369" h="33">
                  <a:moveTo>
                    <a:pt x="0" y="0"/>
                  </a:moveTo>
                  <a:lnTo>
                    <a:pt x="7350" y="0"/>
                  </a:lnTo>
                  <a:lnTo>
                    <a:pt x="7369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10" name="Freeform 1305"/>
            <p:cNvSpPr/>
            <p:nvPr/>
          </p:nvSpPr>
          <p:spPr>
            <a:xfrm>
              <a:off x="3710" y="2717"/>
              <a:ext cx="819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17" y="0"/>
                </a:cxn>
                <a:cxn ang="0">
                  <a:pos x="819" y="4"/>
                </a:cxn>
                <a:cxn ang="0">
                  <a:pos x="0" y="0"/>
                </a:cxn>
              </a:cxnLst>
              <a:rect l="0" t="0" r="0" b="0"/>
              <a:pathLst>
                <a:path w="7369" h="33">
                  <a:moveTo>
                    <a:pt x="0" y="0"/>
                  </a:moveTo>
                  <a:lnTo>
                    <a:pt x="7350" y="0"/>
                  </a:lnTo>
                  <a:lnTo>
                    <a:pt x="7369" y="3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11" name="Freeform 1306"/>
            <p:cNvSpPr/>
            <p:nvPr/>
          </p:nvSpPr>
          <p:spPr>
            <a:xfrm>
              <a:off x="3699" y="2721"/>
              <a:ext cx="836" cy="1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5"/>
                </a:cxn>
                <a:cxn ang="0">
                  <a:pos x="836" y="15"/>
                </a:cxn>
                <a:cxn ang="0">
                  <a:pos x="9" y="0"/>
                </a:cxn>
              </a:cxnLst>
              <a:rect l="0" t="0" r="0" b="0"/>
              <a:pathLst>
                <a:path w="7526" h="137">
                  <a:moveTo>
                    <a:pt x="81" y="0"/>
                  </a:moveTo>
                  <a:lnTo>
                    <a:pt x="0" y="137"/>
                  </a:lnTo>
                  <a:lnTo>
                    <a:pt x="7526" y="137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12" name="Freeform 1307"/>
            <p:cNvSpPr/>
            <p:nvPr/>
          </p:nvSpPr>
          <p:spPr>
            <a:xfrm>
              <a:off x="3699" y="2721"/>
              <a:ext cx="836" cy="1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5"/>
                </a:cxn>
                <a:cxn ang="0">
                  <a:pos x="836" y="15"/>
                </a:cxn>
                <a:cxn ang="0">
                  <a:pos x="9" y="0"/>
                </a:cxn>
              </a:cxnLst>
              <a:rect l="0" t="0" r="0" b="0"/>
              <a:pathLst>
                <a:path w="7526" h="137">
                  <a:moveTo>
                    <a:pt x="81" y="0"/>
                  </a:moveTo>
                  <a:lnTo>
                    <a:pt x="0" y="137"/>
                  </a:lnTo>
                  <a:lnTo>
                    <a:pt x="7526" y="137"/>
                  </a:lnTo>
                  <a:lnTo>
                    <a:pt x="81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13" name="Freeform 1308"/>
            <p:cNvSpPr/>
            <p:nvPr/>
          </p:nvSpPr>
          <p:spPr>
            <a:xfrm>
              <a:off x="3708" y="2721"/>
              <a:ext cx="827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1" y="0"/>
                </a:cxn>
                <a:cxn ang="0">
                  <a:pos x="827" y="15"/>
                </a:cxn>
                <a:cxn ang="0">
                  <a:pos x="0" y="0"/>
                </a:cxn>
              </a:cxnLst>
              <a:rect l="0" t="0" r="0" b="0"/>
              <a:pathLst>
                <a:path w="7445" h="137">
                  <a:moveTo>
                    <a:pt x="0" y="0"/>
                  </a:moveTo>
                  <a:lnTo>
                    <a:pt x="7389" y="0"/>
                  </a:lnTo>
                  <a:lnTo>
                    <a:pt x="7445" y="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14" name="Freeform 1309"/>
            <p:cNvSpPr/>
            <p:nvPr/>
          </p:nvSpPr>
          <p:spPr>
            <a:xfrm>
              <a:off x="3708" y="2721"/>
              <a:ext cx="827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1" y="0"/>
                </a:cxn>
                <a:cxn ang="0">
                  <a:pos x="827" y="15"/>
                </a:cxn>
                <a:cxn ang="0">
                  <a:pos x="0" y="0"/>
                </a:cxn>
              </a:cxnLst>
              <a:rect l="0" t="0" r="0" b="0"/>
              <a:pathLst>
                <a:path w="7445" h="137">
                  <a:moveTo>
                    <a:pt x="0" y="0"/>
                  </a:moveTo>
                  <a:lnTo>
                    <a:pt x="7389" y="0"/>
                  </a:lnTo>
                  <a:lnTo>
                    <a:pt x="7445" y="13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15" name="Freeform 1310"/>
            <p:cNvSpPr/>
            <p:nvPr/>
          </p:nvSpPr>
          <p:spPr>
            <a:xfrm>
              <a:off x="3697" y="2736"/>
              <a:ext cx="839" cy="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839" y="4"/>
                </a:cxn>
                <a:cxn ang="0">
                  <a:pos x="2" y="0"/>
                </a:cxn>
              </a:cxnLst>
              <a:rect l="0" t="0" r="0" b="0"/>
              <a:pathLst>
                <a:path w="7556" h="34">
                  <a:moveTo>
                    <a:pt x="16" y="0"/>
                  </a:moveTo>
                  <a:lnTo>
                    <a:pt x="0" y="34"/>
                  </a:lnTo>
                  <a:lnTo>
                    <a:pt x="7556" y="3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16" name="Freeform 1311"/>
            <p:cNvSpPr/>
            <p:nvPr/>
          </p:nvSpPr>
          <p:spPr>
            <a:xfrm>
              <a:off x="3697" y="2736"/>
              <a:ext cx="839" cy="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839" y="4"/>
                </a:cxn>
                <a:cxn ang="0">
                  <a:pos x="2" y="0"/>
                </a:cxn>
              </a:cxnLst>
              <a:rect l="0" t="0" r="0" b="0"/>
              <a:pathLst>
                <a:path w="7556" h="34">
                  <a:moveTo>
                    <a:pt x="16" y="0"/>
                  </a:moveTo>
                  <a:lnTo>
                    <a:pt x="0" y="34"/>
                  </a:lnTo>
                  <a:lnTo>
                    <a:pt x="7556" y="34"/>
                  </a:lnTo>
                  <a:lnTo>
                    <a:pt x="16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17" name="Freeform 1312"/>
            <p:cNvSpPr/>
            <p:nvPr/>
          </p:nvSpPr>
          <p:spPr>
            <a:xfrm>
              <a:off x="3699" y="2736"/>
              <a:ext cx="837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35" y="0"/>
                </a:cxn>
                <a:cxn ang="0">
                  <a:pos x="837" y="4"/>
                </a:cxn>
                <a:cxn ang="0">
                  <a:pos x="0" y="0"/>
                </a:cxn>
              </a:cxnLst>
              <a:rect l="0" t="0" r="0" b="0"/>
              <a:pathLst>
                <a:path w="7540" h="34">
                  <a:moveTo>
                    <a:pt x="0" y="0"/>
                  </a:moveTo>
                  <a:lnTo>
                    <a:pt x="7526" y="0"/>
                  </a:lnTo>
                  <a:lnTo>
                    <a:pt x="7540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18" name="Freeform 1313"/>
            <p:cNvSpPr/>
            <p:nvPr/>
          </p:nvSpPr>
          <p:spPr>
            <a:xfrm>
              <a:off x="3699" y="2736"/>
              <a:ext cx="837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35" y="0"/>
                </a:cxn>
                <a:cxn ang="0">
                  <a:pos x="837" y="4"/>
                </a:cxn>
                <a:cxn ang="0">
                  <a:pos x="0" y="0"/>
                </a:cxn>
              </a:cxnLst>
              <a:rect l="0" t="0" r="0" b="0"/>
              <a:pathLst>
                <a:path w="7540" h="34">
                  <a:moveTo>
                    <a:pt x="0" y="0"/>
                  </a:moveTo>
                  <a:lnTo>
                    <a:pt x="7526" y="0"/>
                  </a:lnTo>
                  <a:lnTo>
                    <a:pt x="7540" y="3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19" name="Freeform 1314"/>
            <p:cNvSpPr/>
            <p:nvPr/>
          </p:nvSpPr>
          <p:spPr>
            <a:xfrm>
              <a:off x="3689" y="2740"/>
              <a:ext cx="852" cy="1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16"/>
                </a:cxn>
                <a:cxn ang="0">
                  <a:pos x="852" y="16"/>
                </a:cxn>
                <a:cxn ang="0">
                  <a:pos x="7" y="0"/>
                </a:cxn>
              </a:cxnLst>
              <a:rect l="0" t="0" r="0" b="0"/>
              <a:pathLst>
                <a:path w="7662" h="144">
                  <a:moveTo>
                    <a:pt x="67" y="0"/>
                  </a:moveTo>
                  <a:lnTo>
                    <a:pt x="0" y="144"/>
                  </a:lnTo>
                  <a:lnTo>
                    <a:pt x="7662" y="144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20" name="Freeform 1315"/>
            <p:cNvSpPr/>
            <p:nvPr/>
          </p:nvSpPr>
          <p:spPr>
            <a:xfrm>
              <a:off x="3689" y="2740"/>
              <a:ext cx="852" cy="1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16"/>
                </a:cxn>
                <a:cxn ang="0">
                  <a:pos x="852" y="16"/>
                </a:cxn>
                <a:cxn ang="0">
                  <a:pos x="7" y="0"/>
                </a:cxn>
              </a:cxnLst>
              <a:rect l="0" t="0" r="0" b="0"/>
              <a:pathLst>
                <a:path w="7662" h="144">
                  <a:moveTo>
                    <a:pt x="67" y="0"/>
                  </a:moveTo>
                  <a:lnTo>
                    <a:pt x="0" y="144"/>
                  </a:lnTo>
                  <a:lnTo>
                    <a:pt x="7662" y="144"/>
                  </a:lnTo>
                  <a:lnTo>
                    <a:pt x="67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21" name="Freeform 1316"/>
            <p:cNvSpPr/>
            <p:nvPr/>
          </p:nvSpPr>
          <p:spPr>
            <a:xfrm>
              <a:off x="3697" y="2740"/>
              <a:ext cx="844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40" y="0"/>
                </a:cxn>
                <a:cxn ang="0">
                  <a:pos x="844" y="16"/>
                </a:cxn>
                <a:cxn ang="0">
                  <a:pos x="0" y="0"/>
                </a:cxn>
              </a:cxnLst>
              <a:rect l="0" t="0" r="0" b="0"/>
              <a:pathLst>
                <a:path w="7595" h="144">
                  <a:moveTo>
                    <a:pt x="0" y="0"/>
                  </a:moveTo>
                  <a:lnTo>
                    <a:pt x="7556" y="0"/>
                  </a:lnTo>
                  <a:lnTo>
                    <a:pt x="7595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22" name="Freeform 1317"/>
            <p:cNvSpPr/>
            <p:nvPr/>
          </p:nvSpPr>
          <p:spPr>
            <a:xfrm>
              <a:off x="3697" y="2740"/>
              <a:ext cx="844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40" y="0"/>
                </a:cxn>
                <a:cxn ang="0">
                  <a:pos x="844" y="16"/>
                </a:cxn>
                <a:cxn ang="0">
                  <a:pos x="0" y="0"/>
                </a:cxn>
              </a:cxnLst>
              <a:rect l="0" t="0" r="0" b="0"/>
              <a:pathLst>
                <a:path w="7595" h="144">
                  <a:moveTo>
                    <a:pt x="0" y="0"/>
                  </a:moveTo>
                  <a:lnTo>
                    <a:pt x="7556" y="0"/>
                  </a:lnTo>
                  <a:lnTo>
                    <a:pt x="7595" y="14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23" name="Freeform 1318"/>
            <p:cNvSpPr/>
            <p:nvPr/>
          </p:nvSpPr>
          <p:spPr>
            <a:xfrm>
              <a:off x="3688" y="2756"/>
              <a:ext cx="854" cy="4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4"/>
                </a:cxn>
                <a:cxn ang="0">
                  <a:pos x="854" y="4"/>
                </a:cxn>
                <a:cxn ang="0">
                  <a:pos x="1" y="0"/>
                </a:cxn>
              </a:cxnLst>
              <a:rect l="0" t="0" r="0" b="0"/>
              <a:pathLst>
                <a:path w="7684" h="35">
                  <a:moveTo>
                    <a:pt x="12" y="0"/>
                  </a:moveTo>
                  <a:lnTo>
                    <a:pt x="0" y="35"/>
                  </a:lnTo>
                  <a:lnTo>
                    <a:pt x="7684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24" name="Freeform 1319"/>
            <p:cNvSpPr/>
            <p:nvPr/>
          </p:nvSpPr>
          <p:spPr>
            <a:xfrm>
              <a:off x="3688" y="2756"/>
              <a:ext cx="854" cy="4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4"/>
                </a:cxn>
                <a:cxn ang="0">
                  <a:pos x="854" y="4"/>
                </a:cxn>
                <a:cxn ang="0">
                  <a:pos x="1" y="0"/>
                </a:cxn>
              </a:cxnLst>
              <a:rect l="0" t="0" r="0" b="0"/>
              <a:pathLst>
                <a:path w="7684" h="35">
                  <a:moveTo>
                    <a:pt x="12" y="0"/>
                  </a:moveTo>
                  <a:lnTo>
                    <a:pt x="0" y="35"/>
                  </a:lnTo>
                  <a:lnTo>
                    <a:pt x="7684" y="35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25" name="Freeform 1320"/>
            <p:cNvSpPr/>
            <p:nvPr/>
          </p:nvSpPr>
          <p:spPr>
            <a:xfrm>
              <a:off x="3689" y="2756"/>
              <a:ext cx="853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2" y="0"/>
                </a:cxn>
                <a:cxn ang="0">
                  <a:pos x="853" y="4"/>
                </a:cxn>
                <a:cxn ang="0">
                  <a:pos x="0" y="0"/>
                </a:cxn>
              </a:cxnLst>
              <a:rect l="0" t="0" r="0" b="0"/>
              <a:pathLst>
                <a:path w="7672" h="35">
                  <a:moveTo>
                    <a:pt x="0" y="0"/>
                  </a:moveTo>
                  <a:lnTo>
                    <a:pt x="7662" y="0"/>
                  </a:lnTo>
                  <a:lnTo>
                    <a:pt x="7672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26" name="Freeform 1321"/>
            <p:cNvSpPr/>
            <p:nvPr/>
          </p:nvSpPr>
          <p:spPr>
            <a:xfrm>
              <a:off x="3689" y="2756"/>
              <a:ext cx="853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2" y="0"/>
                </a:cxn>
                <a:cxn ang="0">
                  <a:pos x="853" y="4"/>
                </a:cxn>
                <a:cxn ang="0">
                  <a:pos x="0" y="0"/>
                </a:cxn>
              </a:cxnLst>
              <a:rect l="0" t="0" r="0" b="0"/>
              <a:pathLst>
                <a:path w="7672" h="35">
                  <a:moveTo>
                    <a:pt x="0" y="0"/>
                  </a:moveTo>
                  <a:lnTo>
                    <a:pt x="7662" y="0"/>
                  </a:lnTo>
                  <a:lnTo>
                    <a:pt x="7672" y="3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27" name="Freeform 1322"/>
            <p:cNvSpPr/>
            <p:nvPr/>
          </p:nvSpPr>
          <p:spPr>
            <a:xfrm>
              <a:off x="3683" y="2760"/>
              <a:ext cx="861" cy="1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6"/>
                </a:cxn>
                <a:cxn ang="0">
                  <a:pos x="861" y="16"/>
                </a:cxn>
                <a:cxn ang="0">
                  <a:pos x="6" y="0"/>
                </a:cxn>
              </a:cxnLst>
              <a:rect l="0" t="0" r="0" b="0"/>
              <a:pathLst>
                <a:path w="7755" h="151">
                  <a:moveTo>
                    <a:pt x="50" y="0"/>
                  </a:moveTo>
                  <a:lnTo>
                    <a:pt x="0" y="151"/>
                  </a:lnTo>
                  <a:lnTo>
                    <a:pt x="7755" y="15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28" name="Freeform 1323"/>
            <p:cNvSpPr/>
            <p:nvPr/>
          </p:nvSpPr>
          <p:spPr>
            <a:xfrm>
              <a:off x="3683" y="2760"/>
              <a:ext cx="861" cy="1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6"/>
                </a:cxn>
                <a:cxn ang="0">
                  <a:pos x="861" y="16"/>
                </a:cxn>
                <a:cxn ang="0">
                  <a:pos x="6" y="0"/>
                </a:cxn>
              </a:cxnLst>
              <a:rect l="0" t="0" r="0" b="0"/>
              <a:pathLst>
                <a:path w="7755" h="151">
                  <a:moveTo>
                    <a:pt x="50" y="0"/>
                  </a:moveTo>
                  <a:lnTo>
                    <a:pt x="0" y="151"/>
                  </a:lnTo>
                  <a:lnTo>
                    <a:pt x="7755" y="151"/>
                  </a:lnTo>
                  <a:lnTo>
                    <a:pt x="5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29" name="Freeform 1324"/>
            <p:cNvSpPr/>
            <p:nvPr/>
          </p:nvSpPr>
          <p:spPr>
            <a:xfrm>
              <a:off x="3688" y="2760"/>
              <a:ext cx="856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4" y="0"/>
                </a:cxn>
                <a:cxn ang="0">
                  <a:pos x="856" y="16"/>
                </a:cxn>
                <a:cxn ang="0">
                  <a:pos x="0" y="0"/>
                </a:cxn>
              </a:cxnLst>
              <a:rect l="0" t="0" r="0" b="0"/>
              <a:pathLst>
                <a:path w="7705" h="151">
                  <a:moveTo>
                    <a:pt x="0" y="0"/>
                  </a:moveTo>
                  <a:lnTo>
                    <a:pt x="7684" y="0"/>
                  </a:lnTo>
                  <a:lnTo>
                    <a:pt x="7705" y="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30" name="Freeform 1325"/>
            <p:cNvSpPr/>
            <p:nvPr/>
          </p:nvSpPr>
          <p:spPr>
            <a:xfrm>
              <a:off x="3688" y="2760"/>
              <a:ext cx="856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4" y="0"/>
                </a:cxn>
                <a:cxn ang="0">
                  <a:pos x="856" y="16"/>
                </a:cxn>
                <a:cxn ang="0">
                  <a:pos x="0" y="0"/>
                </a:cxn>
              </a:cxnLst>
              <a:rect l="0" t="0" r="0" b="0"/>
              <a:pathLst>
                <a:path w="7705" h="151">
                  <a:moveTo>
                    <a:pt x="0" y="0"/>
                  </a:moveTo>
                  <a:lnTo>
                    <a:pt x="7684" y="0"/>
                  </a:lnTo>
                  <a:lnTo>
                    <a:pt x="7705" y="15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31" name="Freeform 1326"/>
            <p:cNvSpPr/>
            <p:nvPr/>
          </p:nvSpPr>
          <p:spPr>
            <a:xfrm>
              <a:off x="3682" y="2776"/>
              <a:ext cx="863" cy="4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4"/>
                </a:cxn>
                <a:cxn ang="0">
                  <a:pos x="863" y="4"/>
                </a:cxn>
                <a:cxn ang="0">
                  <a:pos x="1" y="0"/>
                </a:cxn>
              </a:cxnLst>
              <a:rect l="0" t="0" r="0" b="0"/>
              <a:pathLst>
                <a:path w="7766" h="33">
                  <a:moveTo>
                    <a:pt x="7" y="0"/>
                  </a:moveTo>
                  <a:lnTo>
                    <a:pt x="0" y="33"/>
                  </a:lnTo>
                  <a:lnTo>
                    <a:pt x="7766" y="3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32" name="Freeform 1327"/>
            <p:cNvSpPr/>
            <p:nvPr/>
          </p:nvSpPr>
          <p:spPr>
            <a:xfrm>
              <a:off x="3682" y="2776"/>
              <a:ext cx="863" cy="4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4"/>
                </a:cxn>
                <a:cxn ang="0">
                  <a:pos x="863" y="4"/>
                </a:cxn>
                <a:cxn ang="0">
                  <a:pos x="1" y="0"/>
                </a:cxn>
              </a:cxnLst>
              <a:rect l="0" t="0" r="0" b="0"/>
              <a:pathLst>
                <a:path w="7766" h="33">
                  <a:moveTo>
                    <a:pt x="7" y="0"/>
                  </a:moveTo>
                  <a:lnTo>
                    <a:pt x="0" y="33"/>
                  </a:lnTo>
                  <a:lnTo>
                    <a:pt x="7766" y="33"/>
                  </a:lnTo>
                  <a:lnTo>
                    <a:pt x="7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33" name="Freeform 1328"/>
            <p:cNvSpPr/>
            <p:nvPr/>
          </p:nvSpPr>
          <p:spPr>
            <a:xfrm>
              <a:off x="3683" y="2776"/>
              <a:ext cx="86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2" y="0"/>
                </a:cxn>
                <a:cxn ang="0">
                  <a:pos x="862" y="4"/>
                </a:cxn>
                <a:cxn ang="0">
                  <a:pos x="0" y="0"/>
                </a:cxn>
              </a:cxnLst>
              <a:rect l="0" t="0" r="0" b="0"/>
              <a:pathLst>
                <a:path w="7759" h="33">
                  <a:moveTo>
                    <a:pt x="0" y="0"/>
                  </a:moveTo>
                  <a:lnTo>
                    <a:pt x="7755" y="0"/>
                  </a:lnTo>
                  <a:lnTo>
                    <a:pt x="7759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34" name="Freeform 1329"/>
            <p:cNvSpPr/>
            <p:nvPr/>
          </p:nvSpPr>
          <p:spPr>
            <a:xfrm>
              <a:off x="3683" y="2776"/>
              <a:ext cx="86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2" y="0"/>
                </a:cxn>
                <a:cxn ang="0">
                  <a:pos x="862" y="4"/>
                </a:cxn>
                <a:cxn ang="0">
                  <a:pos x="0" y="0"/>
                </a:cxn>
              </a:cxnLst>
              <a:rect l="0" t="0" r="0" b="0"/>
              <a:pathLst>
                <a:path w="7759" h="33">
                  <a:moveTo>
                    <a:pt x="0" y="0"/>
                  </a:moveTo>
                  <a:lnTo>
                    <a:pt x="7755" y="0"/>
                  </a:lnTo>
                  <a:lnTo>
                    <a:pt x="7759" y="3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35" name="Freeform 1330"/>
            <p:cNvSpPr/>
            <p:nvPr/>
          </p:nvSpPr>
          <p:spPr>
            <a:xfrm>
              <a:off x="3678" y="2780"/>
              <a:ext cx="867" cy="1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18"/>
                </a:cxn>
                <a:cxn ang="0">
                  <a:pos x="867" y="18"/>
                </a:cxn>
                <a:cxn ang="0">
                  <a:pos x="4" y="0"/>
                </a:cxn>
              </a:cxnLst>
              <a:rect l="0" t="0" r="0" b="0"/>
              <a:pathLst>
                <a:path w="7804" h="158">
                  <a:moveTo>
                    <a:pt x="35" y="0"/>
                  </a:moveTo>
                  <a:lnTo>
                    <a:pt x="0" y="158"/>
                  </a:lnTo>
                  <a:lnTo>
                    <a:pt x="7804" y="15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36" name="Freeform 1331"/>
            <p:cNvSpPr/>
            <p:nvPr/>
          </p:nvSpPr>
          <p:spPr>
            <a:xfrm>
              <a:off x="3678" y="2780"/>
              <a:ext cx="867" cy="1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18"/>
                </a:cxn>
                <a:cxn ang="0">
                  <a:pos x="867" y="18"/>
                </a:cxn>
                <a:cxn ang="0">
                  <a:pos x="4" y="0"/>
                </a:cxn>
              </a:cxnLst>
              <a:rect l="0" t="0" r="0" b="0"/>
              <a:pathLst>
                <a:path w="7804" h="158">
                  <a:moveTo>
                    <a:pt x="35" y="0"/>
                  </a:moveTo>
                  <a:lnTo>
                    <a:pt x="0" y="158"/>
                  </a:lnTo>
                  <a:lnTo>
                    <a:pt x="7804" y="158"/>
                  </a:lnTo>
                  <a:lnTo>
                    <a:pt x="35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37" name="Freeform 1332"/>
            <p:cNvSpPr/>
            <p:nvPr/>
          </p:nvSpPr>
          <p:spPr>
            <a:xfrm>
              <a:off x="3682" y="2780"/>
              <a:ext cx="863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3" y="0"/>
                </a:cxn>
                <a:cxn ang="0">
                  <a:pos x="863" y="18"/>
                </a:cxn>
                <a:cxn ang="0">
                  <a:pos x="0" y="0"/>
                </a:cxn>
              </a:cxnLst>
              <a:rect l="0" t="0" r="0" b="0"/>
              <a:pathLst>
                <a:path w="7769" h="158">
                  <a:moveTo>
                    <a:pt x="0" y="0"/>
                  </a:moveTo>
                  <a:lnTo>
                    <a:pt x="7766" y="0"/>
                  </a:lnTo>
                  <a:lnTo>
                    <a:pt x="7769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38" name="Freeform 1333"/>
            <p:cNvSpPr/>
            <p:nvPr/>
          </p:nvSpPr>
          <p:spPr>
            <a:xfrm>
              <a:off x="3682" y="2780"/>
              <a:ext cx="863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3" y="0"/>
                </a:cxn>
                <a:cxn ang="0">
                  <a:pos x="863" y="18"/>
                </a:cxn>
                <a:cxn ang="0">
                  <a:pos x="0" y="0"/>
                </a:cxn>
              </a:cxnLst>
              <a:rect l="0" t="0" r="0" b="0"/>
              <a:pathLst>
                <a:path w="7769" h="158">
                  <a:moveTo>
                    <a:pt x="0" y="0"/>
                  </a:moveTo>
                  <a:lnTo>
                    <a:pt x="7766" y="0"/>
                  </a:lnTo>
                  <a:lnTo>
                    <a:pt x="7769" y="15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39" name="Freeform 1334"/>
            <p:cNvSpPr/>
            <p:nvPr/>
          </p:nvSpPr>
          <p:spPr>
            <a:xfrm>
              <a:off x="3678" y="2798"/>
              <a:ext cx="86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867" y="2"/>
                </a:cxn>
                <a:cxn ang="0">
                  <a:pos x="0" y="0"/>
                </a:cxn>
              </a:cxnLst>
              <a:rect l="0" t="0" r="0" b="0"/>
              <a:pathLst>
                <a:path w="7808" h="25">
                  <a:moveTo>
                    <a:pt x="3" y="0"/>
                  </a:moveTo>
                  <a:lnTo>
                    <a:pt x="0" y="25"/>
                  </a:lnTo>
                  <a:lnTo>
                    <a:pt x="7808" y="2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40" name="Freeform 1335"/>
            <p:cNvSpPr/>
            <p:nvPr/>
          </p:nvSpPr>
          <p:spPr>
            <a:xfrm>
              <a:off x="3678" y="2798"/>
              <a:ext cx="86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867" y="2"/>
                </a:cxn>
                <a:cxn ang="0">
                  <a:pos x="0" y="0"/>
                </a:cxn>
              </a:cxnLst>
              <a:rect l="0" t="0" r="0" b="0"/>
              <a:pathLst>
                <a:path w="7808" h="25">
                  <a:moveTo>
                    <a:pt x="3" y="0"/>
                  </a:moveTo>
                  <a:lnTo>
                    <a:pt x="0" y="25"/>
                  </a:lnTo>
                  <a:lnTo>
                    <a:pt x="7808" y="25"/>
                  </a:lnTo>
                  <a:lnTo>
                    <a:pt x="3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41" name="Freeform 1336"/>
            <p:cNvSpPr/>
            <p:nvPr/>
          </p:nvSpPr>
          <p:spPr>
            <a:xfrm>
              <a:off x="3678" y="2798"/>
              <a:ext cx="86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7" y="0"/>
                </a:cxn>
                <a:cxn ang="0">
                  <a:pos x="867" y="2"/>
                </a:cxn>
                <a:cxn ang="0">
                  <a:pos x="0" y="0"/>
                </a:cxn>
              </a:cxnLst>
              <a:rect l="0" t="0" r="0" b="0"/>
              <a:pathLst>
                <a:path w="7805" h="25">
                  <a:moveTo>
                    <a:pt x="0" y="0"/>
                  </a:moveTo>
                  <a:lnTo>
                    <a:pt x="7804" y="0"/>
                  </a:lnTo>
                  <a:lnTo>
                    <a:pt x="7805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42" name="Freeform 1337"/>
            <p:cNvSpPr/>
            <p:nvPr/>
          </p:nvSpPr>
          <p:spPr>
            <a:xfrm>
              <a:off x="3678" y="2798"/>
              <a:ext cx="86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7" y="0"/>
                </a:cxn>
                <a:cxn ang="0">
                  <a:pos x="867" y="2"/>
                </a:cxn>
                <a:cxn ang="0">
                  <a:pos x="0" y="0"/>
                </a:cxn>
              </a:cxnLst>
              <a:rect l="0" t="0" r="0" b="0"/>
              <a:pathLst>
                <a:path w="7805" h="25">
                  <a:moveTo>
                    <a:pt x="0" y="0"/>
                  </a:moveTo>
                  <a:lnTo>
                    <a:pt x="7804" y="0"/>
                  </a:lnTo>
                  <a:lnTo>
                    <a:pt x="7805" y="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43" name="Freeform 1338"/>
            <p:cNvSpPr/>
            <p:nvPr/>
          </p:nvSpPr>
          <p:spPr>
            <a:xfrm>
              <a:off x="3676" y="2800"/>
              <a:ext cx="867" cy="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9"/>
                </a:cxn>
                <a:cxn ang="0">
                  <a:pos x="867" y="19"/>
                </a:cxn>
                <a:cxn ang="0">
                  <a:pos x="2" y="0"/>
                </a:cxn>
              </a:cxnLst>
              <a:rect l="0" t="0" r="0" b="0"/>
              <a:pathLst>
                <a:path w="7807" h="170">
                  <a:moveTo>
                    <a:pt x="18" y="0"/>
                  </a:moveTo>
                  <a:lnTo>
                    <a:pt x="0" y="170"/>
                  </a:lnTo>
                  <a:lnTo>
                    <a:pt x="7807" y="17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44" name="Freeform 1339"/>
            <p:cNvSpPr/>
            <p:nvPr/>
          </p:nvSpPr>
          <p:spPr>
            <a:xfrm>
              <a:off x="3676" y="2800"/>
              <a:ext cx="867" cy="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9"/>
                </a:cxn>
                <a:cxn ang="0">
                  <a:pos x="867" y="19"/>
                </a:cxn>
                <a:cxn ang="0">
                  <a:pos x="2" y="0"/>
                </a:cxn>
              </a:cxnLst>
              <a:rect l="0" t="0" r="0" b="0"/>
              <a:pathLst>
                <a:path w="7807" h="170">
                  <a:moveTo>
                    <a:pt x="18" y="0"/>
                  </a:moveTo>
                  <a:lnTo>
                    <a:pt x="0" y="170"/>
                  </a:lnTo>
                  <a:lnTo>
                    <a:pt x="7807" y="170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45" name="Freeform 1340"/>
            <p:cNvSpPr/>
            <p:nvPr/>
          </p:nvSpPr>
          <p:spPr>
            <a:xfrm>
              <a:off x="3678" y="2800"/>
              <a:ext cx="867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7" y="0"/>
                </a:cxn>
                <a:cxn ang="0">
                  <a:pos x="865" y="19"/>
                </a:cxn>
                <a:cxn ang="0">
                  <a:pos x="0" y="0"/>
                </a:cxn>
              </a:cxnLst>
              <a:rect l="0" t="0" r="0" b="0"/>
              <a:pathLst>
                <a:path w="7808" h="170">
                  <a:moveTo>
                    <a:pt x="0" y="0"/>
                  </a:moveTo>
                  <a:lnTo>
                    <a:pt x="7808" y="0"/>
                  </a:lnTo>
                  <a:lnTo>
                    <a:pt x="7789" y="1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46" name="Freeform 1341"/>
            <p:cNvSpPr/>
            <p:nvPr/>
          </p:nvSpPr>
          <p:spPr>
            <a:xfrm>
              <a:off x="3678" y="2800"/>
              <a:ext cx="867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7" y="0"/>
                </a:cxn>
                <a:cxn ang="0">
                  <a:pos x="865" y="19"/>
                </a:cxn>
                <a:cxn ang="0">
                  <a:pos x="0" y="0"/>
                </a:cxn>
              </a:cxnLst>
              <a:rect l="0" t="0" r="0" b="0"/>
              <a:pathLst>
                <a:path w="7808" h="170">
                  <a:moveTo>
                    <a:pt x="0" y="0"/>
                  </a:moveTo>
                  <a:lnTo>
                    <a:pt x="7808" y="0"/>
                  </a:lnTo>
                  <a:lnTo>
                    <a:pt x="7789" y="17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47" name="Freeform 1342"/>
            <p:cNvSpPr/>
            <p:nvPr/>
          </p:nvSpPr>
          <p:spPr>
            <a:xfrm>
              <a:off x="3676" y="2819"/>
              <a:ext cx="86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867" y="2"/>
                </a:cxn>
                <a:cxn ang="0">
                  <a:pos x="0" y="0"/>
                </a:cxn>
              </a:cxnLst>
              <a:rect l="0" t="0" r="0" b="0"/>
              <a:pathLst>
                <a:path w="7806" h="14">
                  <a:moveTo>
                    <a:pt x="0" y="0"/>
                  </a:moveTo>
                  <a:lnTo>
                    <a:pt x="0" y="14"/>
                  </a:lnTo>
                  <a:lnTo>
                    <a:pt x="7806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48" name="Freeform 1343"/>
            <p:cNvSpPr/>
            <p:nvPr/>
          </p:nvSpPr>
          <p:spPr>
            <a:xfrm>
              <a:off x="3676" y="2819"/>
              <a:ext cx="86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867" y="2"/>
                </a:cxn>
                <a:cxn ang="0">
                  <a:pos x="0" y="0"/>
                </a:cxn>
              </a:cxnLst>
              <a:rect l="0" t="0" r="0" b="0"/>
              <a:pathLst>
                <a:path w="7806" h="14">
                  <a:moveTo>
                    <a:pt x="0" y="0"/>
                  </a:moveTo>
                  <a:lnTo>
                    <a:pt x="0" y="14"/>
                  </a:lnTo>
                  <a:lnTo>
                    <a:pt x="7806" y="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49" name="Freeform 1344"/>
            <p:cNvSpPr/>
            <p:nvPr/>
          </p:nvSpPr>
          <p:spPr>
            <a:xfrm>
              <a:off x="3676" y="2819"/>
              <a:ext cx="86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7" y="0"/>
                </a:cxn>
                <a:cxn ang="0">
                  <a:pos x="867" y="2"/>
                </a:cxn>
                <a:cxn ang="0">
                  <a:pos x="0" y="0"/>
                </a:cxn>
              </a:cxnLst>
              <a:rect l="0" t="0" r="0" b="0"/>
              <a:pathLst>
                <a:path w="7807" h="14">
                  <a:moveTo>
                    <a:pt x="0" y="0"/>
                  </a:moveTo>
                  <a:lnTo>
                    <a:pt x="7807" y="0"/>
                  </a:lnTo>
                  <a:lnTo>
                    <a:pt x="7806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50" name="Freeform 1345"/>
            <p:cNvSpPr/>
            <p:nvPr/>
          </p:nvSpPr>
          <p:spPr>
            <a:xfrm>
              <a:off x="3676" y="2819"/>
              <a:ext cx="86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7" y="0"/>
                </a:cxn>
                <a:cxn ang="0">
                  <a:pos x="867" y="2"/>
                </a:cxn>
                <a:cxn ang="0">
                  <a:pos x="0" y="0"/>
                </a:cxn>
              </a:cxnLst>
              <a:rect l="0" t="0" r="0" b="0"/>
              <a:pathLst>
                <a:path w="7807" h="14">
                  <a:moveTo>
                    <a:pt x="0" y="0"/>
                  </a:moveTo>
                  <a:lnTo>
                    <a:pt x="7807" y="0"/>
                  </a:lnTo>
                  <a:lnTo>
                    <a:pt x="7806" y="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51" name="Freeform 1346"/>
            <p:cNvSpPr/>
            <p:nvPr/>
          </p:nvSpPr>
          <p:spPr>
            <a:xfrm>
              <a:off x="3675" y="2821"/>
              <a:ext cx="863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863" y="20"/>
                </a:cxn>
                <a:cxn ang="0">
                  <a:pos x="0" y="0"/>
                </a:cxn>
              </a:cxnLst>
              <a:rect l="0" t="0" r="0" b="0"/>
              <a:pathLst>
                <a:path w="7763" h="181">
                  <a:moveTo>
                    <a:pt x="1" y="0"/>
                  </a:moveTo>
                  <a:lnTo>
                    <a:pt x="0" y="181"/>
                  </a:lnTo>
                  <a:lnTo>
                    <a:pt x="7763" y="18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52" name="Freeform 1347"/>
            <p:cNvSpPr/>
            <p:nvPr/>
          </p:nvSpPr>
          <p:spPr>
            <a:xfrm>
              <a:off x="3675" y="2821"/>
              <a:ext cx="863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863" y="20"/>
                </a:cxn>
                <a:cxn ang="0">
                  <a:pos x="0" y="0"/>
                </a:cxn>
              </a:cxnLst>
              <a:rect l="0" t="0" r="0" b="0"/>
              <a:pathLst>
                <a:path w="7763" h="181">
                  <a:moveTo>
                    <a:pt x="1" y="0"/>
                  </a:moveTo>
                  <a:lnTo>
                    <a:pt x="0" y="181"/>
                  </a:lnTo>
                  <a:lnTo>
                    <a:pt x="7763" y="181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53" name="Freeform 1348"/>
            <p:cNvSpPr/>
            <p:nvPr/>
          </p:nvSpPr>
          <p:spPr>
            <a:xfrm>
              <a:off x="3676" y="2821"/>
              <a:ext cx="867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7" y="0"/>
                </a:cxn>
                <a:cxn ang="0">
                  <a:pos x="862" y="20"/>
                </a:cxn>
                <a:cxn ang="0">
                  <a:pos x="0" y="0"/>
                </a:cxn>
              </a:cxnLst>
              <a:rect l="0" t="0" r="0" b="0"/>
              <a:pathLst>
                <a:path w="7806" h="181">
                  <a:moveTo>
                    <a:pt x="0" y="0"/>
                  </a:moveTo>
                  <a:lnTo>
                    <a:pt x="7806" y="0"/>
                  </a:lnTo>
                  <a:lnTo>
                    <a:pt x="7762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54" name="Freeform 1349"/>
            <p:cNvSpPr/>
            <p:nvPr/>
          </p:nvSpPr>
          <p:spPr>
            <a:xfrm>
              <a:off x="3676" y="2821"/>
              <a:ext cx="867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7" y="0"/>
                </a:cxn>
                <a:cxn ang="0">
                  <a:pos x="862" y="20"/>
                </a:cxn>
                <a:cxn ang="0">
                  <a:pos x="0" y="0"/>
                </a:cxn>
              </a:cxnLst>
              <a:rect l="0" t="0" r="0" b="0"/>
              <a:pathLst>
                <a:path w="7806" h="181">
                  <a:moveTo>
                    <a:pt x="0" y="0"/>
                  </a:moveTo>
                  <a:lnTo>
                    <a:pt x="7806" y="0"/>
                  </a:lnTo>
                  <a:lnTo>
                    <a:pt x="7762" y="18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55" name="Freeform 1350"/>
            <p:cNvSpPr/>
            <p:nvPr/>
          </p:nvSpPr>
          <p:spPr>
            <a:xfrm>
              <a:off x="3675" y="2841"/>
              <a:ext cx="86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863" y="1"/>
                </a:cxn>
                <a:cxn ang="0">
                  <a:pos x="0" y="0"/>
                </a:cxn>
              </a:cxnLst>
              <a:rect l="0" t="0" r="0" b="0"/>
              <a:pathLst>
                <a:path w="7765" h="1">
                  <a:moveTo>
                    <a:pt x="0" y="0"/>
                  </a:moveTo>
                  <a:lnTo>
                    <a:pt x="0" y="1"/>
                  </a:lnTo>
                  <a:lnTo>
                    <a:pt x="7765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56" name="Freeform 1351"/>
            <p:cNvSpPr/>
            <p:nvPr/>
          </p:nvSpPr>
          <p:spPr>
            <a:xfrm>
              <a:off x="3675" y="2841"/>
              <a:ext cx="86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863" y="1"/>
                </a:cxn>
                <a:cxn ang="0">
                  <a:pos x="0" y="0"/>
                </a:cxn>
              </a:cxnLst>
              <a:rect l="0" t="0" r="0" b="0"/>
              <a:pathLst>
                <a:path w="7765" h="1">
                  <a:moveTo>
                    <a:pt x="0" y="0"/>
                  </a:moveTo>
                  <a:lnTo>
                    <a:pt x="0" y="1"/>
                  </a:lnTo>
                  <a:lnTo>
                    <a:pt x="7765" y="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57" name="Freeform 1352"/>
            <p:cNvSpPr/>
            <p:nvPr/>
          </p:nvSpPr>
          <p:spPr>
            <a:xfrm>
              <a:off x="3675" y="2841"/>
              <a:ext cx="86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3" y="0"/>
                </a:cxn>
                <a:cxn ang="0">
                  <a:pos x="863" y="1"/>
                </a:cxn>
                <a:cxn ang="0">
                  <a:pos x="0" y="0"/>
                </a:cxn>
              </a:cxnLst>
              <a:rect l="0" t="0" r="0" b="0"/>
              <a:pathLst>
                <a:path w="7765" h="1">
                  <a:moveTo>
                    <a:pt x="0" y="0"/>
                  </a:moveTo>
                  <a:lnTo>
                    <a:pt x="7763" y="0"/>
                  </a:lnTo>
                  <a:lnTo>
                    <a:pt x="7765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58" name="Freeform 1353"/>
            <p:cNvSpPr/>
            <p:nvPr/>
          </p:nvSpPr>
          <p:spPr>
            <a:xfrm>
              <a:off x="3675" y="2841"/>
              <a:ext cx="86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3" y="0"/>
                </a:cxn>
                <a:cxn ang="0">
                  <a:pos x="863" y="1"/>
                </a:cxn>
                <a:cxn ang="0">
                  <a:pos x="0" y="0"/>
                </a:cxn>
              </a:cxnLst>
              <a:rect l="0" t="0" r="0" b="0"/>
              <a:pathLst>
                <a:path w="7765" h="1">
                  <a:moveTo>
                    <a:pt x="0" y="0"/>
                  </a:moveTo>
                  <a:lnTo>
                    <a:pt x="7763" y="0"/>
                  </a:lnTo>
                  <a:lnTo>
                    <a:pt x="7765" y="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59" name="Freeform 1354"/>
            <p:cNvSpPr/>
            <p:nvPr/>
          </p:nvSpPr>
          <p:spPr>
            <a:xfrm>
              <a:off x="3675" y="2841"/>
              <a:ext cx="87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9"/>
                </a:cxn>
                <a:cxn ang="0">
                  <a:pos x="877" y="9"/>
                </a:cxn>
                <a:cxn ang="0">
                  <a:pos x="0" y="0"/>
                </a:cxn>
              </a:cxnLst>
              <a:rect l="0" t="0" r="0" b="0"/>
              <a:pathLst>
                <a:path w="7890" h="84">
                  <a:moveTo>
                    <a:pt x="0" y="0"/>
                  </a:moveTo>
                  <a:lnTo>
                    <a:pt x="10" y="84"/>
                  </a:lnTo>
                  <a:lnTo>
                    <a:pt x="789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60" name="Freeform 1355"/>
            <p:cNvSpPr/>
            <p:nvPr/>
          </p:nvSpPr>
          <p:spPr>
            <a:xfrm>
              <a:off x="3675" y="2841"/>
              <a:ext cx="87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9"/>
                </a:cxn>
                <a:cxn ang="0">
                  <a:pos x="877" y="9"/>
                </a:cxn>
                <a:cxn ang="0">
                  <a:pos x="0" y="0"/>
                </a:cxn>
              </a:cxnLst>
              <a:rect l="0" t="0" r="0" b="0"/>
              <a:pathLst>
                <a:path w="7890" h="84">
                  <a:moveTo>
                    <a:pt x="0" y="0"/>
                  </a:moveTo>
                  <a:lnTo>
                    <a:pt x="10" y="84"/>
                  </a:lnTo>
                  <a:lnTo>
                    <a:pt x="7890" y="8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61" name="Freeform 1356"/>
            <p:cNvSpPr/>
            <p:nvPr/>
          </p:nvSpPr>
          <p:spPr>
            <a:xfrm>
              <a:off x="3675" y="2841"/>
              <a:ext cx="87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3" y="0"/>
                </a:cxn>
                <a:cxn ang="0">
                  <a:pos x="877" y="9"/>
                </a:cxn>
                <a:cxn ang="0">
                  <a:pos x="0" y="0"/>
                </a:cxn>
              </a:cxnLst>
              <a:rect l="0" t="0" r="0" b="0"/>
              <a:pathLst>
                <a:path w="7890" h="84">
                  <a:moveTo>
                    <a:pt x="0" y="0"/>
                  </a:moveTo>
                  <a:lnTo>
                    <a:pt x="7765" y="0"/>
                  </a:lnTo>
                  <a:lnTo>
                    <a:pt x="789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62" name="Freeform 1357"/>
            <p:cNvSpPr/>
            <p:nvPr/>
          </p:nvSpPr>
          <p:spPr>
            <a:xfrm>
              <a:off x="3675" y="2841"/>
              <a:ext cx="87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3" y="0"/>
                </a:cxn>
                <a:cxn ang="0">
                  <a:pos x="877" y="9"/>
                </a:cxn>
                <a:cxn ang="0">
                  <a:pos x="0" y="0"/>
                </a:cxn>
              </a:cxnLst>
              <a:rect l="0" t="0" r="0" b="0"/>
              <a:pathLst>
                <a:path w="7890" h="84">
                  <a:moveTo>
                    <a:pt x="0" y="0"/>
                  </a:moveTo>
                  <a:lnTo>
                    <a:pt x="7765" y="0"/>
                  </a:lnTo>
                  <a:lnTo>
                    <a:pt x="7890" y="8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63" name="Freeform 1358"/>
            <p:cNvSpPr/>
            <p:nvPr/>
          </p:nvSpPr>
          <p:spPr>
            <a:xfrm>
              <a:off x="3677" y="2850"/>
              <a:ext cx="888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2"/>
                </a:cxn>
                <a:cxn ang="0">
                  <a:pos x="888" y="12"/>
                </a:cxn>
                <a:cxn ang="0">
                  <a:pos x="0" y="0"/>
                </a:cxn>
              </a:cxnLst>
              <a:rect l="0" t="0" r="0" b="0"/>
              <a:pathLst>
                <a:path w="7993" h="100">
                  <a:moveTo>
                    <a:pt x="0" y="0"/>
                  </a:moveTo>
                  <a:lnTo>
                    <a:pt x="10" y="100"/>
                  </a:lnTo>
                  <a:lnTo>
                    <a:pt x="7993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64" name="Freeform 1359"/>
            <p:cNvSpPr/>
            <p:nvPr/>
          </p:nvSpPr>
          <p:spPr>
            <a:xfrm>
              <a:off x="3677" y="2850"/>
              <a:ext cx="888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2"/>
                </a:cxn>
                <a:cxn ang="0">
                  <a:pos x="888" y="12"/>
                </a:cxn>
                <a:cxn ang="0">
                  <a:pos x="0" y="0"/>
                </a:cxn>
              </a:cxnLst>
              <a:rect l="0" t="0" r="0" b="0"/>
              <a:pathLst>
                <a:path w="7993" h="100">
                  <a:moveTo>
                    <a:pt x="0" y="0"/>
                  </a:moveTo>
                  <a:lnTo>
                    <a:pt x="10" y="100"/>
                  </a:lnTo>
                  <a:lnTo>
                    <a:pt x="7993" y="1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65" name="Freeform 1360"/>
            <p:cNvSpPr/>
            <p:nvPr/>
          </p:nvSpPr>
          <p:spPr>
            <a:xfrm>
              <a:off x="3677" y="2850"/>
              <a:ext cx="888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75" y="0"/>
                </a:cxn>
                <a:cxn ang="0">
                  <a:pos x="888" y="12"/>
                </a:cxn>
                <a:cxn ang="0">
                  <a:pos x="0" y="0"/>
                </a:cxn>
              </a:cxnLst>
              <a:rect l="0" t="0" r="0" b="0"/>
              <a:pathLst>
                <a:path w="7993" h="100">
                  <a:moveTo>
                    <a:pt x="0" y="0"/>
                  </a:moveTo>
                  <a:lnTo>
                    <a:pt x="7880" y="0"/>
                  </a:lnTo>
                  <a:lnTo>
                    <a:pt x="7993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66" name="Freeform 1361"/>
            <p:cNvSpPr/>
            <p:nvPr/>
          </p:nvSpPr>
          <p:spPr>
            <a:xfrm>
              <a:off x="3677" y="2850"/>
              <a:ext cx="888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75" y="0"/>
                </a:cxn>
                <a:cxn ang="0">
                  <a:pos x="888" y="12"/>
                </a:cxn>
                <a:cxn ang="0">
                  <a:pos x="0" y="0"/>
                </a:cxn>
              </a:cxnLst>
              <a:rect l="0" t="0" r="0" b="0"/>
              <a:pathLst>
                <a:path w="7993" h="100">
                  <a:moveTo>
                    <a:pt x="0" y="0"/>
                  </a:moveTo>
                  <a:lnTo>
                    <a:pt x="7880" y="0"/>
                  </a:lnTo>
                  <a:lnTo>
                    <a:pt x="7993" y="1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67" name="Freeform 1362"/>
            <p:cNvSpPr/>
            <p:nvPr/>
          </p:nvSpPr>
          <p:spPr>
            <a:xfrm>
              <a:off x="3678" y="2862"/>
              <a:ext cx="88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888" y="1"/>
                </a:cxn>
                <a:cxn ang="0">
                  <a:pos x="0" y="0"/>
                </a:cxn>
              </a:cxnLst>
              <a:rect l="0" t="0" r="0" b="0"/>
              <a:pathLst>
                <a:path w="7991" h="10">
                  <a:moveTo>
                    <a:pt x="0" y="0"/>
                  </a:moveTo>
                  <a:lnTo>
                    <a:pt x="1" y="10"/>
                  </a:lnTo>
                  <a:lnTo>
                    <a:pt x="7991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68" name="Freeform 1363"/>
            <p:cNvSpPr/>
            <p:nvPr/>
          </p:nvSpPr>
          <p:spPr>
            <a:xfrm>
              <a:off x="3678" y="2862"/>
              <a:ext cx="88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888" y="1"/>
                </a:cxn>
                <a:cxn ang="0">
                  <a:pos x="0" y="0"/>
                </a:cxn>
              </a:cxnLst>
              <a:rect l="0" t="0" r="0" b="0"/>
              <a:pathLst>
                <a:path w="7991" h="10">
                  <a:moveTo>
                    <a:pt x="0" y="0"/>
                  </a:moveTo>
                  <a:lnTo>
                    <a:pt x="1" y="10"/>
                  </a:lnTo>
                  <a:lnTo>
                    <a:pt x="7991" y="1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69" name="Freeform 1364"/>
            <p:cNvSpPr/>
            <p:nvPr/>
          </p:nvSpPr>
          <p:spPr>
            <a:xfrm>
              <a:off x="3678" y="2862"/>
              <a:ext cx="88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7" y="0"/>
                </a:cxn>
                <a:cxn ang="0">
                  <a:pos x="888" y="1"/>
                </a:cxn>
                <a:cxn ang="0">
                  <a:pos x="0" y="0"/>
                </a:cxn>
              </a:cxnLst>
              <a:rect l="0" t="0" r="0" b="0"/>
              <a:pathLst>
                <a:path w="7991" h="10">
                  <a:moveTo>
                    <a:pt x="0" y="0"/>
                  </a:moveTo>
                  <a:lnTo>
                    <a:pt x="7983" y="0"/>
                  </a:lnTo>
                  <a:lnTo>
                    <a:pt x="7991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70" name="Freeform 1365"/>
            <p:cNvSpPr/>
            <p:nvPr/>
          </p:nvSpPr>
          <p:spPr>
            <a:xfrm>
              <a:off x="3678" y="2862"/>
              <a:ext cx="88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7" y="0"/>
                </a:cxn>
                <a:cxn ang="0">
                  <a:pos x="888" y="1"/>
                </a:cxn>
                <a:cxn ang="0">
                  <a:pos x="0" y="0"/>
                </a:cxn>
              </a:cxnLst>
              <a:rect l="0" t="0" r="0" b="0"/>
              <a:pathLst>
                <a:path w="7991" h="10">
                  <a:moveTo>
                    <a:pt x="0" y="0"/>
                  </a:moveTo>
                  <a:lnTo>
                    <a:pt x="7983" y="0"/>
                  </a:lnTo>
                  <a:lnTo>
                    <a:pt x="7991" y="1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71" name="Freeform 1366"/>
            <p:cNvSpPr/>
            <p:nvPr/>
          </p:nvSpPr>
          <p:spPr>
            <a:xfrm>
              <a:off x="3678" y="2863"/>
              <a:ext cx="898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1"/>
                </a:cxn>
                <a:cxn ang="0">
                  <a:pos x="898" y="11"/>
                </a:cxn>
                <a:cxn ang="0">
                  <a:pos x="0" y="0"/>
                </a:cxn>
              </a:cxnLst>
              <a:rect l="0" t="0" r="0" b="0"/>
              <a:pathLst>
                <a:path w="8080" h="104">
                  <a:moveTo>
                    <a:pt x="0" y="0"/>
                  </a:moveTo>
                  <a:lnTo>
                    <a:pt x="23" y="104"/>
                  </a:lnTo>
                  <a:lnTo>
                    <a:pt x="8080" y="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72" name="Freeform 1367"/>
            <p:cNvSpPr/>
            <p:nvPr/>
          </p:nvSpPr>
          <p:spPr>
            <a:xfrm>
              <a:off x="3678" y="2863"/>
              <a:ext cx="898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1"/>
                </a:cxn>
                <a:cxn ang="0">
                  <a:pos x="898" y="11"/>
                </a:cxn>
                <a:cxn ang="0">
                  <a:pos x="0" y="0"/>
                </a:cxn>
              </a:cxnLst>
              <a:rect l="0" t="0" r="0" b="0"/>
              <a:pathLst>
                <a:path w="8080" h="104">
                  <a:moveTo>
                    <a:pt x="0" y="0"/>
                  </a:moveTo>
                  <a:lnTo>
                    <a:pt x="23" y="104"/>
                  </a:lnTo>
                  <a:lnTo>
                    <a:pt x="8080" y="10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73" name="Freeform 1368"/>
            <p:cNvSpPr/>
            <p:nvPr/>
          </p:nvSpPr>
          <p:spPr>
            <a:xfrm>
              <a:off x="3678" y="2863"/>
              <a:ext cx="898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8" y="0"/>
                </a:cxn>
                <a:cxn ang="0">
                  <a:pos x="898" y="11"/>
                </a:cxn>
                <a:cxn ang="0">
                  <a:pos x="0" y="0"/>
                </a:cxn>
              </a:cxnLst>
              <a:rect l="0" t="0" r="0" b="0"/>
              <a:pathLst>
                <a:path w="8080" h="104">
                  <a:moveTo>
                    <a:pt x="0" y="0"/>
                  </a:moveTo>
                  <a:lnTo>
                    <a:pt x="7990" y="0"/>
                  </a:lnTo>
                  <a:lnTo>
                    <a:pt x="8080" y="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74" name="Freeform 1369"/>
            <p:cNvSpPr/>
            <p:nvPr/>
          </p:nvSpPr>
          <p:spPr>
            <a:xfrm>
              <a:off x="3678" y="2863"/>
              <a:ext cx="898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8" y="0"/>
                </a:cxn>
                <a:cxn ang="0">
                  <a:pos x="898" y="11"/>
                </a:cxn>
                <a:cxn ang="0">
                  <a:pos x="0" y="0"/>
                </a:cxn>
              </a:cxnLst>
              <a:rect l="0" t="0" r="0" b="0"/>
              <a:pathLst>
                <a:path w="8080" h="104">
                  <a:moveTo>
                    <a:pt x="0" y="0"/>
                  </a:moveTo>
                  <a:lnTo>
                    <a:pt x="7990" y="0"/>
                  </a:lnTo>
                  <a:lnTo>
                    <a:pt x="8080" y="10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75" name="Freeform 1370"/>
            <p:cNvSpPr/>
            <p:nvPr/>
          </p:nvSpPr>
          <p:spPr>
            <a:xfrm>
              <a:off x="3680" y="2874"/>
              <a:ext cx="902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0"/>
                </a:cxn>
                <a:cxn ang="0">
                  <a:pos x="902" y="10"/>
                </a:cxn>
                <a:cxn ang="0">
                  <a:pos x="0" y="0"/>
                </a:cxn>
              </a:cxnLst>
              <a:rect l="0" t="0" r="0" b="0"/>
              <a:pathLst>
                <a:path w="8115" h="88">
                  <a:moveTo>
                    <a:pt x="0" y="0"/>
                  </a:moveTo>
                  <a:lnTo>
                    <a:pt x="20" y="88"/>
                  </a:lnTo>
                  <a:lnTo>
                    <a:pt x="8115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76" name="Freeform 1371"/>
            <p:cNvSpPr/>
            <p:nvPr/>
          </p:nvSpPr>
          <p:spPr>
            <a:xfrm>
              <a:off x="3680" y="2874"/>
              <a:ext cx="902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0"/>
                </a:cxn>
                <a:cxn ang="0">
                  <a:pos x="902" y="10"/>
                </a:cxn>
                <a:cxn ang="0">
                  <a:pos x="0" y="0"/>
                </a:cxn>
              </a:cxnLst>
              <a:rect l="0" t="0" r="0" b="0"/>
              <a:pathLst>
                <a:path w="8115" h="88">
                  <a:moveTo>
                    <a:pt x="0" y="0"/>
                  </a:moveTo>
                  <a:lnTo>
                    <a:pt x="20" y="88"/>
                  </a:lnTo>
                  <a:lnTo>
                    <a:pt x="8115" y="8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77" name="Freeform 1372"/>
            <p:cNvSpPr/>
            <p:nvPr/>
          </p:nvSpPr>
          <p:spPr>
            <a:xfrm>
              <a:off x="3680" y="2874"/>
              <a:ext cx="902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96" y="0"/>
                </a:cxn>
                <a:cxn ang="0">
                  <a:pos x="902" y="10"/>
                </a:cxn>
                <a:cxn ang="0">
                  <a:pos x="0" y="0"/>
                </a:cxn>
              </a:cxnLst>
              <a:rect l="0" t="0" r="0" b="0"/>
              <a:pathLst>
                <a:path w="8115" h="88">
                  <a:moveTo>
                    <a:pt x="0" y="0"/>
                  </a:moveTo>
                  <a:lnTo>
                    <a:pt x="8057" y="0"/>
                  </a:lnTo>
                  <a:lnTo>
                    <a:pt x="8115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78" name="Freeform 1373"/>
            <p:cNvSpPr/>
            <p:nvPr/>
          </p:nvSpPr>
          <p:spPr>
            <a:xfrm>
              <a:off x="3680" y="2874"/>
              <a:ext cx="902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96" y="0"/>
                </a:cxn>
                <a:cxn ang="0">
                  <a:pos x="902" y="10"/>
                </a:cxn>
                <a:cxn ang="0">
                  <a:pos x="0" y="0"/>
                </a:cxn>
              </a:cxnLst>
              <a:rect l="0" t="0" r="0" b="0"/>
              <a:pathLst>
                <a:path w="8115" h="88">
                  <a:moveTo>
                    <a:pt x="0" y="0"/>
                  </a:moveTo>
                  <a:lnTo>
                    <a:pt x="8057" y="0"/>
                  </a:lnTo>
                  <a:lnTo>
                    <a:pt x="8115" y="8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79" name="Freeform 1374"/>
            <p:cNvSpPr/>
            <p:nvPr/>
          </p:nvSpPr>
          <p:spPr>
            <a:xfrm>
              <a:off x="3683" y="2884"/>
              <a:ext cx="90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4"/>
                </a:cxn>
                <a:cxn ang="0">
                  <a:pos x="902" y="4"/>
                </a:cxn>
                <a:cxn ang="0">
                  <a:pos x="0" y="0"/>
                </a:cxn>
              </a:cxnLst>
              <a:rect l="0" t="0" r="0" b="0"/>
              <a:pathLst>
                <a:path w="8119" h="37">
                  <a:moveTo>
                    <a:pt x="0" y="0"/>
                  </a:moveTo>
                  <a:lnTo>
                    <a:pt x="12" y="37"/>
                  </a:lnTo>
                  <a:lnTo>
                    <a:pt x="8119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80" name="Freeform 1375"/>
            <p:cNvSpPr/>
            <p:nvPr/>
          </p:nvSpPr>
          <p:spPr>
            <a:xfrm>
              <a:off x="3683" y="2884"/>
              <a:ext cx="90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4"/>
                </a:cxn>
                <a:cxn ang="0">
                  <a:pos x="902" y="4"/>
                </a:cxn>
                <a:cxn ang="0">
                  <a:pos x="0" y="0"/>
                </a:cxn>
              </a:cxnLst>
              <a:rect l="0" t="0" r="0" b="0"/>
              <a:pathLst>
                <a:path w="8119" h="37">
                  <a:moveTo>
                    <a:pt x="0" y="0"/>
                  </a:moveTo>
                  <a:lnTo>
                    <a:pt x="12" y="37"/>
                  </a:lnTo>
                  <a:lnTo>
                    <a:pt x="8119" y="3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81" name="Freeform 1376"/>
            <p:cNvSpPr/>
            <p:nvPr/>
          </p:nvSpPr>
          <p:spPr>
            <a:xfrm>
              <a:off x="3683" y="2884"/>
              <a:ext cx="90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99" y="0"/>
                </a:cxn>
                <a:cxn ang="0">
                  <a:pos x="902" y="4"/>
                </a:cxn>
                <a:cxn ang="0">
                  <a:pos x="0" y="0"/>
                </a:cxn>
              </a:cxnLst>
              <a:rect l="0" t="0" r="0" b="0"/>
              <a:pathLst>
                <a:path w="8119" h="37">
                  <a:moveTo>
                    <a:pt x="0" y="0"/>
                  </a:moveTo>
                  <a:lnTo>
                    <a:pt x="8095" y="0"/>
                  </a:lnTo>
                  <a:lnTo>
                    <a:pt x="8119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82" name="Freeform 1377"/>
            <p:cNvSpPr/>
            <p:nvPr/>
          </p:nvSpPr>
          <p:spPr>
            <a:xfrm>
              <a:off x="3683" y="2884"/>
              <a:ext cx="90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99" y="0"/>
                </a:cxn>
                <a:cxn ang="0">
                  <a:pos x="902" y="4"/>
                </a:cxn>
                <a:cxn ang="0">
                  <a:pos x="0" y="0"/>
                </a:cxn>
              </a:cxnLst>
              <a:rect l="0" t="0" r="0" b="0"/>
              <a:pathLst>
                <a:path w="8119" h="37">
                  <a:moveTo>
                    <a:pt x="0" y="0"/>
                  </a:moveTo>
                  <a:lnTo>
                    <a:pt x="8095" y="0"/>
                  </a:lnTo>
                  <a:lnTo>
                    <a:pt x="8119" y="3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83" name="Freeform 1378"/>
            <p:cNvSpPr/>
            <p:nvPr/>
          </p:nvSpPr>
          <p:spPr>
            <a:xfrm>
              <a:off x="3684" y="2888"/>
              <a:ext cx="908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5"/>
                </a:cxn>
                <a:cxn ang="0">
                  <a:pos x="908" y="15"/>
                </a:cxn>
                <a:cxn ang="0">
                  <a:pos x="0" y="0"/>
                </a:cxn>
              </a:cxnLst>
              <a:rect l="0" t="0" r="0" b="0"/>
              <a:pathLst>
                <a:path w="8172" h="135">
                  <a:moveTo>
                    <a:pt x="0" y="0"/>
                  </a:moveTo>
                  <a:lnTo>
                    <a:pt x="45" y="135"/>
                  </a:lnTo>
                  <a:lnTo>
                    <a:pt x="8172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84" name="Freeform 1379"/>
            <p:cNvSpPr/>
            <p:nvPr/>
          </p:nvSpPr>
          <p:spPr>
            <a:xfrm>
              <a:off x="3684" y="2888"/>
              <a:ext cx="908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5"/>
                </a:cxn>
                <a:cxn ang="0">
                  <a:pos x="908" y="15"/>
                </a:cxn>
                <a:cxn ang="0">
                  <a:pos x="0" y="0"/>
                </a:cxn>
              </a:cxnLst>
              <a:rect l="0" t="0" r="0" b="0"/>
              <a:pathLst>
                <a:path w="8172" h="135">
                  <a:moveTo>
                    <a:pt x="0" y="0"/>
                  </a:moveTo>
                  <a:lnTo>
                    <a:pt x="45" y="135"/>
                  </a:lnTo>
                  <a:lnTo>
                    <a:pt x="8172" y="13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85" name="Freeform 1380"/>
            <p:cNvSpPr/>
            <p:nvPr/>
          </p:nvSpPr>
          <p:spPr>
            <a:xfrm>
              <a:off x="3684" y="2888"/>
              <a:ext cx="908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01" y="0"/>
                </a:cxn>
                <a:cxn ang="0">
                  <a:pos x="908" y="15"/>
                </a:cxn>
                <a:cxn ang="0">
                  <a:pos x="0" y="0"/>
                </a:cxn>
              </a:cxnLst>
              <a:rect l="0" t="0" r="0" b="0"/>
              <a:pathLst>
                <a:path w="8172" h="135">
                  <a:moveTo>
                    <a:pt x="0" y="0"/>
                  </a:moveTo>
                  <a:lnTo>
                    <a:pt x="8107" y="0"/>
                  </a:lnTo>
                  <a:lnTo>
                    <a:pt x="8172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86" name="Freeform 1381"/>
            <p:cNvSpPr/>
            <p:nvPr/>
          </p:nvSpPr>
          <p:spPr>
            <a:xfrm>
              <a:off x="3684" y="2888"/>
              <a:ext cx="908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01" y="0"/>
                </a:cxn>
                <a:cxn ang="0">
                  <a:pos x="908" y="15"/>
                </a:cxn>
                <a:cxn ang="0">
                  <a:pos x="0" y="0"/>
                </a:cxn>
              </a:cxnLst>
              <a:rect l="0" t="0" r="0" b="0"/>
              <a:pathLst>
                <a:path w="8172" h="135">
                  <a:moveTo>
                    <a:pt x="0" y="0"/>
                  </a:moveTo>
                  <a:lnTo>
                    <a:pt x="8107" y="0"/>
                  </a:lnTo>
                  <a:lnTo>
                    <a:pt x="8172" y="13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87" name="Freeform 1382"/>
            <p:cNvSpPr/>
            <p:nvPr/>
          </p:nvSpPr>
          <p:spPr>
            <a:xfrm>
              <a:off x="3689" y="2903"/>
              <a:ext cx="90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903" y="2"/>
                </a:cxn>
                <a:cxn ang="0">
                  <a:pos x="0" y="0"/>
                </a:cxn>
              </a:cxnLst>
              <a:rect l="0" t="0" r="0" b="0"/>
              <a:pathLst>
                <a:path w="8132" h="14">
                  <a:moveTo>
                    <a:pt x="0" y="0"/>
                  </a:moveTo>
                  <a:lnTo>
                    <a:pt x="4" y="14"/>
                  </a:lnTo>
                  <a:lnTo>
                    <a:pt x="8132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88" name="Freeform 1383"/>
            <p:cNvSpPr/>
            <p:nvPr/>
          </p:nvSpPr>
          <p:spPr>
            <a:xfrm>
              <a:off x="3689" y="2903"/>
              <a:ext cx="90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903" y="2"/>
                </a:cxn>
                <a:cxn ang="0">
                  <a:pos x="0" y="0"/>
                </a:cxn>
              </a:cxnLst>
              <a:rect l="0" t="0" r="0" b="0"/>
              <a:pathLst>
                <a:path w="8132" h="14">
                  <a:moveTo>
                    <a:pt x="0" y="0"/>
                  </a:moveTo>
                  <a:lnTo>
                    <a:pt x="4" y="14"/>
                  </a:lnTo>
                  <a:lnTo>
                    <a:pt x="8132" y="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89" name="Freeform 1384"/>
            <p:cNvSpPr/>
            <p:nvPr/>
          </p:nvSpPr>
          <p:spPr>
            <a:xfrm>
              <a:off x="3689" y="2903"/>
              <a:ext cx="90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02" y="0"/>
                </a:cxn>
                <a:cxn ang="0">
                  <a:pos x="903" y="2"/>
                </a:cxn>
                <a:cxn ang="0">
                  <a:pos x="0" y="0"/>
                </a:cxn>
              </a:cxnLst>
              <a:rect l="0" t="0" r="0" b="0"/>
              <a:pathLst>
                <a:path w="8132" h="14">
                  <a:moveTo>
                    <a:pt x="0" y="0"/>
                  </a:moveTo>
                  <a:lnTo>
                    <a:pt x="8127" y="0"/>
                  </a:lnTo>
                  <a:lnTo>
                    <a:pt x="8132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90" name="Freeform 1385"/>
            <p:cNvSpPr/>
            <p:nvPr/>
          </p:nvSpPr>
          <p:spPr>
            <a:xfrm>
              <a:off x="3689" y="2903"/>
              <a:ext cx="90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02" y="0"/>
                </a:cxn>
                <a:cxn ang="0">
                  <a:pos x="903" y="2"/>
                </a:cxn>
                <a:cxn ang="0">
                  <a:pos x="0" y="0"/>
                </a:cxn>
              </a:cxnLst>
              <a:rect l="0" t="0" r="0" b="0"/>
              <a:pathLst>
                <a:path w="8132" h="14">
                  <a:moveTo>
                    <a:pt x="0" y="0"/>
                  </a:moveTo>
                  <a:lnTo>
                    <a:pt x="8127" y="0"/>
                  </a:lnTo>
                  <a:lnTo>
                    <a:pt x="8132" y="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91" name="Freeform 1386"/>
            <p:cNvSpPr/>
            <p:nvPr/>
          </p:nvSpPr>
          <p:spPr>
            <a:xfrm>
              <a:off x="3689" y="2905"/>
              <a:ext cx="908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14"/>
                </a:cxn>
                <a:cxn ang="0">
                  <a:pos x="908" y="14"/>
                </a:cxn>
                <a:cxn ang="0">
                  <a:pos x="0" y="0"/>
                </a:cxn>
              </a:cxnLst>
              <a:rect l="0" t="0" r="0" b="0"/>
              <a:pathLst>
                <a:path w="8170" h="128">
                  <a:moveTo>
                    <a:pt x="0" y="0"/>
                  </a:moveTo>
                  <a:lnTo>
                    <a:pt x="60" y="128"/>
                  </a:lnTo>
                  <a:lnTo>
                    <a:pt x="8170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92" name="Freeform 1387"/>
            <p:cNvSpPr/>
            <p:nvPr/>
          </p:nvSpPr>
          <p:spPr>
            <a:xfrm>
              <a:off x="3689" y="2905"/>
              <a:ext cx="908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14"/>
                </a:cxn>
                <a:cxn ang="0">
                  <a:pos x="908" y="14"/>
                </a:cxn>
                <a:cxn ang="0">
                  <a:pos x="0" y="0"/>
                </a:cxn>
              </a:cxnLst>
              <a:rect l="0" t="0" r="0" b="0"/>
              <a:pathLst>
                <a:path w="8170" h="128">
                  <a:moveTo>
                    <a:pt x="0" y="0"/>
                  </a:moveTo>
                  <a:lnTo>
                    <a:pt x="60" y="128"/>
                  </a:lnTo>
                  <a:lnTo>
                    <a:pt x="8170" y="12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93" name="Freeform 1388"/>
            <p:cNvSpPr/>
            <p:nvPr/>
          </p:nvSpPr>
          <p:spPr>
            <a:xfrm>
              <a:off x="3689" y="2905"/>
              <a:ext cx="908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03" y="0"/>
                </a:cxn>
                <a:cxn ang="0">
                  <a:pos x="908" y="14"/>
                </a:cxn>
                <a:cxn ang="0">
                  <a:pos x="0" y="0"/>
                </a:cxn>
              </a:cxnLst>
              <a:rect l="0" t="0" r="0" b="0"/>
              <a:pathLst>
                <a:path w="8170" h="128">
                  <a:moveTo>
                    <a:pt x="0" y="0"/>
                  </a:moveTo>
                  <a:lnTo>
                    <a:pt x="8128" y="0"/>
                  </a:lnTo>
                  <a:lnTo>
                    <a:pt x="8170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94" name="Freeform 1389"/>
            <p:cNvSpPr/>
            <p:nvPr/>
          </p:nvSpPr>
          <p:spPr>
            <a:xfrm>
              <a:off x="3689" y="2905"/>
              <a:ext cx="908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03" y="0"/>
                </a:cxn>
                <a:cxn ang="0">
                  <a:pos x="908" y="14"/>
                </a:cxn>
                <a:cxn ang="0">
                  <a:pos x="0" y="0"/>
                </a:cxn>
              </a:cxnLst>
              <a:rect l="0" t="0" r="0" b="0"/>
              <a:pathLst>
                <a:path w="8170" h="128">
                  <a:moveTo>
                    <a:pt x="0" y="0"/>
                  </a:moveTo>
                  <a:lnTo>
                    <a:pt x="8128" y="0"/>
                  </a:lnTo>
                  <a:lnTo>
                    <a:pt x="8170" y="12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95" name="Freeform 1390"/>
            <p:cNvSpPr/>
            <p:nvPr/>
          </p:nvSpPr>
          <p:spPr>
            <a:xfrm>
              <a:off x="3696" y="2919"/>
              <a:ext cx="902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5"/>
                </a:cxn>
                <a:cxn ang="0">
                  <a:pos x="902" y="5"/>
                </a:cxn>
                <a:cxn ang="0">
                  <a:pos x="0" y="0"/>
                </a:cxn>
              </a:cxnLst>
              <a:rect l="0" t="0" r="0" b="0"/>
              <a:pathLst>
                <a:path w="8119" h="50">
                  <a:moveTo>
                    <a:pt x="0" y="0"/>
                  </a:moveTo>
                  <a:lnTo>
                    <a:pt x="23" y="50"/>
                  </a:lnTo>
                  <a:lnTo>
                    <a:pt x="8119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96" name="Freeform 1391"/>
            <p:cNvSpPr/>
            <p:nvPr/>
          </p:nvSpPr>
          <p:spPr>
            <a:xfrm>
              <a:off x="3696" y="2919"/>
              <a:ext cx="902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5"/>
                </a:cxn>
                <a:cxn ang="0">
                  <a:pos x="902" y="5"/>
                </a:cxn>
                <a:cxn ang="0">
                  <a:pos x="0" y="0"/>
                </a:cxn>
              </a:cxnLst>
              <a:rect l="0" t="0" r="0" b="0"/>
              <a:pathLst>
                <a:path w="8119" h="50">
                  <a:moveTo>
                    <a:pt x="0" y="0"/>
                  </a:moveTo>
                  <a:lnTo>
                    <a:pt x="23" y="50"/>
                  </a:lnTo>
                  <a:lnTo>
                    <a:pt x="8119" y="5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97" name="Freeform 1392"/>
            <p:cNvSpPr/>
            <p:nvPr/>
          </p:nvSpPr>
          <p:spPr>
            <a:xfrm>
              <a:off x="3696" y="2919"/>
              <a:ext cx="902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01" y="0"/>
                </a:cxn>
                <a:cxn ang="0">
                  <a:pos x="902" y="5"/>
                </a:cxn>
                <a:cxn ang="0">
                  <a:pos x="0" y="0"/>
                </a:cxn>
              </a:cxnLst>
              <a:rect l="0" t="0" r="0" b="0"/>
              <a:pathLst>
                <a:path w="8119" h="50">
                  <a:moveTo>
                    <a:pt x="0" y="0"/>
                  </a:moveTo>
                  <a:lnTo>
                    <a:pt x="8110" y="0"/>
                  </a:lnTo>
                  <a:lnTo>
                    <a:pt x="8119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98" name="Freeform 1393"/>
            <p:cNvSpPr/>
            <p:nvPr/>
          </p:nvSpPr>
          <p:spPr>
            <a:xfrm>
              <a:off x="3696" y="2919"/>
              <a:ext cx="902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01" y="0"/>
                </a:cxn>
                <a:cxn ang="0">
                  <a:pos x="902" y="5"/>
                </a:cxn>
                <a:cxn ang="0">
                  <a:pos x="0" y="0"/>
                </a:cxn>
              </a:cxnLst>
              <a:rect l="0" t="0" r="0" b="0"/>
              <a:pathLst>
                <a:path w="8119" h="50">
                  <a:moveTo>
                    <a:pt x="0" y="0"/>
                  </a:moveTo>
                  <a:lnTo>
                    <a:pt x="8110" y="0"/>
                  </a:lnTo>
                  <a:lnTo>
                    <a:pt x="8119" y="5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99" name="Freeform 1394"/>
            <p:cNvSpPr/>
            <p:nvPr/>
          </p:nvSpPr>
          <p:spPr>
            <a:xfrm>
              <a:off x="3699" y="2924"/>
              <a:ext cx="901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1"/>
                </a:cxn>
                <a:cxn ang="0">
                  <a:pos x="901" y="11"/>
                </a:cxn>
                <a:cxn ang="0">
                  <a:pos x="0" y="0"/>
                </a:cxn>
              </a:cxnLst>
              <a:rect l="0" t="0" r="0" b="0"/>
              <a:pathLst>
                <a:path w="8114" h="97">
                  <a:moveTo>
                    <a:pt x="0" y="0"/>
                  </a:moveTo>
                  <a:lnTo>
                    <a:pt x="57" y="97"/>
                  </a:lnTo>
                  <a:lnTo>
                    <a:pt x="8114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00" name="Freeform 1395"/>
            <p:cNvSpPr/>
            <p:nvPr/>
          </p:nvSpPr>
          <p:spPr>
            <a:xfrm>
              <a:off x="3699" y="2924"/>
              <a:ext cx="901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1"/>
                </a:cxn>
                <a:cxn ang="0">
                  <a:pos x="901" y="11"/>
                </a:cxn>
                <a:cxn ang="0">
                  <a:pos x="0" y="0"/>
                </a:cxn>
              </a:cxnLst>
              <a:rect l="0" t="0" r="0" b="0"/>
              <a:pathLst>
                <a:path w="8114" h="97">
                  <a:moveTo>
                    <a:pt x="0" y="0"/>
                  </a:moveTo>
                  <a:lnTo>
                    <a:pt x="57" y="97"/>
                  </a:lnTo>
                  <a:lnTo>
                    <a:pt x="8114" y="9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01" name="Freeform 1396"/>
            <p:cNvSpPr/>
            <p:nvPr/>
          </p:nvSpPr>
          <p:spPr>
            <a:xfrm>
              <a:off x="3699" y="2924"/>
              <a:ext cx="901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99" y="0"/>
                </a:cxn>
                <a:cxn ang="0">
                  <a:pos x="901" y="11"/>
                </a:cxn>
                <a:cxn ang="0">
                  <a:pos x="0" y="0"/>
                </a:cxn>
              </a:cxnLst>
              <a:rect l="0" t="0" r="0" b="0"/>
              <a:pathLst>
                <a:path w="8114" h="97">
                  <a:moveTo>
                    <a:pt x="0" y="0"/>
                  </a:moveTo>
                  <a:lnTo>
                    <a:pt x="8096" y="0"/>
                  </a:lnTo>
                  <a:lnTo>
                    <a:pt x="8114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02" name="Freeform 1397"/>
            <p:cNvSpPr/>
            <p:nvPr/>
          </p:nvSpPr>
          <p:spPr>
            <a:xfrm>
              <a:off x="3699" y="2924"/>
              <a:ext cx="901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99" y="0"/>
                </a:cxn>
                <a:cxn ang="0">
                  <a:pos x="901" y="11"/>
                </a:cxn>
                <a:cxn ang="0">
                  <a:pos x="0" y="0"/>
                </a:cxn>
              </a:cxnLst>
              <a:rect l="0" t="0" r="0" b="0"/>
              <a:pathLst>
                <a:path w="8114" h="97">
                  <a:moveTo>
                    <a:pt x="0" y="0"/>
                  </a:moveTo>
                  <a:lnTo>
                    <a:pt x="8096" y="0"/>
                  </a:lnTo>
                  <a:lnTo>
                    <a:pt x="8114" y="9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03" name="Freeform 1398"/>
            <p:cNvSpPr/>
            <p:nvPr/>
          </p:nvSpPr>
          <p:spPr>
            <a:xfrm>
              <a:off x="3705" y="2935"/>
              <a:ext cx="896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8"/>
                </a:cxn>
                <a:cxn ang="0">
                  <a:pos x="896" y="8"/>
                </a:cxn>
                <a:cxn ang="0">
                  <a:pos x="0" y="0"/>
                </a:cxn>
              </a:cxnLst>
              <a:rect l="0" t="0" r="0" b="0"/>
              <a:pathLst>
                <a:path w="8061" h="73">
                  <a:moveTo>
                    <a:pt x="0" y="0"/>
                  </a:moveTo>
                  <a:lnTo>
                    <a:pt x="44" y="73"/>
                  </a:lnTo>
                  <a:lnTo>
                    <a:pt x="8061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04" name="Freeform 1399"/>
            <p:cNvSpPr/>
            <p:nvPr/>
          </p:nvSpPr>
          <p:spPr>
            <a:xfrm>
              <a:off x="3705" y="2935"/>
              <a:ext cx="896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8"/>
                </a:cxn>
                <a:cxn ang="0">
                  <a:pos x="896" y="8"/>
                </a:cxn>
                <a:cxn ang="0">
                  <a:pos x="0" y="0"/>
                </a:cxn>
              </a:cxnLst>
              <a:rect l="0" t="0" r="0" b="0"/>
              <a:pathLst>
                <a:path w="8061" h="73">
                  <a:moveTo>
                    <a:pt x="0" y="0"/>
                  </a:moveTo>
                  <a:lnTo>
                    <a:pt x="44" y="73"/>
                  </a:lnTo>
                  <a:lnTo>
                    <a:pt x="8061" y="7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05" name="Freeform 1400"/>
            <p:cNvSpPr/>
            <p:nvPr/>
          </p:nvSpPr>
          <p:spPr>
            <a:xfrm>
              <a:off x="3705" y="2935"/>
              <a:ext cx="896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96" y="0"/>
                </a:cxn>
                <a:cxn ang="0">
                  <a:pos x="896" y="8"/>
                </a:cxn>
                <a:cxn ang="0">
                  <a:pos x="0" y="0"/>
                </a:cxn>
              </a:cxnLst>
              <a:rect l="0" t="0" r="0" b="0"/>
              <a:pathLst>
                <a:path w="8061" h="73">
                  <a:moveTo>
                    <a:pt x="0" y="0"/>
                  </a:moveTo>
                  <a:lnTo>
                    <a:pt x="8057" y="0"/>
                  </a:lnTo>
                  <a:lnTo>
                    <a:pt x="8061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06" name="Freeform 1401"/>
            <p:cNvSpPr/>
            <p:nvPr/>
          </p:nvSpPr>
          <p:spPr>
            <a:xfrm>
              <a:off x="3705" y="2935"/>
              <a:ext cx="896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96" y="0"/>
                </a:cxn>
                <a:cxn ang="0">
                  <a:pos x="896" y="8"/>
                </a:cxn>
                <a:cxn ang="0">
                  <a:pos x="0" y="0"/>
                </a:cxn>
              </a:cxnLst>
              <a:rect l="0" t="0" r="0" b="0"/>
              <a:pathLst>
                <a:path w="8061" h="73">
                  <a:moveTo>
                    <a:pt x="0" y="0"/>
                  </a:moveTo>
                  <a:lnTo>
                    <a:pt x="8057" y="0"/>
                  </a:lnTo>
                  <a:lnTo>
                    <a:pt x="8061" y="7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07" name="Freeform 1402"/>
            <p:cNvSpPr/>
            <p:nvPr/>
          </p:nvSpPr>
          <p:spPr>
            <a:xfrm>
              <a:off x="3710" y="2943"/>
              <a:ext cx="891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9"/>
                </a:cxn>
                <a:cxn ang="0">
                  <a:pos x="891" y="9"/>
                </a:cxn>
                <a:cxn ang="0">
                  <a:pos x="0" y="0"/>
                </a:cxn>
              </a:cxnLst>
              <a:rect l="0" t="0" r="0" b="0"/>
              <a:pathLst>
                <a:path w="8020" h="75">
                  <a:moveTo>
                    <a:pt x="0" y="0"/>
                  </a:moveTo>
                  <a:lnTo>
                    <a:pt x="56" y="75"/>
                  </a:lnTo>
                  <a:lnTo>
                    <a:pt x="8020" y="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08" name="Freeform 1403"/>
            <p:cNvSpPr/>
            <p:nvPr/>
          </p:nvSpPr>
          <p:spPr>
            <a:xfrm>
              <a:off x="3710" y="2943"/>
              <a:ext cx="891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9"/>
                </a:cxn>
                <a:cxn ang="0">
                  <a:pos x="891" y="9"/>
                </a:cxn>
                <a:cxn ang="0">
                  <a:pos x="0" y="0"/>
                </a:cxn>
              </a:cxnLst>
              <a:rect l="0" t="0" r="0" b="0"/>
              <a:pathLst>
                <a:path w="8020" h="75">
                  <a:moveTo>
                    <a:pt x="0" y="0"/>
                  </a:moveTo>
                  <a:lnTo>
                    <a:pt x="56" y="75"/>
                  </a:lnTo>
                  <a:lnTo>
                    <a:pt x="8020" y="7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09" name="Freeform 1404"/>
            <p:cNvSpPr/>
            <p:nvPr/>
          </p:nvSpPr>
          <p:spPr>
            <a:xfrm>
              <a:off x="3710" y="2943"/>
              <a:ext cx="891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91" y="0"/>
                </a:cxn>
                <a:cxn ang="0">
                  <a:pos x="891" y="9"/>
                </a:cxn>
                <a:cxn ang="0">
                  <a:pos x="0" y="0"/>
                </a:cxn>
              </a:cxnLst>
              <a:rect l="0" t="0" r="0" b="0"/>
              <a:pathLst>
                <a:path w="8020" h="75">
                  <a:moveTo>
                    <a:pt x="0" y="0"/>
                  </a:moveTo>
                  <a:lnTo>
                    <a:pt x="8017" y="0"/>
                  </a:lnTo>
                  <a:lnTo>
                    <a:pt x="8020" y="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0" name="Freeform 1405"/>
            <p:cNvSpPr/>
            <p:nvPr/>
          </p:nvSpPr>
          <p:spPr>
            <a:xfrm>
              <a:off x="3710" y="2943"/>
              <a:ext cx="891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91" y="0"/>
                </a:cxn>
                <a:cxn ang="0">
                  <a:pos x="891" y="9"/>
                </a:cxn>
                <a:cxn ang="0">
                  <a:pos x="0" y="0"/>
                </a:cxn>
              </a:cxnLst>
              <a:rect l="0" t="0" r="0" b="0"/>
              <a:pathLst>
                <a:path w="8020" h="75">
                  <a:moveTo>
                    <a:pt x="0" y="0"/>
                  </a:moveTo>
                  <a:lnTo>
                    <a:pt x="8017" y="0"/>
                  </a:lnTo>
                  <a:lnTo>
                    <a:pt x="8020" y="7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1" name="Freeform 1406"/>
            <p:cNvSpPr/>
            <p:nvPr/>
          </p:nvSpPr>
          <p:spPr>
            <a:xfrm>
              <a:off x="3716" y="2952"/>
              <a:ext cx="88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9"/>
                </a:cxn>
                <a:cxn ang="0">
                  <a:pos x="884" y="9"/>
                </a:cxn>
                <a:cxn ang="0">
                  <a:pos x="0" y="0"/>
                </a:cxn>
              </a:cxnLst>
              <a:rect l="0" t="0" r="0" b="0"/>
              <a:pathLst>
                <a:path w="7956" h="83">
                  <a:moveTo>
                    <a:pt x="0" y="0"/>
                  </a:moveTo>
                  <a:lnTo>
                    <a:pt x="63" y="83"/>
                  </a:lnTo>
                  <a:lnTo>
                    <a:pt x="7956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2" name="Freeform 1407"/>
            <p:cNvSpPr/>
            <p:nvPr/>
          </p:nvSpPr>
          <p:spPr>
            <a:xfrm>
              <a:off x="3716" y="2952"/>
              <a:ext cx="88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9"/>
                </a:cxn>
                <a:cxn ang="0">
                  <a:pos x="884" y="9"/>
                </a:cxn>
                <a:cxn ang="0">
                  <a:pos x="0" y="0"/>
                </a:cxn>
              </a:cxnLst>
              <a:rect l="0" t="0" r="0" b="0"/>
              <a:pathLst>
                <a:path w="7956" h="83">
                  <a:moveTo>
                    <a:pt x="0" y="0"/>
                  </a:moveTo>
                  <a:lnTo>
                    <a:pt x="63" y="83"/>
                  </a:lnTo>
                  <a:lnTo>
                    <a:pt x="7956" y="8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3" name="Freeform 1408"/>
            <p:cNvSpPr/>
            <p:nvPr/>
          </p:nvSpPr>
          <p:spPr>
            <a:xfrm>
              <a:off x="3716" y="2952"/>
              <a:ext cx="88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5" y="0"/>
                </a:cxn>
                <a:cxn ang="0">
                  <a:pos x="884" y="9"/>
                </a:cxn>
                <a:cxn ang="0">
                  <a:pos x="0" y="0"/>
                </a:cxn>
              </a:cxnLst>
              <a:rect l="0" t="0" r="0" b="0"/>
              <a:pathLst>
                <a:path w="7964" h="83">
                  <a:moveTo>
                    <a:pt x="0" y="0"/>
                  </a:moveTo>
                  <a:lnTo>
                    <a:pt x="7964" y="0"/>
                  </a:lnTo>
                  <a:lnTo>
                    <a:pt x="7956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4" name="Freeform 1409"/>
            <p:cNvSpPr/>
            <p:nvPr/>
          </p:nvSpPr>
          <p:spPr>
            <a:xfrm>
              <a:off x="3716" y="2952"/>
              <a:ext cx="88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5" y="0"/>
                </a:cxn>
                <a:cxn ang="0">
                  <a:pos x="884" y="9"/>
                </a:cxn>
                <a:cxn ang="0">
                  <a:pos x="0" y="0"/>
                </a:cxn>
              </a:cxnLst>
              <a:rect l="0" t="0" r="0" b="0"/>
              <a:pathLst>
                <a:path w="7964" h="83">
                  <a:moveTo>
                    <a:pt x="0" y="0"/>
                  </a:moveTo>
                  <a:lnTo>
                    <a:pt x="7964" y="0"/>
                  </a:lnTo>
                  <a:lnTo>
                    <a:pt x="7956" y="8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5" name="Freeform 1410"/>
            <p:cNvSpPr/>
            <p:nvPr/>
          </p:nvSpPr>
          <p:spPr>
            <a:xfrm>
              <a:off x="3723" y="2961"/>
              <a:ext cx="876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7"/>
                </a:cxn>
                <a:cxn ang="0">
                  <a:pos x="876" y="7"/>
                </a:cxn>
                <a:cxn ang="0">
                  <a:pos x="0" y="0"/>
                </a:cxn>
              </a:cxnLst>
              <a:rect l="0" t="0" r="0" b="0"/>
              <a:pathLst>
                <a:path w="7888" h="66">
                  <a:moveTo>
                    <a:pt x="0" y="0"/>
                  </a:moveTo>
                  <a:lnTo>
                    <a:pt x="61" y="66"/>
                  </a:lnTo>
                  <a:lnTo>
                    <a:pt x="7888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6" name="Freeform 1411"/>
            <p:cNvSpPr/>
            <p:nvPr/>
          </p:nvSpPr>
          <p:spPr>
            <a:xfrm>
              <a:off x="3723" y="2961"/>
              <a:ext cx="876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7"/>
                </a:cxn>
                <a:cxn ang="0">
                  <a:pos x="876" y="7"/>
                </a:cxn>
                <a:cxn ang="0">
                  <a:pos x="0" y="0"/>
                </a:cxn>
              </a:cxnLst>
              <a:rect l="0" t="0" r="0" b="0"/>
              <a:pathLst>
                <a:path w="7888" h="66">
                  <a:moveTo>
                    <a:pt x="0" y="0"/>
                  </a:moveTo>
                  <a:lnTo>
                    <a:pt x="61" y="66"/>
                  </a:lnTo>
                  <a:lnTo>
                    <a:pt x="7888" y="6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7" name="Freeform 1412"/>
            <p:cNvSpPr/>
            <p:nvPr/>
          </p:nvSpPr>
          <p:spPr>
            <a:xfrm>
              <a:off x="3723" y="2961"/>
              <a:ext cx="877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77" y="0"/>
                </a:cxn>
                <a:cxn ang="0">
                  <a:pos x="876" y="7"/>
                </a:cxn>
                <a:cxn ang="0">
                  <a:pos x="0" y="0"/>
                </a:cxn>
              </a:cxnLst>
              <a:rect l="0" t="0" r="0" b="0"/>
              <a:pathLst>
                <a:path w="7893" h="66">
                  <a:moveTo>
                    <a:pt x="0" y="0"/>
                  </a:moveTo>
                  <a:lnTo>
                    <a:pt x="7893" y="0"/>
                  </a:lnTo>
                  <a:lnTo>
                    <a:pt x="7888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8" name="Freeform 1413"/>
            <p:cNvSpPr/>
            <p:nvPr/>
          </p:nvSpPr>
          <p:spPr>
            <a:xfrm>
              <a:off x="3723" y="2961"/>
              <a:ext cx="877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77" y="0"/>
                </a:cxn>
                <a:cxn ang="0">
                  <a:pos x="876" y="7"/>
                </a:cxn>
                <a:cxn ang="0">
                  <a:pos x="0" y="0"/>
                </a:cxn>
              </a:cxnLst>
              <a:rect l="0" t="0" r="0" b="0"/>
              <a:pathLst>
                <a:path w="7893" h="66">
                  <a:moveTo>
                    <a:pt x="0" y="0"/>
                  </a:moveTo>
                  <a:lnTo>
                    <a:pt x="7893" y="0"/>
                  </a:lnTo>
                  <a:lnTo>
                    <a:pt x="7888" y="6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9" name="Freeform 1414"/>
            <p:cNvSpPr/>
            <p:nvPr/>
          </p:nvSpPr>
          <p:spPr>
            <a:xfrm>
              <a:off x="3730" y="2968"/>
              <a:ext cx="86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9"/>
                </a:cxn>
                <a:cxn ang="0">
                  <a:pos x="867" y="9"/>
                </a:cxn>
                <a:cxn ang="0">
                  <a:pos x="0" y="0"/>
                </a:cxn>
              </a:cxnLst>
              <a:rect l="0" t="0" r="0" b="0"/>
              <a:pathLst>
                <a:path w="7809" h="79">
                  <a:moveTo>
                    <a:pt x="0" y="0"/>
                  </a:moveTo>
                  <a:lnTo>
                    <a:pt x="73" y="79"/>
                  </a:lnTo>
                  <a:lnTo>
                    <a:pt x="7809" y="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20" name="Freeform 1415"/>
            <p:cNvSpPr/>
            <p:nvPr/>
          </p:nvSpPr>
          <p:spPr>
            <a:xfrm>
              <a:off x="3730" y="2968"/>
              <a:ext cx="86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9"/>
                </a:cxn>
                <a:cxn ang="0">
                  <a:pos x="867" y="9"/>
                </a:cxn>
                <a:cxn ang="0">
                  <a:pos x="0" y="0"/>
                </a:cxn>
              </a:cxnLst>
              <a:rect l="0" t="0" r="0" b="0"/>
              <a:pathLst>
                <a:path w="7809" h="79">
                  <a:moveTo>
                    <a:pt x="0" y="0"/>
                  </a:moveTo>
                  <a:lnTo>
                    <a:pt x="73" y="79"/>
                  </a:lnTo>
                  <a:lnTo>
                    <a:pt x="7809" y="7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21" name="Freeform 1416"/>
            <p:cNvSpPr/>
            <p:nvPr/>
          </p:nvSpPr>
          <p:spPr>
            <a:xfrm>
              <a:off x="3730" y="2968"/>
              <a:ext cx="869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9" y="0"/>
                </a:cxn>
                <a:cxn ang="0">
                  <a:pos x="867" y="9"/>
                </a:cxn>
                <a:cxn ang="0">
                  <a:pos x="0" y="0"/>
                </a:cxn>
              </a:cxnLst>
              <a:rect l="0" t="0" r="0" b="0"/>
              <a:pathLst>
                <a:path w="7827" h="79">
                  <a:moveTo>
                    <a:pt x="0" y="0"/>
                  </a:moveTo>
                  <a:lnTo>
                    <a:pt x="7827" y="0"/>
                  </a:lnTo>
                  <a:lnTo>
                    <a:pt x="7809" y="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22" name="Freeform 1417"/>
            <p:cNvSpPr/>
            <p:nvPr/>
          </p:nvSpPr>
          <p:spPr>
            <a:xfrm>
              <a:off x="3730" y="2968"/>
              <a:ext cx="869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9" y="0"/>
                </a:cxn>
                <a:cxn ang="0">
                  <a:pos x="867" y="9"/>
                </a:cxn>
                <a:cxn ang="0">
                  <a:pos x="0" y="0"/>
                </a:cxn>
              </a:cxnLst>
              <a:rect l="0" t="0" r="0" b="0"/>
              <a:pathLst>
                <a:path w="7827" h="79">
                  <a:moveTo>
                    <a:pt x="0" y="0"/>
                  </a:moveTo>
                  <a:lnTo>
                    <a:pt x="7827" y="0"/>
                  </a:lnTo>
                  <a:lnTo>
                    <a:pt x="7809" y="7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23" name="Freeform 1418"/>
            <p:cNvSpPr/>
            <p:nvPr/>
          </p:nvSpPr>
          <p:spPr>
            <a:xfrm>
              <a:off x="3738" y="2977"/>
              <a:ext cx="858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7"/>
                </a:cxn>
                <a:cxn ang="0">
                  <a:pos x="858" y="7"/>
                </a:cxn>
                <a:cxn ang="0">
                  <a:pos x="0" y="0"/>
                </a:cxn>
              </a:cxnLst>
              <a:rect l="0" t="0" r="0" b="0"/>
              <a:pathLst>
                <a:path w="7721" h="66">
                  <a:moveTo>
                    <a:pt x="0" y="0"/>
                  </a:moveTo>
                  <a:lnTo>
                    <a:pt x="77" y="66"/>
                  </a:lnTo>
                  <a:lnTo>
                    <a:pt x="7721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24" name="Freeform 1419"/>
            <p:cNvSpPr/>
            <p:nvPr/>
          </p:nvSpPr>
          <p:spPr>
            <a:xfrm>
              <a:off x="3738" y="2977"/>
              <a:ext cx="858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7"/>
                </a:cxn>
                <a:cxn ang="0">
                  <a:pos x="858" y="7"/>
                </a:cxn>
                <a:cxn ang="0">
                  <a:pos x="0" y="0"/>
                </a:cxn>
              </a:cxnLst>
              <a:rect l="0" t="0" r="0" b="0"/>
              <a:pathLst>
                <a:path w="7721" h="66">
                  <a:moveTo>
                    <a:pt x="0" y="0"/>
                  </a:moveTo>
                  <a:lnTo>
                    <a:pt x="77" y="66"/>
                  </a:lnTo>
                  <a:lnTo>
                    <a:pt x="7721" y="6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25" name="Freeform 1420"/>
            <p:cNvSpPr/>
            <p:nvPr/>
          </p:nvSpPr>
          <p:spPr>
            <a:xfrm>
              <a:off x="3738" y="2977"/>
              <a:ext cx="859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9" y="0"/>
                </a:cxn>
                <a:cxn ang="0">
                  <a:pos x="857" y="7"/>
                </a:cxn>
                <a:cxn ang="0">
                  <a:pos x="0" y="0"/>
                </a:cxn>
              </a:cxnLst>
              <a:rect l="0" t="0" r="0" b="0"/>
              <a:pathLst>
                <a:path w="7736" h="66">
                  <a:moveTo>
                    <a:pt x="0" y="0"/>
                  </a:moveTo>
                  <a:lnTo>
                    <a:pt x="7736" y="0"/>
                  </a:lnTo>
                  <a:lnTo>
                    <a:pt x="7721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26" name="Freeform 1421"/>
            <p:cNvSpPr/>
            <p:nvPr/>
          </p:nvSpPr>
          <p:spPr>
            <a:xfrm>
              <a:off x="3738" y="2977"/>
              <a:ext cx="859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9" y="0"/>
                </a:cxn>
                <a:cxn ang="0">
                  <a:pos x="857" y="7"/>
                </a:cxn>
                <a:cxn ang="0">
                  <a:pos x="0" y="0"/>
                </a:cxn>
              </a:cxnLst>
              <a:rect l="0" t="0" r="0" b="0"/>
              <a:pathLst>
                <a:path w="7736" h="66">
                  <a:moveTo>
                    <a:pt x="0" y="0"/>
                  </a:moveTo>
                  <a:lnTo>
                    <a:pt x="7736" y="0"/>
                  </a:lnTo>
                  <a:lnTo>
                    <a:pt x="7721" y="6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27" name="Freeform 1422"/>
            <p:cNvSpPr/>
            <p:nvPr/>
          </p:nvSpPr>
          <p:spPr>
            <a:xfrm>
              <a:off x="3746" y="2984"/>
              <a:ext cx="847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8"/>
                </a:cxn>
                <a:cxn ang="0">
                  <a:pos x="847" y="8"/>
                </a:cxn>
                <a:cxn ang="0">
                  <a:pos x="0" y="0"/>
                </a:cxn>
              </a:cxnLst>
              <a:rect l="0" t="0" r="0" b="0"/>
              <a:pathLst>
                <a:path w="7619" h="65">
                  <a:moveTo>
                    <a:pt x="0" y="0"/>
                  </a:moveTo>
                  <a:lnTo>
                    <a:pt x="74" y="65"/>
                  </a:lnTo>
                  <a:lnTo>
                    <a:pt x="7619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28" name="Freeform 1423"/>
            <p:cNvSpPr/>
            <p:nvPr/>
          </p:nvSpPr>
          <p:spPr>
            <a:xfrm>
              <a:off x="3746" y="2984"/>
              <a:ext cx="847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8"/>
                </a:cxn>
                <a:cxn ang="0">
                  <a:pos x="847" y="8"/>
                </a:cxn>
                <a:cxn ang="0">
                  <a:pos x="0" y="0"/>
                </a:cxn>
              </a:cxnLst>
              <a:rect l="0" t="0" r="0" b="0"/>
              <a:pathLst>
                <a:path w="7619" h="65">
                  <a:moveTo>
                    <a:pt x="0" y="0"/>
                  </a:moveTo>
                  <a:lnTo>
                    <a:pt x="74" y="65"/>
                  </a:lnTo>
                  <a:lnTo>
                    <a:pt x="7619" y="6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29" name="Freeform 1424"/>
            <p:cNvSpPr/>
            <p:nvPr/>
          </p:nvSpPr>
          <p:spPr>
            <a:xfrm>
              <a:off x="3746" y="2984"/>
              <a:ext cx="850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0" y="0"/>
                </a:cxn>
                <a:cxn ang="0">
                  <a:pos x="847" y="8"/>
                </a:cxn>
                <a:cxn ang="0">
                  <a:pos x="0" y="0"/>
                </a:cxn>
              </a:cxnLst>
              <a:rect l="0" t="0" r="0" b="0"/>
              <a:pathLst>
                <a:path w="7644" h="65">
                  <a:moveTo>
                    <a:pt x="0" y="0"/>
                  </a:moveTo>
                  <a:lnTo>
                    <a:pt x="7644" y="0"/>
                  </a:lnTo>
                  <a:lnTo>
                    <a:pt x="7619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30" name="Freeform 1425"/>
            <p:cNvSpPr/>
            <p:nvPr/>
          </p:nvSpPr>
          <p:spPr>
            <a:xfrm>
              <a:off x="3746" y="2984"/>
              <a:ext cx="850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0" y="0"/>
                </a:cxn>
                <a:cxn ang="0">
                  <a:pos x="847" y="8"/>
                </a:cxn>
                <a:cxn ang="0">
                  <a:pos x="0" y="0"/>
                </a:cxn>
              </a:cxnLst>
              <a:rect l="0" t="0" r="0" b="0"/>
              <a:pathLst>
                <a:path w="7644" h="65">
                  <a:moveTo>
                    <a:pt x="0" y="0"/>
                  </a:moveTo>
                  <a:lnTo>
                    <a:pt x="7644" y="0"/>
                  </a:lnTo>
                  <a:lnTo>
                    <a:pt x="7619" y="6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31" name="Freeform 1426"/>
            <p:cNvSpPr/>
            <p:nvPr/>
          </p:nvSpPr>
          <p:spPr>
            <a:xfrm>
              <a:off x="3755" y="2992"/>
              <a:ext cx="835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8"/>
                </a:cxn>
                <a:cxn ang="0">
                  <a:pos x="835" y="8"/>
                </a:cxn>
                <a:cxn ang="0">
                  <a:pos x="0" y="0"/>
                </a:cxn>
              </a:cxnLst>
              <a:rect l="0" t="0" r="0" b="0"/>
              <a:pathLst>
                <a:path w="7517" h="75">
                  <a:moveTo>
                    <a:pt x="0" y="0"/>
                  </a:moveTo>
                  <a:lnTo>
                    <a:pt x="107" y="75"/>
                  </a:lnTo>
                  <a:lnTo>
                    <a:pt x="7517" y="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32" name="Freeform 1427"/>
            <p:cNvSpPr/>
            <p:nvPr/>
          </p:nvSpPr>
          <p:spPr>
            <a:xfrm>
              <a:off x="3755" y="2992"/>
              <a:ext cx="835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8"/>
                </a:cxn>
                <a:cxn ang="0">
                  <a:pos x="835" y="8"/>
                </a:cxn>
                <a:cxn ang="0">
                  <a:pos x="0" y="0"/>
                </a:cxn>
              </a:cxnLst>
              <a:rect l="0" t="0" r="0" b="0"/>
              <a:pathLst>
                <a:path w="7517" h="75">
                  <a:moveTo>
                    <a:pt x="0" y="0"/>
                  </a:moveTo>
                  <a:lnTo>
                    <a:pt x="107" y="75"/>
                  </a:lnTo>
                  <a:lnTo>
                    <a:pt x="7517" y="7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33" name="Freeform 1428"/>
            <p:cNvSpPr/>
            <p:nvPr/>
          </p:nvSpPr>
          <p:spPr>
            <a:xfrm>
              <a:off x="3755" y="2992"/>
              <a:ext cx="838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38" y="0"/>
                </a:cxn>
                <a:cxn ang="0">
                  <a:pos x="835" y="8"/>
                </a:cxn>
                <a:cxn ang="0">
                  <a:pos x="0" y="0"/>
                </a:cxn>
              </a:cxnLst>
              <a:rect l="0" t="0" r="0" b="0"/>
              <a:pathLst>
                <a:path w="7545" h="75">
                  <a:moveTo>
                    <a:pt x="0" y="0"/>
                  </a:moveTo>
                  <a:lnTo>
                    <a:pt x="7545" y="0"/>
                  </a:lnTo>
                  <a:lnTo>
                    <a:pt x="7517" y="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34" name="Freeform 1429"/>
            <p:cNvSpPr/>
            <p:nvPr/>
          </p:nvSpPr>
          <p:spPr>
            <a:xfrm>
              <a:off x="3755" y="2992"/>
              <a:ext cx="838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38" y="0"/>
                </a:cxn>
                <a:cxn ang="0">
                  <a:pos x="835" y="8"/>
                </a:cxn>
                <a:cxn ang="0">
                  <a:pos x="0" y="0"/>
                </a:cxn>
              </a:cxnLst>
              <a:rect l="0" t="0" r="0" b="0"/>
              <a:pathLst>
                <a:path w="7545" h="75">
                  <a:moveTo>
                    <a:pt x="0" y="0"/>
                  </a:moveTo>
                  <a:lnTo>
                    <a:pt x="7545" y="0"/>
                  </a:lnTo>
                  <a:lnTo>
                    <a:pt x="7517" y="7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35" name="Freeform 1430"/>
            <p:cNvSpPr/>
            <p:nvPr/>
          </p:nvSpPr>
          <p:spPr>
            <a:xfrm>
              <a:off x="3767" y="3000"/>
              <a:ext cx="82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4"/>
                </a:cxn>
                <a:cxn ang="0">
                  <a:pos x="821" y="4"/>
                </a:cxn>
                <a:cxn ang="0">
                  <a:pos x="0" y="0"/>
                </a:cxn>
              </a:cxnLst>
              <a:rect l="0" t="0" r="0" b="0"/>
              <a:pathLst>
                <a:path w="7389" h="39">
                  <a:moveTo>
                    <a:pt x="0" y="0"/>
                  </a:moveTo>
                  <a:lnTo>
                    <a:pt x="56" y="39"/>
                  </a:lnTo>
                  <a:lnTo>
                    <a:pt x="7389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36" name="Freeform 1431"/>
            <p:cNvSpPr/>
            <p:nvPr/>
          </p:nvSpPr>
          <p:spPr>
            <a:xfrm>
              <a:off x="3767" y="3000"/>
              <a:ext cx="82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4"/>
                </a:cxn>
                <a:cxn ang="0">
                  <a:pos x="821" y="4"/>
                </a:cxn>
                <a:cxn ang="0">
                  <a:pos x="0" y="0"/>
                </a:cxn>
              </a:cxnLst>
              <a:rect l="0" t="0" r="0" b="0"/>
              <a:pathLst>
                <a:path w="7389" h="39">
                  <a:moveTo>
                    <a:pt x="0" y="0"/>
                  </a:moveTo>
                  <a:lnTo>
                    <a:pt x="56" y="39"/>
                  </a:lnTo>
                  <a:lnTo>
                    <a:pt x="7389" y="3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37" name="Freeform 1432"/>
            <p:cNvSpPr/>
            <p:nvPr/>
          </p:nvSpPr>
          <p:spPr>
            <a:xfrm>
              <a:off x="3767" y="3000"/>
              <a:ext cx="823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3" y="0"/>
                </a:cxn>
                <a:cxn ang="0">
                  <a:pos x="821" y="4"/>
                </a:cxn>
                <a:cxn ang="0">
                  <a:pos x="0" y="0"/>
                </a:cxn>
              </a:cxnLst>
              <a:rect l="0" t="0" r="0" b="0"/>
              <a:pathLst>
                <a:path w="7410" h="39">
                  <a:moveTo>
                    <a:pt x="0" y="0"/>
                  </a:moveTo>
                  <a:lnTo>
                    <a:pt x="7410" y="0"/>
                  </a:lnTo>
                  <a:lnTo>
                    <a:pt x="7389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38" name="Freeform 1433"/>
            <p:cNvSpPr/>
            <p:nvPr/>
          </p:nvSpPr>
          <p:spPr>
            <a:xfrm>
              <a:off x="3767" y="3000"/>
              <a:ext cx="823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3" y="0"/>
                </a:cxn>
                <a:cxn ang="0">
                  <a:pos x="821" y="4"/>
                </a:cxn>
                <a:cxn ang="0">
                  <a:pos x="0" y="0"/>
                </a:cxn>
              </a:cxnLst>
              <a:rect l="0" t="0" r="0" b="0"/>
              <a:pathLst>
                <a:path w="7410" h="39">
                  <a:moveTo>
                    <a:pt x="0" y="0"/>
                  </a:moveTo>
                  <a:lnTo>
                    <a:pt x="7410" y="0"/>
                  </a:lnTo>
                  <a:lnTo>
                    <a:pt x="7389" y="3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39" name="Freeform 1434"/>
            <p:cNvSpPr/>
            <p:nvPr/>
          </p:nvSpPr>
          <p:spPr>
            <a:xfrm>
              <a:off x="3773" y="3004"/>
              <a:ext cx="809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" y="11"/>
                </a:cxn>
                <a:cxn ang="0">
                  <a:pos x="809" y="11"/>
                </a:cxn>
                <a:cxn ang="0">
                  <a:pos x="0" y="0"/>
                </a:cxn>
              </a:cxnLst>
              <a:rect l="0" t="0" r="0" b="0"/>
              <a:pathLst>
                <a:path w="7284" h="94">
                  <a:moveTo>
                    <a:pt x="0" y="0"/>
                  </a:moveTo>
                  <a:lnTo>
                    <a:pt x="167" y="94"/>
                  </a:lnTo>
                  <a:lnTo>
                    <a:pt x="7284" y="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40" name="Freeform 1435"/>
            <p:cNvSpPr/>
            <p:nvPr/>
          </p:nvSpPr>
          <p:spPr>
            <a:xfrm>
              <a:off x="3773" y="3004"/>
              <a:ext cx="809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" y="11"/>
                </a:cxn>
                <a:cxn ang="0">
                  <a:pos x="809" y="11"/>
                </a:cxn>
                <a:cxn ang="0">
                  <a:pos x="0" y="0"/>
                </a:cxn>
              </a:cxnLst>
              <a:rect l="0" t="0" r="0" b="0"/>
              <a:pathLst>
                <a:path w="7284" h="94">
                  <a:moveTo>
                    <a:pt x="0" y="0"/>
                  </a:moveTo>
                  <a:lnTo>
                    <a:pt x="167" y="94"/>
                  </a:lnTo>
                  <a:lnTo>
                    <a:pt x="7284" y="9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41" name="Freeform 1436"/>
            <p:cNvSpPr/>
            <p:nvPr/>
          </p:nvSpPr>
          <p:spPr>
            <a:xfrm>
              <a:off x="3773" y="3004"/>
              <a:ext cx="815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15" y="0"/>
                </a:cxn>
                <a:cxn ang="0">
                  <a:pos x="810" y="11"/>
                </a:cxn>
                <a:cxn ang="0">
                  <a:pos x="0" y="0"/>
                </a:cxn>
              </a:cxnLst>
              <a:rect l="0" t="0" r="0" b="0"/>
              <a:pathLst>
                <a:path w="7333" h="94">
                  <a:moveTo>
                    <a:pt x="0" y="0"/>
                  </a:moveTo>
                  <a:lnTo>
                    <a:pt x="7333" y="0"/>
                  </a:lnTo>
                  <a:lnTo>
                    <a:pt x="7284" y="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42" name="Freeform 1437"/>
            <p:cNvSpPr/>
            <p:nvPr/>
          </p:nvSpPr>
          <p:spPr>
            <a:xfrm>
              <a:off x="3773" y="3004"/>
              <a:ext cx="815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15" y="0"/>
                </a:cxn>
                <a:cxn ang="0">
                  <a:pos x="810" y="11"/>
                </a:cxn>
                <a:cxn ang="0">
                  <a:pos x="0" y="0"/>
                </a:cxn>
              </a:cxnLst>
              <a:rect l="0" t="0" r="0" b="0"/>
              <a:pathLst>
                <a:path w="7333" h="94">
                  <a:moveTo>
                    <a:pt x="0" y="0"/>
                  </a:moveTo>
                  <a:lnTo>
                    <a:pt x="7333" y="0"/>
                  </a:lnTo>
                  <a:lnTo>
                    <a:pt x="7284" y="9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43" name="Freeform 1438"/>
            <p:cNvSpPr/>
            <p:nvPr/>
          </p:nvSpPr>
          <p:spPr>
            <a:xfrm>
              <a:off x="3791" y="3015"/>
              <a:ext cx="79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791" y="1"/>
                </a:cxn>
                <a:cxn ang="0">
                  <a:pos x="0" y="0"/>
                </a:cxn>
              </a:cxnLst>
              <a:rect l="0" t="0" r="0" b="0"/>
              <a:pathLst>
                <a:path w="7113" h="4">
                  <a:moveTo>
                    <a:pt x="0" y="0"/>
                  </a:moveTo>
                  <a:lnTo>
                    <a:pt x="8" y="4"/>
                  </a:lnTo>
                  <a:lnTo>
                    <a:pt x="711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44" name="Freeform 1439"/>
            <p:cNvSpPr/>
            <p:nvPr/>
          </p:nvSpPr>
          <p:spPr>
            <a:xfrm>
              <a:off x="3791" y="3015"/>
              <a:ext cx="79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791" y="1"/>
                </a:cxn>
                <a:cxn ang="0">
                  <a:pos x="0" y="0"/>
                </a:cxn>
              </a:cxnLst>
              <a:rect l="0" t="0" r="0" b="0"/>
              <a:pathLst>
                <a:path w="7113" h="4">
                  <a:moveTo>
                    <a:pt x="0" y="0"/>
                  </a:moveTo>
                  <a:lnTo>
                    <a:pt x="8" y="4"/>
                  </a:lnTo>
                  <a:lnTo>
                    <a:pt x="7113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45" name="Freeform 1440"/>
            <p:cNvSpPr/>
            <p:nvPr/>
          </p:nvSpPr>
          <p:spPr>
            <a:xfrm>
              <a:off x="3791" y="3015"/>
              <a:ext cx="79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91" y="0"/>
                </a:cxn>
                <a:cxn ang="0">
                  <a:pos x="791" y="1"/>
                </a:cxn>
                <a:cxn ang="0">
                  <a:pos x="0" y="0"/>
                </a:cxn>
              </a:cxnLst>
              <a:rect l="0" t="0" r="0" b="0"/>
              <a:pathLst>
                <a:path w="7117" h="4">
                  <a:moveTo>
                    <a:pt x="0" y="0"/>
                  </a:moveTo>
                  <a:lnTo>
                    <a:pt x="7117" y="0"/>
                  </a:lnTo>
                  <a:lnTo>
                    <a:pt x="711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46" name="Freeform 1441"/>
            <p:cNvSpPr/>
            <p:nvPr/>
          </p:nvSpPr>
          <p:spPr>
            <a:xfrm>
              <a:off x="3791" y="3015"/>
              <a:ext cx="79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91" y="0"/>
                </a:cxn>
                <a:cxn ang="0">
                  <a:pos x="791" y="1"/>
                </a:cxn>
                <a:cxn ang="0">
                  <a:pos x="0" y="0"/>
                </a:cxn>
              </a:cxnLst>
              <a:rect l="0" t="0" r="0" b="0"/>
              <a:pathLst>
                <a:path w="7117" h="4">
                  <a:moveTo>
                    <a:pt x="0" y="0"/>
                  </a:moveTo>
                  <a:lnTo>
                    <a:pt x="7117" y="0"/>
                  </a:lnTo>
                  <a:lnTo>
                    <a:pt x="7113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47" name="Freeform 1442"/>
            <p:cNvSpPr/>
            <p:nvPr/>
          </p:nvSpPr>
          <p:spPr>
            <a:xfrm>
              <a:off x="3792" y="3015"/>
              <a:ext cx="783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9"/>
                </a:cxn>
                <a:cxn ang="0">
                  <a:pos x="783" y="9"/>
                </a:cxn>
                <a:cxn ang="0">
                  <a:pos x="0" y="0"/>
                </a:cxn>
              </a:cxnLst>
              <a:rect l="0" t="0" r="0" b="0"/>
              <a:pathLst>
                <a:path w="7049" h="78">
                  <a:moveTo>
                    <a:pt x="0" y="0"/>
                  </a:moveTo>
                  <a:lnTo>
                    <a:pt x="185" y="78"/>
                  </a:lnTo>
                  <a:lnTo>
                    <a:pt x="7049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48" name="Freeform 1443"/>
            <p:cNvSpPr/>
            <p:nvPr/>
          </p:nvSpPr>
          <p:spPr>
            <a:xfrm>
              <a:off x="3792" y="3015"/>
              <a:ext cx="783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9"/>
                </a:cxn>
                <a:cxn ang="0">
                  <a:pos x="783" y="9"/>
                </a:cxn>
                <a:cxn ang="0">
                  <a:pos x="0" y="0"/>
                </a:cxn>
              </a:cxnLst>
              <a:rect l="0" t="0" r="0" b="0"/>
              <a:pathLst>
                <a:path w="7049" h="78">
                  <a:moveTo>
                    <a:pt x="0" y="0"/>
                  </a:moveTo>
                  <a:lnTo>
                    <a:pt x="185" y="78"/>
                  </a:lnTo>
                  <a:lnTo>
                    <a:pt x="7049" y="7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49" name="Freeform 1444"/>
            <p:cNvSpPr/>
            <p:nvPr/>
          </p:nvSpPr>
          <p:spPr>
            <a:xfrm>
              <a:off x="3792" y="3015"/>
              <a:ext cx="790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90" y="0"/>
                </a:cxn>
                <a:cxn ang="0">
                  <a:pos x="784" y="9"/>
                </a:cxn>
                <a:cxn ang="0">
                  <a:pos x="0" y="0"/>
                </a:cxn>
              </a:cxnLst>
              <a:rect l="0" t="0" r="0" b="0"/>
              <a:pathLst>
                <a:path w="7105" h="78">
                  <a:moveTo>
                    <a:pt x="0" y="0"/>
                  </a:moveTo>
                  <a:lnTo>
                    <a:pt x="7105" y="0"/>
                  </a:lnTo>
                  <a:lnTo>
                    <a:pt x="7049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50" name="Freeform 1445"/>
            <p:cNvSpPr/>
            <p:nvPr/>
          </p:nvSpPr>
          <p:spPr>
            <a:xfrm>
              <a:off x="3792" y="3015"/>
              <a:ext cx="790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90" y="0"/>
                </a:cxn>
                <a:cxn ang="0">
                  <a:pos x="784" y="9"/>
                </a:cxn>
                <a:cxn ang="0">
                  <a:pos x="0" y="0"/>
                </a:cxn>
              </a:cxnLst>
              <a:rect l="0" t="0" r="0" b="0"/>
              <a:pathLst>
                <a:path w="7105" h="78">
                  <a:moveTo>
                    <a:pt x="0" y="0"/>
                  </a:moveTo>
                  <a:lnTo>
                    <a:pt x="7105" y="0"/>
                  </a:lnTo>
                  <a:lnTo>
                    <a:pt x="7049" y="7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51" name="Freeform 1446"/>
            <p:cNvSpPr/>
            <p:nvPr/>
          </p:nvSpPr>
          <p:spPr>
            <a:xfrm>
              <a:off x="3813" y="3024"/>
              <a:ext cx="760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4"/>
                </a:cxn>
                <a:cxn ang="0">
                  <a:pos x="760" y="4"/>
                </a:cxn>
                <a:cxn ang="0">
                  <a:pos x="0" y="0"/>
                </a:cxn>
              </a:cxnLst>
              <a:rect l="0" t="0" r="0" b="0"/>
              <a:pathLst>
                <a:path w="6840" h="35">
                  <a:moveTo>
                    <a:pt x="0" y="0"/>
                  </a:moveTo>
                  <a:lnTo>
                    <a:pt x="110" y="35"/>
                  </a:lnTo>
                  <a:lnTo>
                    <a:pt x="6840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52" name="Freeform 1447"/>
            <p:cNvSpPr/>
            <p:nvPr/>
          </p:nvSpPr>
          <p:spPr>
            <a:xfrm>
              <a:off x="3813" y="3024"/>
              <a:ext cx="760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4"/>
                </a:cxn>
                <a:cxn ang="0">
                  <a:pos x="760" y="4"/>
                </a:cxn>
                <a:cxn ang="0">
                  <a:pos x="0" y="0"/>
                </a:cxn>
              </a:cxnLst>
              <a:rect l="0" t="0" r="0" b="0"/>
              <a:pathLst>
                <a:path w="6840" h="35">
                  <a:moveTo>
                    <a:pt x="0" y="0"/>
                  </a:moveTo>
                  <a:lnTo>
                    <a:pt x="110" y="35"/>
                  </a:lnTo>
                  <a:lnTo>
                    <a:pt x="6840" y="3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53" name="Freeform 1448"/>
            <p:cNvSpPr/>
            <p:nvPr/>
          </p:nvSpPr>
          <p:spPr>
            <a:xfrm>
              <a:off x="3813" y="3024"/>
              <a:ext cx="76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62" y="0"/>
                </a:cxn>
                <a:cxn ang="0">
                  <a:pos x="759" y="4"/>
                </a:cxn>
                <a:cxn ang="0">
                  <a:pos x="0" y="0"/>
                </a:cxn>
              </a:cxnLst>
              <a:rect l="0" t="0" r="0" b="0"/>
              <a:pathLst>
                <a:path w="6864" h="35">
                  <a:moveTo>
                    <a:pt x="0" y="0"/>
                  </a:moveTo>
                  <a:lnTo>
                    <a:pt x="6864" y="0"/>
                  </a:lnTo>
                  <a:lnTo>
                    <a:pt x="6840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54" name="Freeform 1449"/>
            <p:cNvSpPr/>
            <p:nvPr/>
          </p:nvSpPr>
          <p:spPr>
            <a:xfrm>
              <a:off x="3813" y="3024"/>
              <a:ext cx="76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62" y="0"/>
                </a:cxn>
                <a:cxn ang="0">
                  <a:pos x="759" y="4"/>
                </a:cxn>
                <a:cxn ang="0">
                  <a:pos x="0" y="0"/>
                </a:cxn>
              </a:cxnLst>
              <a:rect l="0" t="0" r="0" b="0"/>
              <a:pathLst>
                <a:path w="6864" h="35">
                  <a:moveTo>
                    <a:pt x="0" y="0"/>
                  </a:moveTo>
                  <a:lnTo>
                    <a:pt x="6864" y="0"/>
                  </a:lnTo>
                  <a:lnTo>
                    <a:pt x="6840" y="3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55" name="Freeform 1450"/>
            <p:cNvSpPr/>
            <p:nvPr/>
          </p:nvSpPr>
          <p:spPr>
            <a:xfrm>
              <a:off x="3825" y="3028"/>
              <a:ext cx="42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428" y="1"/>
                </a:cxn>
                <a:cxn ang="0">
                  <a:pos x="0" y="0"/>
                </a:cxn>
              </a:cxnLst>
              <a:rect l="0" t="0" r="0" b="0"/>
              <a:pathLst>
                <a:path w="3849" h="4">
                  <a:moveTo>
                    <a:pt x="0" y="0"/>
                  </a:moveTo>
                  <a:lnTo>
                    <a:pt x="13" y="4"/>
                  </a:lnTo>
                  <a:lnTo>
                    <a:pt x="3849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56" name="Freeform 1451"/>
            <p:cNvSpPr/>
            <p:nvPr/>
          </p:nvSpPr>
          <p:spPr>
            <a:xfrm>
              <a:off x="3825" y="3028"/>
              <a:ext cx="42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428" y="1"/>
                </a:cxn>
                <a:cxn ang="0">
                  <a:pos x="0" y="0"/>
                </a:cxn>
              </a:cxnLst>
              <a:rect l="0" t="0" r="0" b="0"/>
              <a:pathLst>
                <a:path w="3849" h="4">
                  <a:moveTo>
                    <a:pt x="0" y="0"/>
                  </a:moveTo>
                  <a:lnTo>
                    <a:pt x="13" y="4"/>
                  </a:lnTo>
                  <a:lnTo>
                    <a:pt x="3849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57" name="Freeform 1452"/>
            <p:cNvSpPr/>
            <p:nvPr/>
          </p:nvSpPr>
          <p:spPr>
            <a:xfrm>
              <a:off x="3825" y="3028"/>
              <a:ext cx="42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8" y="0"/>
                </a:cxn>
                <a:cxn ang="0">
                  <a:pos x="427" y="1"/>
                </a:cxn>
                <a:cxn ang="0">
                  <a:pos x="0" y="0"/>
                </a:cxn>
              </a:cxnLst>
              <a:rect l="0" t="0" r="0" b="0"/>
              <a:pathLst>
                <a:path w="3854" h="4">
                  <a:moveTo>
                    <a:pt x="0" y="0"/>
                  </a:moveTo>
                  <a:lnTo>
                    <a:pt x="3854" y="0"/>
                  </a:lnTo>
                  <a:lnTo>
                    <a:pt x="3849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58" name="Freeform 1453"/>
            <p:cNvSpPr/>
            <p:nvPr/>
          </p:nvSpPr>
          <p:spPr>
            <a:xfrm>
              <a:off x="3825" y="3028"/>
              <a:ext cx="42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8" y="0"/>
                </a:cxn>
                <a:cxn ang="0">
                  <a:pos x="427" y="1"/>
                </a:cxn>
                <a:cxn ang="0">
                  <a:pos x="0" y="0"/>
                </a:cxn>
              </a:cxnLst>
              <a:rect l="0" t="0" r="0" b="0"/>
              <a:pathLst>
                <a:path w="3854" h="4">
                  <a:moveTo>
                    <a:pt x="0" y="0"/>
                  </a:moveTo>
                  <a:lnTo>
                    <a:pt x="3854" y="0"/>
                  </a:lnTo>
                  <a:lnTo>
                    <a:pt x="3849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59" name="Freeform 1454"/>
            <p:cNvSpPr/>
            <p:nvPr/>
          </p:nvSpPr>
          <p:spPr>
            <a:xfrm>
              <a:off x="4253" y="3028"/>
              <a:ext cx="31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319" y="1"/>
                </a:cxn>
                <a:cxn ang="0">
                  <a:pos x="0" y="0"/>
                </a:cxn>
              </a:cxnLst>
              <a:rect l="0" t="0" r="0" b="0"/>
              <a:pathLst>
                <a:path w="2872" h="4">
                  <a:moveTo>
                    <a:pt x="0" y="0"/>
                  </a:moveTo>
                  <a:lnTo>
                    <a:pt x="6" y="4"/>
                  </a:lnTo>
                  <a:lnTo>
                    <a:pt x="287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60" name="Freeform 1455"/>
            <p:cNvSpPr/>
            <p:nvPr/>
          </p:nvSpPr>
          <p:spPr>
            <a:xfrm>
              <a:off x="4253" y="3028"/>
              <a:ext cx="31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319" y="1"/>
                </a:cxn>
                <a:cxn ang="0">
                  <a:pos x="0" y="0"/>
                </a:cxn>
              </a:cxnLst>
              <a:rect l="0" t="0" r="0" b="0"/>
              <a:pathLst>
                <a:path w="2872" h="4">
                  <a:moveTo>
                    <a:pt x="0" y="0"/>
                  </a:moveTo>
                  <a:lnTo>
                    <a:pt x="6" y="4"/>
                  </a:lnTo>
                  <a:lnTo>
                    <a:pt x="2872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61" name="Freeform 1456"/>
            <p:cNvSpPr/>
            <p:nvPr/>
          </p:nvSpPr>
          <p:spPr>
            <a:xfrm>
              <a:off x="4253" y="3028"/>
              <a:ext cx="32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0" y="0"/>
                </a:cxn>
                <a:cxn ang="0">
                  <a:pos x="320" y="1"/>
                </a:cxn>
                <a:cxn ang="0">
                  <a:pos x="0" y="0"/>
                </a:cxn>
              </a:cxnLst>
              <a:rect l="0" t="0" r="0" b="0"/>
              <a:pathLst>
                <a:path w="2876" h="4">
                  <a:moveTo>
                    <a:pt x="0" y="0"/>
                  </a:moveTo>
                  <a:lnTo>
                    <a:pt x="2876" y="0"/>
                  </a:lnTo>
                  <a:lnTo>
                    <a:pt x="287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62" name="Freeform 1457"/>
            <p:cNvSpPr/>
            <p:nvPr/>
          </p:nvSpPr>
          <p:spPr>
            <a:xfrm>
              <a:off x="4253" y="3028"/>
              <a:ext cx="32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0" y="0"/>
                </a:cxn>
                <a:cxn ang="0">
                  <a:pos x="320" y="1"/>
                </a:cxn>
                <a:cxn ang="0">
                  <a:pos x="0" y="0"/>
                </a:cxn>
              </a:cxnLst>
              <a:rect l="0" t="0" r="0" b="0"/>
              <a:pathLst>
                <a:path w="2876" h="4">
                  <a:moveTo>
                    <a:pt x="0" y="0"/>
                  </a:moveTo>
                  <a:lnTo>
                    <a:pt x="2876" y="0"/>
                  </a:lnTo>
                  <a:lnTo>
                    <a:pt x="2872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63" name="Freeform 1458"/>
            <p:cNvSpPr/>
            <p:nvPr/>
          </p:nvSpPr>
          <p:spPr>
            <a:xfrm>
              <a:off x="3826" y="3028"/>
              <a:ext cx="42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424" y="2"/>
                </a:cxn>
                <a:cxn ang="0">
                  <a:pos x="0" y="0"/>
                </a:cxn>
              </a:cxnLst>
              <a:rect l="0" t="0" r="0" b="0"/>
              <a:pathLst>
                <a:path w="3811" h="21">
                  <a:moveTo>
                    <a:pt x="0" y="0"/>
                  </a:moveTo>
                  <a:lnTo>
                    <a:pt x="69" y="21"/>
                  </a:lnTo>
                  <a:lnTo>
                    <a:pt x="3811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64" name="Freeform 1459"/>
            <p:cNvSpPr/>
            <p:nvPr/>
          </p:nvSpPr>
          <p:spPr>
            <a:xfrm>
              <a:off x="3826" y="3028"/>
              <a:ext cx="42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424" y="2"/>
                </a:cxn>
                <a:cxn ang="0">
                  <a:pos x="0" y="0"/>
                </a:cxn>
              </a:cxnLst>
              <a:rect l="0" t="0" r="0" b="0"/>
              <a:pathLst>
                <a:path w="3811" h="21">
                  <a:moveTo>
                    <a:pt x="0" y="0"/>
                  </a:moveTo>
                  <a:lnTo>
                    <a:pt x="69" y="21"/>
                  </a:lnTo>
                  <a:lnTo>
                    <a:pt x="3811" y="2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65" name="Freeform 1460"/>
            <p:cNvSpPr/>
            <p:nvPr/>
          </p:nvSpPr>
          <p:spPr>
            <a:xfrm>
              <a:off x="3826" y="3028"/>
              <a:ext cx="42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7" y="0"/>
                </a:cxn>
                <a:cxn ang="0">
                  <a:pos x="424" y="2"/>
                </a:cxn>
                <a:cxn ang="0">
                  <a:pos x="0" y="0"/>
                </a:cxn>
              </a:cxnLst>
              <a:rect l="0" t="0" r="0" b="0"/>
              <a:pathLst>
                <a:path w="3836" h="21">
                  <a:moveTo>
                    <a:pt x="0" y="0"/>
                  </a:moveTo>
                  <a:lnTo>
                    <a:pt x="3836" y="0"/>
                  </a:lnTo>
                  <a:lnTo>
                    <a:pt x="3811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66" name="Freeform 1461"/>
            <p:cNvSpPr/>
            <p:nvPr/>
          </p:nvSpPr>
          <p:spPr>
            <a:xfrm>
              <a:off x="3826" y="3028"/>
              <a:ext cx="42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7" y="0"/>
                </a:cxn>
                <a:cxn ang="0">
                  <a:pos x="424" y="2"/>
                </a:cxn>
                <a:cxn ang="0">
                  <a:pos x="0" y="0"/>
                </a:cxn>
              </a:cxnLst>
              <a:rect l="0" t="0" r="0" b="0"/>
              <a:pathLst>
                <a:path w="3836" h="21">
                  <a:moveTo>
                    <a:pt x="0" y="0"/>
                  </a:moveTo>
                  <a:lnTo>
                    <a:pt x="3836" y="0"/>
                  </a:lnTo>
                  <a:lnTo>
                    <a:pt x="3811" y="2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67" name="Freeform 1462"/>
            <p:cNvSpPr/>
            <p:nvPr/>
          </p:nvSpPr>
          <p:spPr>
            <a:xfrm>
              <a:off x="4254" y="3028"/>
              <a:ext cx="316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316" y="2"/>
                </a:cxn>
                <a:cxn ang="0">
                  <a:pos x="0" y="0"/>
                </a:cxn>
              </a:cxnLst>
              <a:rect l="0" t="0" r="0" b="0"/>
              <a:pathLst>
                <a:path w="2846" h="21">
                  <a:moveTo>
                    <a:pt x="0" y="0"/>
                  </a:moveTo>
                  <a:lnTo>
                    <a:pt x="30" y="21"/>
                  </a:lnTo>
                  <a:lnTo>
                    <a:pt x="2846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68" name="Freeform 1463"/>
            <p:cNvSpPr/>
            <p:nvPr/>
          </p:nvSpPr>
          <p:spPr>
            <a:xfrm>
              <a:off x="4254" y="3028"/>
              <a:ext cx="316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316" y="2"/>
                </a:cxn>
                <a:cxn ang="0">
                  <a:pos x="0" y="0"/>
                </a:cxn>
              </a:cxnLst>
              <a:rect l="0" t="0" r="0" b="0"/>
              <a:pathLst>
                <a:path w="2846" h="21">
                  <a:moveTo>
                    <a:pt x="0" y="0"/>
                  </a:moveTo>
                  <a:lnTo>
                    <a:pt x="30" y="21"/>
                  </a:lnTo>
                  <a:lnTo>
                    <a:pt x="2846" y="2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69" name="Freeform 1464"/>
            <p:cNvSpPr/>
            <p:nvPr/>
          </p:nvSpPr>
          <p:spPr>
            <a:xfrm>
              <a:off x="4254" y="3028"/>
              <a:ext cx="318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8" y="0"/>
                </a:cxn>
                <a:cxn ang="0">
                  <a:pos x="316" y="2"/>
                </a:cxn>
                <a:cxn ang="0">
                  <a:pos x="0" y="0"/>
                </a:cxn>
              </a:cxnLst>
              <a:rect l="0" t="0" r="0" b="0"/>
              <a:pathLst>
                <a:path w="2866" h="21">
                  <a:moveTo>
                    <a:pt x="0" y="0"/>
                  </a:moveTo>
                  <a:lnTo>
                    <a:pt x="2866" y="0"/>
                  </a:lnTo>
                  <a:lnTo>
                    <a:pt x="2846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70" name="Freeform 1465"/>
            <p:cNvSpPr/>
            <p:nvPr/>
          </p:nvSpPr>
          <p:spPr>
            <a:xfrm>
              <a:off x="4254" y="3028"/>
              <a:ext cx="318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8" y="0"/>
                </a:cxn>
                <a:cxn ang="0">
                  <a:pos x="316" y="2"/>
                </a:cxn>
                <a:cxn ang="0">
                  <a:pos x="0" y="0"/>
                </a:cxn>
              </a:cxnLst>
              <a:rect l="0" t="0" r="0" b="0"/>
              <a:pathLst>
                <a:path w="2866" h="21">
                  <a:moveTo>
                    <a:pt x="0" y="0"/>
                  </a:moveTo>
                  <a:lnTo>
                    <a:pt x="2866" y="0"/>
                  </a:lnTo>
                  <a:lnTo>
                    <a:pt x="2846" y="2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71" name="Freeform 1466"/>
            <p:cNvSpPr/>
            <p:nvPr/>
          </p:nvSpPr>
          <p:spPr>
            <a:xfrm>
              <a:off x="3834" y="3030"/>
              <a:ext cx="411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5"/>
                </a:cxn>
                <a:cxn ang="0">
                  <a:pos x="411" y="5"/>
                </a:cxn>
                <a:cxn ang="0">
                  <a:pos x="0" y="0"/>
                </a:cxn>
              </a:cxnLst>
              <a:rect l="0" t="0" r="0" b="0"/>
              <a:pathLst>
                <a:path w="3698" h="40">
                  <a:moveTo>
                    <a:pt x="0" y="0"/>
                  </a:moveTo>
                  <a:lnTo>
                    <a:pt x="197" y="40"/>
                  </a:lnTo>
                  <a:lnTo>
                    <a:pt x="3698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72" name="Freeform 1467"/>
            <p:cNvSpPr/>
            <p:nvPr/>
          </p:nvSpPr>
          <p:spPr>
            <a:xfrm>
              <a:off x="3834" y="3030"/>
              <a:ext cx="411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5"/>
                </a:cxn>
                <a:cxn ang="0">
                  <a:pos x="411" y="5"/>
                </a:cxn>
                <a:cxn ang="0">
                  <a:pos x="0" y="0"/>
                </a:cxn>
              </a:cxnLst>
              <a:rect l="0" t="0" r="0" b="0"/>
              <a:pathLst>
                <a:path w="3698" h="40">
                  <a:moveTo>
                    <a:pt x="0" y="0"/>
                  </a:moveTo>
                  <a:lnTo>
                    <a:pt x="197" y="40"/>
                  </a:lnTo>
                  <a:lnTo>
                    <a:pt x="3698" y="4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73" name="Freeform 1468"/>
            <p:cNvSpPr/>
            <p:nvPr/>
          </p:nvSpPr>
          <p:spPr>
            <a:xfrm>
              <a:off x="3834" y="3030"/>
              <a:ext cx="416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6" y="0"/>
                </a:cxn>
                <a:cxn ang="0">
                  <a:pos x="411" y="5"/>
                </a:cxn>
                <a:cxn ang="0">
                  <a:pos x="0" y="0"/>
                </a:cxn>
              </a:cxnLst>
              <a:rect l="0" t="0" r="0" b="0"/>
              <a:pathLst>
                <a:path w="3742" h="40">
                  <a:moveTo>
                    <a:pt x="0" y="0"/>
                  </a:moveTo>
                  <a:lnTo>
                    <a:pt x="3742" y="0"/>
                  </a:lnTo>
                  <a:lnTo>
                    <a:pt x="3698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74" name="Freeform 1469"/>
            <p:cNvSpPr/>
            <p:nvPr/>
          </p:nvSpPr>
          <p:spPr>
            <a:xfrm>
              <a:off x="3834" y="3030"/>
              <a:ext cx="416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6" y="0"/>
                </a:cxn>
                <a:cxn ang="0">
                  <a:pos x="411" y="5"/>
                </a:cxn>
                <a:cxn ang="0">
                  <a:pos x="0" y="0"/>
                </a:cxn>
              </a:cxnLst>
              <a:rect l="0" t="0" r="0" b="0"/>
              <a:pathLst>
                <a:path w="3742" h="40">
                  <a:moveTo>
                    <a:pt x="0" y="0"/>
                  </a:moveTo>
                  <a:lnTo>
                    <a:pt x="3742" y="0"/>
                  </a:lnTo>
                  <a:lnTo>
                    <a:pt x="3698" y="4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75" name="Freeform 1470"/>
            <p:cNvSpPr/>
            <p:nvPr/>
          </p:nvSpPr>
          <p:spPr>
            <a:xfrm>
              <a:off x="4257" y="3030"/>
              <a:ext cx="309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5"/>
                </a:cxn>
                <a:cxn ang="0">
                  <a:pos x="309" y="5"/>
                </a:cxn>
                <a:cxn ang="0">
                  <a:pos x="0" y="0"/>
                </a:cxn>
              </a:cxnLst>
              <a:rect l="0" t="0" r="0" b="0"/>
              <a:pathLst>
                <a:path w="2779" h="40">
                  <a:moveTo>
                    <a:pt x="0" y="0"/>
                  </a:moveTo>
                  <a:lnTo>
                    <a:pt x="60" y="40"/>
                  </a:lnTo>
                  <a:lnTo>
                    <a:pt x="2779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76" name="Freeform 1471"/>
            <p:cNvSpPr/>
            <p:nvPr/>
          </p:nvSpPr>
          <p:spPr>
            <a:xfrm>
              <a:off x="4257" y="3030"/>
              <a:ext cx="309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5"/>
                </a:cxn>
                <a:cxn ang="0">
                  <a:pos x="309" y="5"/>
                </a:cxn>
                <a:cxn ang="0">
                  <a:pos x="0" y="0"/>
                </a:cxn>
              </a:cxnLst>
              <a:rect l="0" t="0" r="0" b="0"/>
              <a:pathLst>
                <a:path w="2779" h="40">
                  <a:moveTo>
                    <a:pt x="0" y="0"/>
                  </a:moveTo>
                  <a:lnTo>
                    <a:pt x="60" y="40"/>
                  </a:lnTo>
                  <a:lnTo>
                    <a:pt x="2779" y="4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77" name="Freeform 1472"/>
            <p:cNvSpPr/>
            <p:nvPr/>
          </p:nvSpPr>
          <p:spPr>
            <a:xfrm>
              <a:off x="4257" y="3030"/>
              <a:ext cx="313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3" y="0"/>
                </a:cxn>
                <a:cxn ang="0">
                  <a:pos x="309" y="5"/>
                </a:cxn>
                <a:cxn ang="0">
                  <a:pos x="0" y="0"/>
                </a:cxn>
              </a:cxnLst>
              <a:rect l="0" t="0" r="0" b="0"/>
              <a:pathLst>
                <a:path w="2816" h="40">
                  <a:moveTo>
                    <a:pt x="0" y="0"/>
                  </a:moveTo>
                  <a:lnTo>
                    <a:pt x="2816" y="0"/>
                  </a:lnTo>
                  <a:lnTo>
                    <a:pt x="2779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78" name="Freeform 1473"/>
            <p:cNvSpPr/>
            <p:nvPr/>
          </p:nvSpPr>
          <p:spPr>
            <a:xfrm>
              <a:off x="4257" y="3030"/>
              <a:ext cx="313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3" y="0"/>
                </a:cxn>
                <a:cxn ang="0">
                  <a:pos x="309" y="5"/>
                </a:cxn>
                <a:cxn ang="0">
                  <a:pos x="0" y="0"/>
                </a:cxn>
              </a:cxnLst>
              <a:rect l="0" t="0" r="0" b="0"/>
              <a:pathLst>
                <a:path w="2816" h="40">
                  <a:moveTo>
                    <a:pt x="0" y="0"/>
                  </a:moveTo>
                  <a:lnTo>
                    <a:pt x="2816" y="0"/>
                  </a:lnTo>
                  <a:lnTo>
                    <a:pt x="2779" y="4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79" name="Freeform 1474"/>
            <p:cNvSpPr/>
            <p:nvPr/>
          </p:nvSpPr>
          <p:spPr>
            <a:xfrm>
              <a:off x="3856" y="3035"/>
              <a:ext cx="386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2"/>
                </a:cxn>
                <a:cxn ang="0">
                  <a:pos x="386" y="2"/>
                </a:cxn>
                <a:cxn ang="0">
                  <a:pos x="0" y="0"/>
                </a:cxn>
              </a:cxnLst>
              <a:rect l="0" t="0" r="0" b="0"/>
              <a:pathLst>
                <a:path w="3478" h="20">
                  <a:moveTo>
                    <a:pt x="0" y="0"/>
                  </a:moveTo>
                  <a:lnTo>
                    <a:pt x="201" y="20"/>
                  </a:lnTo>
                  <a:lnTo>
                    <a:pt x="3478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80" name="Freeform 1475"/>
            <p:cNvSpPr/>
            <p:nvPr/>
          </p:nvSpPr>
          <p:spPr>
            <a:xfrm>
              <a:off x="3856" y="3035"/>
              <a:ext cx="386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2"/>
                </a:cxn>
                <a:cxn ang="0">
                  <a:pos x="386" y="2"/>
                </a:cxn>
                <a:cxn ang="0">
                  <a:pos x="0" y="0"/>
                </a:cxn>
              </a:cxnLst>
              <a:rect l="0" t="0" r="0" b="0"/>
              <a:pathLst>
                <a:path w="3478" h="20">
                  <a:moveTo>
                    <a:pt x="0" y="0"/>
                  </a:moveTo>
                  <a:lnTo>
                    <a:pt x="201" y="20"/>
                  </a:lnTo>
                  <a:lnTo>
                    <a:pt x="3478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81" name="Freeform 1476"/>
            <p:cNvSpPr/>
            <p:nvPr/>
          </p:nvSpPr>
          <p:spPr>
            <a:xfrm>
              <a:off x="3856" y="3035"/>
              <a:ext cx="389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9" y="0"/>
                </a:cxn>
                <a:cxn ang="0">
                  <a:pos x="386" y="2"/>
                </a:cxn>
                <a:cxn ang="0">
                  <a:pos x="0" y="0"/>
                </a:cxn>
              </a:cxnLst>
              <a:rect l="0" t="0" r="0" b="0"/>
              <a:pathLst>
                <a:path w="3501" h="20">
                  <a:moveTo>
                    <a:pt x="0" y="0"/>
                  </a:moveTo>
                  <a:lnTo>
                    <a:pt x="3501" y="0"/>
                  </a:lnTo>
                  <a:lnTo>
                    <a:pt x="3478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82" name="Freeform 1477"/>
            <p:cNvSpPr/>
            <p:nvPr/>
          </p:nvSpPr>
          <p:spPr>
            <a:xfrm>
              <a:off x="3856" y="3035"/>
              <a:ext cx="389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9" y="0"/>
                </a:cxn>
                <a:cxn ang="0">
                  <a:pos x="386" y="2"/>
                </a:cxn>
                <a:cxn ang="0">
                  <a:pos x="0" y="0"/>
                </a:cxn>
              </a:cxnLst>
              <a:rect l="0" t="0" r="0" b="0"/>
              <a:pathLst>
                <a:path w="3501" h="20">
                  <a:moveTo>
                    <a:pt x="0" y="0"/>
                  </a:moveTo>
                  <a:lnTo>
                    <a:pt x="3501" y="0"/>
                  </a:lnTo>
                  <a:lnTo>
                    <a:pt x="3478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83" name="Freeform 1478"/>
            <p:cNvSpPr/>
            <p:nvPr/>
          </p:nvSpPr>
          <p:spPr>
            <a:xfrm>
              <a:off x="4264" y="3035"/>
              <a:ext cx="300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300" y="2"/>
                </a:cxn>
                <a:cxn ang="0">
                  <a:pos x="0" y="0"/>
                </a:cxn>
              </a:cxnLst>
              <a:rect l="0" t="0" r="0" b="0"/>
              <a:pathLst>
                <a:path w="2700" h="20">
                  <a:moveTo>
                    <a:pt x="0" y="0"/>
                  </a:moveTo>
                  <a:lnTo>
                    <a:pt x="28" y="20"/>
                  </a:lnTo>
                  <a:lnTo>
                    <a:pt x="270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84" name="Freeform 1479"/>
            <p:cNvSpPr/>
            <p:nvPr/>
          </p:nvSpPr>
          <p:spPr>
            <a:xfrm>
              <a:off x="4264" y="3035"/>
              <a:ext cx="300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300" y="2"/>
                </a:cxn>
                <a:cxn ang="0">
                  <a:pos x="0" y="0"/>
                </a:cxn>
              </a:cxnLst>
              <a:rect l="0" t="0" r="0" b="0"/>
              <a:pathLst>
                <a:path w="2700" h="20">
                  <a:moveTo>
                    <a:pt x="0" y="0"/>
                  </a:moveTo>
                  <a:lnTo>
                    <a:pt x="28" y="20"/>
                  </a:lnTo>
                  <a:lnTo>
                    <a:pt x="2700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85" name="Freeform 1480"/>
            <p:cNvSpPr/>
            <p:nvPr/>
          </p:nvSpPr>
          <p:spPr>
            <a:xfrm>
              <a:off x="4264" y="3035"/>
              <a:ext cx="30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" y="0"/>
                </a:cxn>
                <a:cxn ang="0">
                  <a:pos x="300" y="2"/>
                </a:cxn>
                <a:cxn ang="0">
                  <a:pos x="0" y="0"/>
                </a:cxn>
              </a:cxnLst>
              <a:rect l="0" t="0" r="0" b="0"/>
              <a:pathLst>
                <a:path w="2719" h="20">
                  <a:moveTo>
                    <a:pt x="0" y="0"/>
                  </a:moveTo>
                  <a:lnTo>
                    <a:pt x="2719" y="0"/>
                  </a:lnTo>
                  <a:lnTo>
                    <a:pt x="270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86" name="Freeform 1481"/>
            <p:cNvSpPr/>
            <p:nvPr/>
          </p:nvSpPr>
          <p:spPr>
            <a:xfrm>
              <a:off x="4264" y="3035"/>
              <a:ext cx="30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" y="0"/>
                </a:cxn>
                <a:cxn ang="0">
                  <a:pos x="300" y="2"/>
                </a:cxn>
                <a:cxn ang="0">
                  <a:pos x="0" y="0"/>
                </a:cxn>
              </a:cxnLst>
              <a:rect l="0" t="0" r="0" b="0"/>
              <a:pathLst>
                <a:path w="2719" h="20">
                  <a:moveTo>
                    <a:pt x="0" y="0"/>
                  </a:moveTo>
                  <a:lnTo>
                    <a:pt x="2719" y="0"/>
                  </a:lnTo>
                  <a:lnTo>
                    <a:pt x="2700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87" name="Freeform 1482"/>
            <p:cNvSpPr/>
            <p:nvPr/>
          </p:nvSpPr>
          <p:spPr>
            <a:xfrm>
              <a:off x="3878" y="3037"/>
              <a:ext cx="36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363" y="2"/>
                </a:cxn>
                <a:cxn ang="0">
                  <a:pos x="0" y="0"/>
                </a:cxn>
              </a:cxnLst>
              <a:rect l="0" t="0" r="0" b="0"/>
              <a:pathLst>
                <a:path w="3260" h="14">
                  <a:moveTo>
                    <a:pt x="0" y="0"/>
                  </a:moveTo>
                  <a:lnTo>
                    <a:pt x="17" y="14"/>
                  </a:lnTo>
                  <a:lnTo>
                    <a:pt x="326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88" name="Freeform 1483"/>
            <p:cNvSpPr/>
            <p:nvPr/>
          </p:nvSpPr>
          <p:spPr>
            <a:xfrm>
              <a:off x="3878" y="3037"/>
              <a:ext cx="36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363" y="2"/>
                </a:cxn>
                <a:cxn ang="0">
                  <a:pos x="0" y="0"/>
                </a:cxn>
              </a:cxnLst>
              <a:rect l="0" t="0" r="0" b="0"/>
              <a:pathLst>
                <a:path w="3260" h="14">
                  <a:moveTo>
                    <a:pt x="0" y="0"/>
                  </a:moveTo>
                  <a:lnTo>
                    <a:pt x="17" y="14"/>
                  </a:lnTo>
                  <a:lnTo>
                    <a:pt x="3260" y="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89" name="Freeform 1484"/>
            <p:cNvSpPr/>
            <p:nvPr/>
          </p:nvSpPr>
          <p:spPr>
            <a:xfrm>
              <a:off x="3878" y="3037"/>
              <a:ext cx="36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4" y="0"/>
                </a:cxn>
                <a:cxn ang="0">
                  <a:pos x="362" y="2"/>
                </a:cxn>
                <a:cxn ang="0">
                  <a:pos x="0" y="0"/>
                </a:cxn>
              </a:cxnLst>
              <a:rect l="0" t="0" r="0" b="0"/>
              <a:pathLst>
                <a:path w="3277" h="14">
                  <a:moveTo>
                    <a:pt x="0" y="0"/>
                  </a:moveTo>
                  <a:lnTo>
                    <a:pt x="3277" y="0"/>
                  </a:lnTo>
                  <a:lnTo>
                    <a:pt x="326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90" name="Freeform 1485"/>
            <p:cNvSpPr/>
            <p:nvPr/>
          </p:nvSpPr>
          <p:spPr>
            <a:xfrm>
              <a:off x="3878" y="3037"/>
              <a:ext cx="36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4" y="0"/>
                </a:cxn>
                <a:cxn ang="0">
                  <a:pos x="362" y="2"/>
                </a:cxn>
                <a:cxn ang="0">
                  <a:pos x="0" y="0"/>
                </a:cxn>
              </a:cxnLst>
              <a:rect l="0" t="0" r="0" b="0"/>
              <a:pathLst>
                <a:path w="3277" h="14">
                  <a:moveTo>
                    <a:pt x="0" y="0"/>
                  </a:moveTo>
                  <a:lnTo>
                    <a:pt x="3277" y="0"/>
                  </a:lnTo>
                  <a:lnTo>
                    <a:pt x="3260" y="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91" name="Freeform 1486"/>
            <p:cNvSpPr/>
            <p:nvPr/>
          </p:nvSpPr>
          <p:spPr>
            <a:xfrm>
              <a:off x="4267" y="3037"/>
              <a:ext cx="295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295" y="2"/>
                </a:cxn>
                <a:cxn ang="0">
                  <a:pos x="0" y="0"/>
                </a:cxn>
              </a:cxnLst>
              <a:rect l="0" t="0" r="0" b="0"/>
              <a:pathLst>
                <a:path w="2659" h="14">
                  <a:moveTo>
                    <a:pt x="0" y="0"/>
                  </a:moveTo>
                  <a:lnTo>
                    <a:pt x="22" y="14"/>
                  </a:lnTo>
                  <a:lnTo>
                    <a:pt x="2659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92" name="Freeform 1487"/>
            <p:cNvSpPr/>
            <p:nvPr/>
          </p:nvSpPr>
          <p:spPr>
            <a:xfrm>
              <a:off x="4267" y="3037"/>
              <a:ext cx="295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295" y="2"/>
                </a:cxn>
                <a:cxn ang="0">
                  <a:pos x="0" y="0"/>
                </a:cxn>
              </a:cxnLst>
              <a:rect l="0" t="0" r="0" b="0"/>
              <a:pathLst>
                <a:path w="2659" h="14">
                  <a:moveTo>
                    <a:pt x="0" y="0"/>
                  </a:moveTo>
                  <a:lnTo>
                    <a:pt x="22" y="14"/>
                  </a:lnTo>
                  <a:lnTo>
                    <a:pt x="2659" y="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93" name="Freeform 1488"/>
            <p:cNvSpPr/>
            <p:nvPr/>
          </p:nvSpPr>
          <p:spPr>
            <a:xfrm>
              <a:off x="4267" y="3037"/>
              <a:ext cx="29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7" y="0"/>
                </a:cxn>
                <a:cxn ang="0">
                  <a:pos x="296" y="2"/>
                </a:cxn>
                <a:cxn ang="0">
                  <a:pos x="0" y="0"/>
                </a:cxn>
              </a:cxnLst>
              <a:rect l="0" t="0" r="0" b="0"/>
              <a:pathLst>
                <a:path w="2672" h="14">
                  <a:moveTo>
                    <a:pt x="0" y="0"/>
                  </a:moveTo>
                  <a:lnTo>
                    <a:pt x="2672" y="0"/>
                  </a:lnTo>
                  <a:lnTo>
                    <a:pt x="2659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94" name="Freeform 1489"/>
            <p:cNvSpPr/>
            <p:nvPr/>
          </p:nvSpPr>
          <p:spPr>
            <a:xfrm>
              <a:off x="4267" y="3037"/>
              <a:ext cx="29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7" y="0"/>
                </a:cxn>
                <a:cxn ang="0">
                  <a:pos x="296" y="2"/>
                </a:cxn>
                <a:cxn ang="0">
                  <a:pos x="0" y="0"/>
                </a:cxn>
              </a:cxnLst>
              <a:rect l="0" t="0" r="0" b="0"/>
              <a:pathLst>
                <a:path w="2672" h="14">
                  <a:moveTo>
                    <a:pt x="0" y="0"/>
                  </a:moveTo>
                  <a:lnTo>
                    <a:pt x="2672" y="0"/>
                  </a:lnTo>
                  <a:lnTo>
                    <a:pt x="2659" y="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95" name="Freeform 1490"/>
            <p:cNvSpPr/>
            <p:nvPr/>
          </p:nvSpPr>
          <p:spPr>
            <a:xfrm>
              <a:off x="3880" y="3039"/>
              <a:ext cx="36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360" y="1"/>
                </a:cxn>
                <a:cxn ang="0">
                  <a:pos x="0" y="0"/>
                </a:cxn>
              </a:cxnLst>
              <a:rect l="0" t="0" r="0" b="0"/>
              <a:pathLst>
                <a:path w="3235" h="8">
                  <a:moveTo>
                    <a:pt x="0" y="0"/>
                  </a:moveTo>
                  <a:lnTo>
                    <a:pt x="7" y="8"/>
                  </a:lnTo>
                  <a:lnTo>
                    <a:pt x="3235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96" name="Freeform 1491"/>
            <p:cNvSpPr/>
            <p:nvPr/>
          </p:nvSpPr>
          <p:spPr>
            <a:xfrm>
              <a:off x="3880" y="3039"/>
              <a:ext cx="36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360" y="1"/>
                </a:cxn>
                <a:cxn ang="0">
                  <a:pos x="0" y="0"/>
                </a:cxn>
              </a:cxnLst>
              <a:rect l="0" t="0" r="0" b="0"/>
              <a:pathLst>
                <a:path w="3235" h="8">
                  <a:moveTo>
                    <a:pt x="0" y="0"/>
                  </a:moveTo>
                  <a:lnTo>
                    <a:pt x="7" y="8"/>
                  </a:lnTo>
                  <a:lnTo>
                    <a:pt x="3235" y="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97" name="Freeform 1492"/>
            <p:cNvSpPr/>
            <p:nvPr/>
          </p:nvSpPr>
          <p:spPr>
            <a:xfrm>
              <a:off x="3880" y="3039"/>
              <a:ext cx="36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1" y="0"/>
                </a:cxn>
                <a:cxn ang="0">
                  <a:pos x="360" y="1"/>
                </a:cxn>
                <a:cxn ang="0">
                  <a:pos x="0" y="0"/>
                </a:cxn>
              </a:cxnLst>
              <a:rect l="0" t="0" r="0" b="0"/>
              <a:pathLst>
                <a:path w="3243" h="8">
                  <a:moveTo>
                    <a:pt x="0" y="0"/>
                  </a:moveTo>
                  <a:lnTo>
                    <a:pt x="3243" y="0"/>
                  </a:lnTo>
                  <a:lnTo>
                    <a:pt x="3235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98" name="Freeform 1493"/>
            <p:cNvSpPr/>
            <p:nvPr/>
          </p:nvSpPr>
          <p:spPr>
            <a:xfrm>
              <a:off x="3880" y="3039"/>
              <a:ext cx="36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1" y="0"/>
                </a:cxn>
                <a:cxn ang="0">
                  <a:pos x="360" y="1"/>
                </a:cxn>
                <a:cxn ang="0">
                  <a:pos x="0" y="0"/>
                </a:cxn>
              </a:cxnLst>
              <a:rect l="0" t="0" r="0" b="0"/>
              <a:pathLst>
                <a:path w="3243" h="8">
                  <a:moveTo>
                    <a:pt x="0" y="0"/>
                  </a:moveTo>
                  <a:lnTo>
                    <a:pt x="3243" y="0"/>
                  </a:lnTo>
                  <a:lnTo>
                    <a:pt x="3235" y="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99" name="Freeform 1494"/>
            <p:cNvSpPr/>
            <p:nvPr/>
          </p:nvSpPr>
          <p:spPr>
            <a:xfrm>
              <a:off x="4269" y="3039"/>
              <a:ext cx="29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293" y="1"/>
                </a:cxn>
                <a:cxn ang="0">
                  <a:pos x="0" y="0"/>
                </a:cxn>
              </a:cxnLst>
              <a:rect l="0" t="0" r="0" b="0"/>
              <a:pathLst>
                <a:path w="2630" h="8">
                  <a:moveTo>
                    <a:pt x="0" y="0"/>
                  </a:moveTo>
                  <a:lnTo>
                    <a:pt x="15" y="8"/>
                  </a:lnTo>
                  <a:lnTo>
                    <a:pt x="263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00" name="Freeform 1495"/>
            <p:cNvSpPr/>
            <p:nvPr/>
          </p:nvSpPr>
          <p:spPr>
            <a:xfrm>
              <a:off x="4269" y="3039"/>
              <a:ext cx="29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293" y="1"/>
                </a:cxn>
                <a:cxn ang="0">
                  <a:pos x="0" y="0"/>
                </a:cxn>
              </a:cxnLst>
              <a:rect l="0" t="0" r="0" b="0"/>
              <a:pathLst>
                <a:path w="2630" h="8">
                  <a:moveTo>
                    <a:pt x="0" y="0"/>
                  </a:moveTo>
                  <a:lnTo>
                    <a:pt x="15" y="8"/>
                  </a:lnTo>
                  <a:lnTo>
                    <a:pt x="2630" y="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01" name="Freeform 1496"/>
            <p:cNvSpPr/>
            <p:nvPr/>
          </p:nvSpPr>
          <p:spPr>
            <a:xfrm>
              <a:off x="4269" y="3039"/>
              <a:ext cx="29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3" y="0"/>
                </a:cxn>
                <a:cxn ang="0">
                  <a:pos x="292" y="1"/>
                </a:cxn>
                <a:cxn ang="0">
                  <a:pos x="0" y="0"/>
                </a:cxn>
              </a:cxnLst>
              <a:rect l="0" t="0" r="0" b="0"/>
              <a:pathLst>
                <a:path w="2637" h="8">
                  <a:moveTo>
                    <a:pt x="0" y="0"/>
                  </a:moveTo>
                  <a:lnTo>
                    <a:pt x="2637" y="0"/>
                  </a:lnTo>
                  <a:lnTo>
                    <a:pt x="263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02" name="Freeform 1497"/>
            <p:cNvSpPr/>
            <p:nvPr/>
          </p:nvSpPr>
          <p:spPr>
            <a:xfrm>
              <a:off x="4269" y="3039"/>
              <a:ext cx="29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3" y="0"/>
                </a:cxn>
                <a:cxn ang="0">
                  <a:pos x="292" y="1"/>
                </a:cxn>
                <a:cxn ang="0">
                  <a:pos x="0" y="0"/>
                </a:cxn>
              </a:cxnLst>
              <a:rect l="0" t="0" r="0" b="0"/>
              <a:pathLst>
                <a:path w="2637" h="8">
                  <a:moveTo>
                    <a:pt x="0" y="0"/>
                  </a:moveTo>
                  <a:lnTo>
                    <a:pt x="2637" y="0"/>
                  </a:lnTo>
                  <a:lnTo>
                    <a:pt x="2630" y="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03" name="Freeform 1498"/>
            <p:cNvSpPr/>
            <p:nvPr/>
          </p:nvSpPr>
          <p:spPr>
            <a:xfrm>
              <a:off x="3881" y="3040"/>
              <a:ext cx="35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358" y="1"/>
                </a:cxn>
                <a:cxn ang="0">
                  <a:pos x="0" y="0"/>
                </a:cxn>
              </a:cxnLst>
              <a:rect l="0" t="0" r="0" b="0"/>
              <a:pathLst>
                <a:path w="3218" h="7">
                  <a:moveTo>
                    <a:pt x="0" y="0"/>
                  </a:moveTo>
                  <a:lnTo>
                    <a:pt x="8" y="7"/>
                  </a:lnTo>
                  <a:lnTo>
                    <a:pt x="3218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04" name="Freeform 1499"/>
            <p:cNvSpPr/>
            <p:nvPr/>
          </p:nvSpPr>
          <p:spPr>
            <a:xfrm>
              <a:off x="3881" y="3040"/>
              <a:ext cx="35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358" y="1"/>
                </a:cxn>
                <a:cxn ang="0">
                  <a:pos x="0" y="0"/>
                </a:cxn>
              </a:cxnLst>
              <a:rect l="0" t="0" r="0" b="0"/>
              <a:pathLst>
                <a:path w="3218" h="7">
                  <a:moveTo>
                    <a:pt x="0" y="0"/>
                  </a:moveTo>
                  <a:lnTo>
                    <a:pt x="8" y="7"/>
                  </a:lnTo>
                  <a:lnTo>
                    <a:pt x="3218" y="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05" name="Freeform 1500"/>
            <p:cNvSpPr/>
            <p:nvPr/>
          </p:nvSpPr>
          <p:spPr>
            <a:xfrm>
              <a:off x="3881" y="3040"/>
              <a:ext cx="35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9" y="0"/>
                </a:cxn>
                <a:cxn ang="0">
                  <a:pos x="358" y="1"/>
                </a:cxn>
                <a:cxn ang="0">
                  <a:pos x="0" y="0"/>
                </a:cxn>
              </a:cxnLst>
              <a:rect l="0" t="0" r="0" b="0"/>
              <a:pathLst>
                <a:path w="3228" h="7">
                  <a:moveTo>
                    <a:pt x="0" y="0"/>
                  </a:moveTo>
                  <a:lnTo>
                    <a:pt x="3228" y="0"/>
                  </a:lnTo>
                  <a:lnTo>
                    <a:pt x="3218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06" name="Freeform 1501"/>
            <p:cNvSpPr/>
            <p:nvPr/>
          </p:nvSpPr>
          <p:spPr>
            <a:xfrm>
              <a:off x="3881" y="3040"/>
              <a:ext cx="35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9" y="0"/>
                </a:cxn>
                <a:cxn ang="0">
                  <a:pos x="358" y="1"/>
                </a:cxn>
                <a:cxn ang="0">
                  <a:pos x="0" y="0"/>
                </a:cxn>
              </a:cxnLst>
              <a:rect l="0" t="0" r="0" b="0"/>
              <a:pathLst>
                <a:path w="3228" h="7">
                  <a:moveTo>
                    <a:pt x="0" y="0"/>
                  </a:moveTo>
                  <a:lnTo>
                    <a:pt x="3228" y="0"/>
                  </a:lnTo>
                  <a:lnTo>
                    <a:pt x="3218" y="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07" name="Freeform 1502"/>
            <p:cNvSpPr/>
            <p:nvPr/>
          </p:nvSpPr>
          <p:spPr>
            <a:xfrm>
              <a:off x="4271" y="3040"/>
              <a:ext cx="29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90" y="1"/>
                </a:cxn>
                <a:cxn ang="0">
                  <a:pos x="0" y="0"/>
                </a:cxn>
              </a:cxnLst>
              <a:rect l="0" t="0" r="0" b="0"/>
              <a:pathLst>
                <a:path w="2608" h="7">
                  <a:moveTo>
                    <a:pt x="0" y="0"/>
                  </a:moveTo>
                  <a:lnTo>
                    <a:pt x="13" y="7"/>
                  </a:lnTo>
                  <a:lnTo>
                    <a:pt x="2608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08" name="Freeform 1503"/>
            <p:cNvSpPr/>
            <p:nvPr/>
          </p:nvSpPr>
          <p:spPr>
            <a:xfrm>
              <a:off x="4271" y="3040"/>
              <a:ext cx="29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90" y="1"/>
                </a:cxn>
                <a:cxn ang="0">
                  <a:pos x="0" y="0"/>
                </a:cxn>
              </a:cxnLst>
              <a:rect l="0" t="0" r="0" b="0"/>
              <a:pathLst>
                <a:path w="2608" h="7">
                  <a:moveTo>
                    <a:pt x="0" y="0"/>
                  </a:moveTo>
                  <a:lnTo>
                    <a:pt x="13" y="7"/>
                  </a:lnTo>
                  <a:lnTo>
                    <a:pt x="2608" y="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09" name="Freeform 1504"/>
            <p:cNvSpPr/>
            <p:nvPr/>
          </p:nvSpPr>
          <p:spPr>
            <a:xfrm>
              <a:off x="4271" y="3040"/>
              <a:ext cx="29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1" y="0"/>
                </a:cxn>
                <a:cxn ang="0">
                  <a:pos x="290" y="1"/>
                </a:cxn>
                <a:cxn ang="0">
                  <a:pos x="0" y="0"/>
                </a:cxn>
              </a:cxnLst>
              <a:rect l="0" t="0" r="0" b="0"/>
              <a:pathLst>
                <a:path w="2615" h="7">
                  <a:moveTo>
                    <a:pt x="0" y="0"/>
                  </a:moveTo>
                  <a:lnTo>
                    <a:pt x="2615" y="0"/>
                  </a:lnTo>
                  <a:lnTo>
                    <a:pt x="2608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0" name="Freeform 1505"/>
            <p:cNvSpPr/>
            <p:nvPr/>
          </p:nvSpPr>
          <p:spPr>
            <a:xfrm>
              <a:off x="4271" y="3040"/>
              <a:ext cx="29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1" y="0"/>
                </a:cxn>
                <a:cxn ang="0">
                  <a:pos x="290" y="1"/>
                </a:cxn>
                <a:cxn ang="0">
                  <a:pos x="0" y="0"/>
                </a:cxn>
              </a:cxnLst>
              <a:rect l="0" t="0" r="0" b="0"/>
              <a:pathLst>
                <a:path w="2615" h="7">
                  <a:moveTo>
                    <a:pt x="0" y="0"/>
                  </a:moveTo>
                  <a:lnTo>
                    <a:pt x="2615" y="0"/>
                  </a:lnTo>
                  <a:lnTo>
                    <a:pt x="2608" y="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1" name="Freeform 1506"/>
            <p:cNvSpPr/>
            <p:nvPr/>
          </p:nvSpPr>
          <p:spPr>
            <a:xfrm>
              <a:off x="3882" y="3040"/>
              <a:ext cx="346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8"/>
                </a:cxn>
                <a:cxn ang="0">
                  <a:pos x="346" y="8"/>
                </a:cxn>
                <a:cxn ang="0">
                  <a:pos x="0" y="0"/>
                </a:cxn>
              </a:cxnLst>
              <a:rect l="0" t="0" r="0" b="0"/>
              <a:pathLst>
                <a:path w="3111" h="68">
                  <a:moveTo>
                    <a:pt x="0" y="0"/>
                  </a:moveTo>
                  <a:lnTo>
                    <a:pt x="76" y="68"/>
                  </a:lnTo>
                  <a:lnTo>
                    <a:pt x="3111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2" name="Freeform 1507"/>
            <p:cNvSpPr/>
            <p:nvPr/>
          </p:nvSpPr>
          <p:spPr>
            <a:xfrm>
              <a:off x="3882" y="3040"/>
              <a:ext cx="346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8"/>
                </a:cxn>
                <a:cxn ang="0">
                  <a:pos x="346" y="8"/>
                </a:cxn>
                <a:cxn ang="0">
                  <a:pos x="0" y="0"/>
                </a:cxn>
              </a:cxnLst>
              <a:rect l="0" t="0" r="0" b="0"/>
              <a:pathLst>
                <a:path w="3111" h="68">
                  <a:moveTo>
                    <a:pt x="0" y="0"/>
                  </a:moveTo>
                  <a:lnTo>
                    <a:pt x="76" y="68"/>
                  </a:lnTo>
                  <a:lnTo>
                    <a:pt x="3111" y="6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3" name="Freeform 1508"/>
            <p:cNvSpPr/>
            <p:nvPr/>
          </p:nvSpPr>
          <p:spPr>
            <a:xfrm>
              <a:off x="3882" y="3040"/>
              <a:ext cx="357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7" y="0"/>
                </a:cxn>
                <a:cxn ang="0">
                  <a:pos x="346" y="8"/>
                </a:cxn>
                <a:cxn ang="0">
                  <a:pos x="0" y="0"/>
                </a:cxn>
              </a:cxnLst>
              <a:rect l="0" t="0" r="0" b="0"/>
              <a:pathLst>
                <a:path w="3210" h="68">
                  <a:moveTo>
                    <a:pt x="0" y="0"/>
                  </a:moveTo>
                  <a:lnTo>
                    <a:pt x="3210" y="0"/>
                  </a:lnTo>
                  <a:lnTo>
                    <a:pt x="3111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4" name="Freeform 1509"/>
            <p:cNvSpPr/>
            <p:nvPr/>
          </p:nvSpPr>
          <p:spPr>
            <a:xfrm>
              <a:off x="3882" y="3040"/>
              <a:ext cx="357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7" y="0"/>
                </a:cxn>
                <a:cxn ang="0">
                  <a:pos x="346" y="8"/>
                </a:cxn>
                <a:cxn ang="0">
                  <a:pos x="0" y="0"/>
                </a:cxn>
              </a:cxnLst>
              <a:rect l="0" t="0" r="0" b="0"/>
              <a:pathLst>
                <a:path w="3210" h="68">
                  <a:moveTo>
                    <a:pt x="0" y="0"/>
                  </a:moveTo>
                  <a:lnTo>
                    <a:pt x="3210" y="0"/>
                  </a:lnTo>
                  <a:lnTo>
                    <a:pt x="3111" y="6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5" name="Freeform 1510"/>
            <p:cNvSpPr/>
            <p:nvPr/>
          </p:nvSpPr>
          <p:spPr>
            <a:xfrm>
              <a:off x="4273" y="3040"/>
              <a:ext cx="279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8"/>
                </a:cxn>
                <a:cxn ang="0">
                  <a:pos x="279" y="8"/>
                </a:cxn>
                <a:cxn ang="0">
                  <a:pos x="0" y="0"/>
                </a:cxn>
              </a:cxnLst>
              <a:rect l="0" t="0" r="0" b="0"/>
              <a:pathLst>
                <a:path w="2512" h="68">
                  <a:moveTo>
                    <a:pt x="0" y="0"/>
                  </a:moveTo>
                  <a:lnTo>
                    <a:pt x="129" y="68"/>
                  </a:lnTo>
                  <a:lnTo>
                    <a:pt x="2512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6" name="Freeform 1511"/>
            <p:cNvSpPr/>
            <p:nvPr/>
          </p:nvSpPr>
          <p:spPr>
            <a:xfrm>
              <a:off x="4273" y="3040"/>
              <a:ext cx="279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8"/>
                </a:cxn>
                <a:cxn ang="0">
                  <a:pos x="279" y="8"/>
                </a:cxn>
                <a:cxn ang="0">
                  <a:pos x="0" y="0"/>
                </a:cxn>
              </a:cxnLst>
              <a:rect l="0" t="0" r="0" b="0"/>
              <a:pathLst>
                <a:path w="2512" h="68">
                  <a:moveTo>
                    <a:pt x="0" y="0"/>
                  </a:moveTo>
                  <a:lnTo>
                    <a:pt x="129" y="68"/>
                  </a:lnTo>
                  <a:lnTo>
                    <a:pt x="2512" y="6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7" name="Freeform 1512"/>
            <p:cNvSpPr/>
            <p:nvPr/>
          </p:nvSpPr>
          <p:spPr>
            <a:xfrm>
              <a:off x="4273" y="3040"/>
              <a:ext cx="288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0"/>
                </a:cxn>
                <a:cxn ang="0">
                  <a:pos x="279" y="8"/>
                </a:cxn>
                <a:cxn ang="0">
                  <a:pos x="0" y="0"/>
                </a:cxn>
              </a:cxnLst>
              <a:rect l="0" t="0" r="0" b="0"/>
              <a:pathLst>
                <a:path w="2595" h="68">
                  <a:moveTo>
                    <a:pt x="0" y="0"/>
                  </a:moveTo>
                  <a:lnTo>
                    <a:pt x="2595" y="0"/>
                  </a:lnTo>
                  <a:lnTo>
                    <a:pt x="2512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8" name="Freeform 1513"/>
            <p:cNvSpPr/>
            <p:nvPr/>
          </p:nvSpPr>
          <p:spPr>
            <a:xfrm>
              <a:off x="4273" y="3040"/>
              <a:ext cx="288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0"/>
                </a:cxn>
                <a:cxn ang="0">
                  <a:pos x="279" y="8"/>
                </a:cxn>
                <a:cxn ang="0">
                  <a:pos x="0" y="0"/>
                </a:cxn>
              </a:cxnLst>
              <a:rect l="0" t="0" r="0" b="0"/>
              <a:pathLst>
                <a:path w="2595" h="68">
                  <a:moveTo>
                    <a:pt x="0" y="0"/>
                  </a:moveTo>
                  <a:lnTo>
                    <a:pt x="2595" y="0"/>
                  </a:lnTo>
                  <a:lnTo>
                    <a:pt x="2512" y="6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9" name="Freeform 1514"/>
            <p:cNvSpPr/>
            <p:nvPr/>
          </p:nvSpPr>
          <p:spPr>
            <a:xfrm>
              <a:off x="3890" y="3048"/>
              <a:ext cx="335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335" y="2"/>
                </a:cxn>
                <a:cxn ang="0">
                  <a:pos x="0" y="0"/>
                </a:cxn>
              </a:cxnLst>
              <a:rect l="0" t="0" r="0" b="0"/>
              <a:pathLst>
                <a:path w="3010" h="17">
                  <a:moveTo>
                    <a:pt x="0" y="0"/>
                  </a:moveTo>
                  <a:lnTo>
                    <a:pt x="19" y="17"/>
                  </a:lnTo>
                  <a:lnTo>
                    <a:pt x="301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0" name="Freeform 1515"/>
            <p:cNvSpPr/>
            <p:nvPr/>
          </p:nvSpPr>
          <p:spPr>
            <a:xfrm>
              <a:off x="3890" y="3048"/>
              <a:ext cx="335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335" y="2"/>
                </a:cxn>
                <a:cxn ang="0">
                  <a:pos x="0" y="0"/>
                </a:cxn>
              </a:cxnLst>
              <a:rect l="0" t="0" r="0" b="0"/>
              <a:pathLst>
                <a:path w="3010" h="17">
                  <a:moveTo>
                    <a:pt x="0" y="0"/>
                  </a:moveTo>
                  <a:lnTo>
                    <a:pt x="19" y="17"/>
                  </a:lnTo>
                  <a:lnTo>
                    <a:pt x="3010" y="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1" name="Freeform 1516"/>
            <p:cNvSpPr/>
            <p:nvPr/>
          </p:nvSpPr>
          <p:spPr>
            <a:xfrm>
              <a:off x="3890" y="3048"/>
              <a:ext cx="338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8" y="0"/>
                </a:cxn>
                <a:cxn ang="0">
                  <a:pos x="335" y="2"/>
                </a:cxn>
                <a:cxn ang="0">
                  <a:pos x="0" y="0"/>
                </a:cxn>
              </a:cxnLst>
              <a:rect l="0" t="0" r="0" b="0"/>
              <a:pathLst>
                <a:path w="3035" h="17">
                  <a:moveTo>
                    <a:pt x="0" y="0"/>
                  </a:moveTo>
                  <a:lnTo>
                    <a:pt x="3035" y="0"/>
                  </a:lnTo>
                  <a:lnTo>
                    <a:pt x="301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2" name="Freeform 1517"/>
            <p:cNvSpPr/>
            <p:nvPr/>
          </p:nvSpPr>
          <p:spPr>
            <a:xfrm>
              <a:off x="3890" y="3048"/>
              <a:ext cx="338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8" y="0"/>
                </a:cxn>
                <a:cxn ang="0">
                  <a:pos x="335" y="2"/>
                </a:cxn>
                <a:cxn ang="0">
                  <a:pos x="0" y="0"/>
                </a:cxn>
              </a:cxnLst>
              <a:rect l="0" t="0" r="0" b="0"/>
              <a:pathLst>
                <a:path w="3035" h="17">
                  <a:moveTo>
                    <a:pt x="0" y="0"/>
                  </a:moveTo>
                  <a:lnTo>
                    <a:pt x="3035" y="0"/>
                  </a:lnTo>
                  <a:lnTo>
                    <a:pt x="3010" y="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3" name="Freeform 1518"/>
            <p:cNvSpPr/>
            <p:nvPr/>
          </p:nvSpPr>
          <p:spPr>
            <a:xfrm>
              <a:off x="4287" y="3048"/>
              <a:ext cx="26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2"/>
                </a:cxn>
                <a:cxn ang="0">
                  <a:pos x="262" y="2"/>
                </a:cxn>
                <a:cxn ang="0">
                  <a:pos x="0" y="0"/>
                </a:cxn>
              </a:cxnLst>
              <a:rect l="0" t="0" r="0" b="0"/>
              <a:pathLst>
                <a:path w="2362" h="17">
                  <a:moveTo>
                    <a:pt x="0" y="0"/>
                  </a:moveTo>
                  <a:lnTo>
                    <a:pt x="45" y="17"/>
                  </a:lnTo>
                  <a:lnTo>
                    <a:pt x="2362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4" name="Freeform 1519"/>
            <p:cNvSpPr/>
            <p:nvPr/>
          </p:nvSpPr>
          <p:spPr>
            <a:xfrm>
              <a:off x="4287" y="3048"/>
              <a:ext cx="26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2"/>
                </a:cxn>
                <a:cxn ang="0">
                  <a:pos x="262" y="2"/>
                </a:cxn>
                <a:cxn ang="0">
                  <a:pos x="0" y="0"/>
                </a:cxn>
              </a:cxnLst>
              <a:rect l="0" t="0" r="0" b="0"/>
              <a:pathLst>
                <a:path w="2362" h="17">
                  <a:moveTo>
                    <a:pt x="0" y="0"/>
                  </a:moveTo>
                  <a:lnTo>
                    <a:pt x="45" y="17"/>
                  </a:lnTo>
                  <a:lnTo>
                    <a:pt x="2362" y="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5" name="Freeform 1520"/>
            <p:cNvSpPr/>
            <p:nvPr/>
          </p:nvSpPr>
          <p:spPr>
            <a:xfrm>
              <a:off x="4287" y="3048"/>
              <a:ext cx="265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5" y="0"/>
                </a:cxn>
                <a:cxn ang="0">
                  <a:pos x="263" y="2"/>
                </a:cxn>
                <a:cxn ang="0">
                  <a:pos x="0" y="0"/>
                </a:cxn>
              </a:cxnLst>
              <a:rect l="0" t="0" r="0" b="0"/>
              <a:pathLst>
                <a:path w="2383" h="17">
                  <a:moveTo>
                    <a:pt x="0" y="0"/>
                  </a:moveTo>
                  <a:lnTo>
                    <a:pt x="2383" y="0"/>
                  </a:lnTo>
                  <a:lnTo>
                    <a:pt x="2362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6" name="Freeform 1521"/>
            <p:cNvSpPr/>
            <p:nvPr/>
          </p:nvSpPr>
          <p:spPr>
            <a:xfrm>
              <a:off x="4287" y="3048"/>
              <a:ext cx="265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5" y="0"/>
                </a:cxn>
                <a:cxn ang="0">
                  <a:pos x="263" y="2"/>
                </a:cxn>
                <a:cxn ang="0">
                  <a:pos x="0" y="0"/>
                </a:cxn>
              </a:cxnLst>
              <a:rect l="0" t="0" r="0" b="0"/>
              <a:pathLst>
                <a:path w="2383" h="17">
                  <a:moveTo>
                    <a:pt x="0" y="0"/>
                  </a:moveTo>
                  <a:lnTo>
                    <a:pt x="2383" y="0"/>
                  </a:lnTo>
                  <a:lnTo>
                    <a:pt x="2362" y="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7" name="Freeform 1522"/>
            <p:cNvSpPr/>
            <p:nvPr/>
          </p:nvSpPr>
          <p:spPr>
            <a:xfrm>
              <a:off x="3892" y="3050"/>
              <a:ext cx="33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330" y="1"/>
                </a:cxn>
                <a:cxn ang="0">
                  <a:pos x="0" y="0"/>
                </a:cxn>
              </a:cxnLst>
              <a:rect l="0" t="0" r="0" b="0"/>
              <a:pathLst>
                <a:path w="2970" h="11">
                  <a:moveTo>
                    <a:pt x="0" y="0"/>
                  </a:moveTo>
                  <a:lnTo>
                    <a:pt x="13" y="11"/>
                  </a:lnTo>
                  <a:lnTo>
                    <a:pt x="297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8" name="Freeform 1523"/>
            <p:cNvSpPr/>
            <p:nvPr/>
          </p:nvSpPr>
          <p:spPr>
            <a:xfrm>
              <a:off x="3892" y="3050"/>
              <a:ext cx="33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330" y="1"/>
                </a:cxn>
                <a:cxn ang="0">
                  <a:pos x="0" y="0"/>
                </a:cxn>
              </a:cxnLst>
              <a:rect l="0" t="0" r="0" b="0"/>
              <a:pathLst>
                <a:path w="2970" h="11">
                  <a:moveTo>
                    <a:pt x="0" y="0"/>
                  </a:moveTo>
                  <a:lnTo>
                    <a:pt x="13" y="11"/>
                  </a:lnTo>
                  <a:lnTo>
                    <a:pt x="2970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9" name="Freeform 1524"/>
            <p:cNvSpPr/>
            <p:nvPr/>
          </p:nvSpPr>
          <p:spPr>
            <a:xfrm>
              <a:off x="3892" y="3050"/>
              <a:ext cx="33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3" y="0"/>
                </a:cxn>
                <a:cxn ang="0">
                  <a:pos x="331" y="1"/>
                </a:cxn>
                <a:cxn ang="0">
                  <a:pos x="0" y="0"/>
                </a:cxn>
              </a:cxnLst>
              <a:rect l="0" t="0" r="0" b="0"/>
              <a:pathLst>
                <a:path w="2991" h="11">
                  <a:moveTo>
                    <a:pt x="0" y="0"/>
                  </a:moveTo>
                  <a:lnTo>
                    <a:pt x="2991" y="0"/>
                  </a:lnTo>
                  <a:lnTo>
                    <a:pt x="297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30" name="Freeform 1525"/>
            <p:cNvSpPr/>
            <p:nvPr/>
          </p:nvSpPr>
          <p:spPr>
            <a:xfrm>
              <a:off x="3892" y="3050"/>
              <a:ext cx="33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3" y="0"/>
                </a:cxn>
                <a:cxn ang="0">
                  <a:pos x="331" y="1"/>
                </a:cxn>
                <a:cxn ang="0">
                  <a:pos x="0" y="0"/>
                </a:cxn>
              </a:cxnLst>
              <a:rect l="0" t="0" r="0" b="0"/>
              <a:pathLst>
                <a:path w="2991" h="11">
                  <a:moveTo>
                    <a:pt x="0" y="0"/>
                  </a:moveTo>
                  <a:lnTo>
                    <a:pt x="2991" y="0"/>
                  </a:lnTo>
                  <a:lnTo>
                    <a:pt x="2970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31" name="Freeform 1526"/>
            <p:cNvSpPr/>
            <p:nvPr/>
          </p:nvSpPr>
          <p:spPr>
            <a:xfrm>
              <a:off x="4292" y="3050"/>
              <a:ext cx="25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256" y="1"/>
                </a:cxn>
                <a:cxn ang="0">
                  <a:pos x="0" y="0"/>
                </a:cxn>
              </a:cxnLst>
              <a:rect l="0" t="0" r="0" b="0"/>
              <a:pathLst>
                <a:path w="2303" h="11">
                  <a:moveTo>
                    <a:pt x="0" y="0"/>
                  </a:moveTo>
                  <a:lnTo>
                    <a:pt x="29" y="11"/>
                  </a:lnTo>
                  <a:lnTo>
                    <a:pt x="2303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32" name="Freeform 1527"/>
            <p:cNvSpPr/>
            <p:nvPr/>
          </p:nvSpPr>
          <p:spPr>
            <a:xfrm>
              <a:off x="4292" y="3050"/>
              <a:ext cx="25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256" y="1"/>
                </a:cxn>
                <a:cxn ang="0">
                  <a:pos x="0" y="0"/>
                </a:cxn>
              </a:cxnLst>
              <a:rect l="0" t="0" r="0" b="0"/>
              <a:pathLst>
                <a:path w="2303" h="11">
                  <a:moveTo>
                    <a:pt x="0" y="0"/>
                  </a:moveTo>
                  <a:lnTo>
                    <a:pt x="29" y="11"/>
                  </a:lnTo>
                  <a:lnTo>
                    <a:pt x="2303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33" name="Freeform 1528"/>
            <p:cNvSpPr/>
            <p:nvPr/>
          </p:nvSpPr>
          <p:spPr>
            <a:xfrm>
              <a:off x="4292" y="3050"/>
              <a:ext cx="25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7" y="0"/>
                </a:cxn>
                <a:cxn ang="0">
                  <a:pos x="255" y="1"/>
                </a:cxn>
                <a:cxn ang="0">
                  <a:pos x="0" y="0"/>
                </a:cxn>
              </a:cxnLst>
              <a:rect l="0" t="0" r="0" b="0"/>
              <a:pathLst>
                <a:path w="2317" h="11">
                  <a:moveTo>
                    <a:pt x="0" y="0"/>
                  </a:moveTo>
                  <a:lnTo>
                    <a:pt x="2317" y="0"/>
                  </a:lnTo>
                  <a:lnTo>
                    <a:pt x="2303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34" name="Freeform 1529"/>
            <p:cNvSpPr/>
            <p:nvPr/>
          </p:nvSpPr>
          <p:spPr>
            <a:xfrm>
              <a:off x="4292" y="3050"/>
              <a:ext cx="25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7" y="0"/>
                </a:cxn>
                <a:cxn ang="0">
                  <a:pos x="255" y="1"/>
                </a:cxn>
                <a:cxn ang="0">
                  <a:pos x="0" y="0"/>
                </a:cxn>
              </a:cxnLst>
              <a:rect l="0" t="0" r="0" b="0"/>
              <a:pathLst>
                <a:path w="2317" h="11">
                  <a:moveTo>
                    <a:pt x="0" y="0"/>
                  </a:moveTo>
                  <a:lnTo>
                    <a:pt x="2317" y="0"/>
                  </a:lnTo>
                  <a:lnTo>
                    <a:pt x="2303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35" name="Freeform 1530"/>
            <p:cNvSpPr/>
            <p:nvPr/>
          </p:nvSpPr>
          <p:spPr>
            <a:xfrm>
              <a:off x="3894" y="3051"/>
              <a:ext cx="32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327" y="1"/>
                </a:cxn>
                <a:cxn ang="0">
                  <a:pos x="0" y="0"/>
                </a:cxn>
              </a:cxnLst>
              <a:rect l="0" t="0" r="0" b="0"/>
              <a:pathLst>
                <a:path w="2948" h="4">
                  <a:moveTo>
                    <a:pt x="0" y="0"/>
                  </a:moveTo>
                  <a:lnTo>
                    <a:pt x="4" y="4"/>
                  </a:lnTo>
                  <a:lnTo>
                    <a:pt x="294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36" name="Freeform 1531"/>
            <p:cNvSpPr/>
            <p:nvPr/>
          </p:nvSpPr>
          <p:spPr>
            <a:xfrm>
              <a:off x="3894" y="3051"/>
              <a:ext cx="32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327" y="1"/>
                </a:cxn>
                <a:cxn ang="0">
                  <a:pos x="0" y="0"/>
                </a:cxn>
              </a:cxnLst>
              <a:rect l="0" t="0" r="0" b="0"/>
              <a:pathLst>
                <a:path w="2948" h="4">
                  <a:moveTo>
                    <a:pt x="0" y="0"/>
                  </a:moveTo>
                  <a:lnTo>
                    <a:pt x="4" y="4"/>
                  </a:lnTo>
                  <a:lnTo>
                    <a:pt x="2948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37" name="Freeform 1532"/>
            <p:cNvSpPr/>
            <p:nvPr/>
          </p:nvSpPr>
          <p:spPr>
            <a:xfrm>
              <a:off x="3894" y="3051"/>
              <a:ext cx="32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8" y="0"/>
                </a:cxn>
                <a:cxn ang="0">
                  <a:pos x="327" y="1"/>
                </a:cxn>
                <a:cxn ang="0">
                  <a:pos x="0" y="0"/>
                </a:cxn>
              </a:cxnLst>
              <a:rect l="0" t="0" r="0" b="0"/>
              <a:pathLst>
                <a:path w="2957" h="4">
                  <a:moveTo>
                    <a:pt x="0" y="0"/>
                  </a:moveTo>
                  <a:lnTo>
                    <a:pt x="2957" y="0"/>
                  </a:lnTo>
                  <a:lnTo>
                    <a:pt x="294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38" name="Freeform 1533"/>
            <p:cNvSpPr/>
            <p:nvPr/>
          </p:nvSpPr>
          <p:spPr>
            <a:xfrm>
              <a:off x="3894" y="3051"/>
              <a:ext cx="32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8" y="0"/>
                </a:cxn>
                <a:cxn ang="0">
                  <a:pos x="327" y="1"/>
                </a:cxn>
                <a:cxn ang="0">
                  <a:pos x="0" y="0"/>
                </a:cxn>
              </a:cxnLst>
              <a:rect l="0" t="0" r="0" b="0"/>
              <a:pathLst>
                <a:path w="2957" h="4">
                  <a:moveTo>
                    <a:pt x="0" y="0"/>
                  </a:moveTo>
                  <a:lnTo>
                    <a:pt x="2957" y="0"/>
                  </a:lnTo>
                  <a:lnTo>
                    <a:pt x="2948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39" name="Freeform 1534"/>
            <p:cNvSpPr/>
            <p:nvPr/>
          </p:nvSpPr>
          <p:spPr>
            <a:xfrm>
              <a:off x="4295" y="3051"/>
              <a:ext cx="25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52" y="1"/>
                </a:cxn>
                <a:cxn ang="0">
                  <a:pos x="0" y="0"/>
                </a:cxn>
              </a:cxnLst>
              <a:rect l="0" t="0" r="0" b="0"/>
              <a:pathLst>
                <a:path w="2268" h="4">
                  <a:moveTo>
                    <a:pt x="0" y="0"/>
                  </a:moveTo>
                  <a:lnTo>
                    <a:pt x="10" y="4"/>
                  </a:lnTo>
                  <a:lnTo>
                    <a:pt x="226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40" name="Freeform 1535"/>
            <p:cNvSpPr/>
            <p:nvPr/>
          </p:nvSpPr>
          <p:spPr>
            <a:xfrm>
              <a:off x="4295" y="3051"/>
              <a:ext cx="25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52" y="1"/>
                </a:cxn>
                <a:cxn ang="0">
                  <a:pos x="0" y="0"/>
                </a:cxn>
              </a:cxnLst>
              <a:rect l="0" t="0" r="0" b="0"/>
              <a:pathLst>
                <a:path w="2268" h="4">
                  <a:moveTo>
                    <a:pt x="0" y="0"/>
                  </a:moveTo>
                  <a:lnTo>
                    <a:pt x="10" y="4"/>
                  </a:lnTo>
                  <a:lnTo>
                    <a:pt x="2268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41" name="Freeform 1536"/>
            <p:cNvSpPr/>
            <p:nvPr/>
          </p:nvSpPr>
          <p:spPr>
            <a:xfrm>
              <a:off x="4295" y="3051"/>
              <a:ext cx="25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3" y="0"/>
                </a:cxn>
                <a:cxn ang="0">
                  <a:pos x="252" y="1"/>
                </a:cxn>
                <a:cxn ang="0">
                  <a:pos x="0" y="0"/>
                </a:cxn>
              </a:cxnLst>
              <a:rect l="0" t="0" r="0" b="0"/>
              <a:pathLst>
                <a:path w="2274" h="4">
                  <a:moveTo>
                    <a:pt x="0" y="0"/>
                  </a:moveTo>
                  <a:lnTo>
                    <a:pt x="2274" y="0"/>
                  </a:lnTo>
                  <a:lnTo>
                    <a:pt x="226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42" name="Freeform 1537"/>
            <p:cNvSpPr/>
            <p:nvPr/>
          </p:nvSpPr>
          <p:spPr>
            <a:xfrm>
              <a:off x="4295" y="3051"/>
              <a:ext cx="25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3" y="0"/>
                </a:cxn>
                <a:cxn ang="0">
                  <a:pos x="252" y="1"/>
                </a:cxn>
                <a:cxn ang="0">
                  <a:pos x="0" y="0"/>
                </a:cxn>
              </a:cxnLst>
              <a:rect l="0" t="0" r="0" b="0"/>
              <a:pathLst>
                <a:path w="2274" h="4">
                  <a:moveTo>
                    <a:pt x="0" y="0"/>
                  </a:moveTo>
                  <a:lnTo>
                    <a:pt x="2274" y="0"/>
                  </a:lnTo>
                  <a:lnTo>
                    <a:pt x="2268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43" name="Freeform 1538"/>
            <p:cNvSpPr/>
            <p:nvPr/>
          </p:nvSpPr>
          <p:spPr>
            <a:xfrm>
              <a:off x="3894" y="3051"/>
              <a:ext cx="32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4"/>
                </a:cxn>
                <a:cxn ang="0">
                  <a:pos x="321" y="4"/>
                </a:cxn>
                <a:cxn ang="0">
                  <a:pos x="0" y="0"/>
                </a:cxn>
              </a:cxnLst>
              <a:rect l="0" t="0" r="0" b="0"/>
              <a:pathLst>
                <a:path w="2883" h="32">
                  <a:moveTo>
                    <a:pt x="0" y="0"/>
                  </a:moveTo>
                  <a:lnTo>
                    <a:pt x="45" y="32"/>
                  </a:lnTo>
                  <a:lnTo>
                    <a:pt x="2883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44" name="Freeform 1539"/>
            <p:cNvSpPr/>
            <p:nvPr/>
          </p:nvSpPr>
          <p:spPr>
            <a:xfrm>
              <a:off x="3894" y="3051"/>
              <a:ext cx="32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4"/>
                </a:cxn>
                <a:cxn ang="0">
                  <a:pos x="321" y="4"/>
                </a:cxn>
                <a:cxn ang="0">
                  <a:pos x="0" y="0"/>
                </a:cxn>
              </a:cxnLst>
              <a:rect l="0" t="0" r="0" b="0"/>
              <a:pathLst>
                <a:path w="2883" h="32">
                  <a:moveTo>
                    <a:pt x="0" y="0"/>
                  </a:moveTo>
                  <a:lnTo>
                    <a:pt x="45" y="32"/>
                  </a:lnTo>
                  <a:lnTo>
                    <a:pt x="2883" y="3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45" name="Freeform 1540"/>
            <p:cNvSpPr/>
            <p:nvPr/>
          </p:nvSpPr>
          <p:spPr>
            <a:xfrm>
              <a:off x="3894" y="3051"/>
              <a:ext cx="327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7" y="0"/>
                </a:cxn>
                <a:cxn ang="0">
                  <a:pos x="320" y="4"/>
                </a:cxn>
                <a:cxn ang="0">
                  <a:pos x="0" y="0"/>
                </a:cxn>
              </a:cxnLst>
              <a:rect l="0" t="0" r="0" b="0"/>
              <a:pathLst>
                <a:path w="2944" h="32">
                  <a:moveTo>
                    <a:pt x="0" y="0"/>
                  </a:moveTo>
                  <a:lnTo>
                    <a:pt x="2944" y="0"/>
                  </a:lnTo>
                  <a:lnTo>
                    <a:pt x="2883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46" name="Freeform 1541"/>
            <p:cNvSpPr/>
            <p:nvPr/>
          </p:nvSpPr>
          <p:spPr>
            <a:xfrm>
              <a:off x="3894" y="3051"/>
              <a:ext cx="327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7" y="0"/>
                </a:cxn>
                <a:cxn ang="0">
                  <a:pos x="320" y="4"/>
                </a:cxn>
                <a:cxn ang="0">
                  <a:pos x="0" y="0"/>
                </a:cxn>
              </a:cxnLst>
              <a:rect l="0" t="0" r="0" b="0"/>
              <a:pathLst>
                <a:path w="2944" h="32">
                  <a:moveTo>
                    <a:pt x="0" y="0"/>
                  </a:moveTo>
                  <a:lnTo>
                    <a:pt x="2944" y="0"/>
                  </a:lnTo>
                  <a:lnTo>
                    <a:pt x="2883" y="3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47" name="Freeform 1542"/>
            <p:cNvSpPr/>
            <p:nvPr/>
          </p:nvSpPr>
          <p:spPr>
            <a:xfrm>
              <a:off x="4296" y="3051"/>
              <a:ext cx="245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4"/>
                </a:cxn>
                <a:cxn ang="0">
                  <a:pos x="245" y="4"/>
                </a:cxn>
                <a:cxn ang="0">
                  <a:pos x="0" y="0"/>
                </a:cxn>
              </a:cxnLst>
              <a:rect l="0" t="0" r="0" b="0"/>
              <a:pathLst>
                <a:path w="2207" h="32">
                  <a:moveTo>
                    <a:pt x="0" y="0"/>
                  </a:moveTo>
                  <a:lnTo>
                    <a:pt x="82" y="32"/>
                  </a:lnTo>
                  <a:lnTo>
                    <a:pt x="2207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48" name="Freeform 1543"/>
            <p:cNvSpPr/>
            <p:nvPr/>
          </p:nvSpPr>
          <p:spPr>
            <a:xfrm>
              <a:off x="4296" y="3051"/>
              <a:ext cx="245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4"/>
                </a:cxn>
                <a:cxn ang="0">
                  <a:pos x="245" y="4"/>
                </a:cxn>
                <a:cxn ang="0">
                  <a:pos x="0" y="0"/>
                </a:cxn>
              </a:cxnLst>
              <a:rect l="0" t="0" r="0" b="0"/>
              <a:pathLst>
                <a:path w="2207" h="32">
                  <a:moveTo>
                    <a:pt x="0" y="0"/>
                  </a:moveTo>
                  <a:lnTo>
                    <a:pt x="82" y="32"/>
                  </a:lnTo>
                  <a:lnTo>
                    <a:pt x="2207" y="3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49" name="Freeform 1544"/>
            <p:cNvSpPr/>
            <p:nvPr/>
          </p:nvSpPr>
          <p:spPr>
            <a:xfrm>
              <a:off x="4296" y="3051"/>
              <a:ext cx="25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" y="0"/>
                </a:cxn>
                <a:cxn ang="0">
                  <a:pos x="245" y="4"/>
                </a:cxn>
                <a:cxn ang="0">
                  <a:pos x="0" y="0"/>
                </a:cxn>
              </a:cxnLst>
              <a:rect l="0" t="0" r="0" b="0"/>
              <a:pathLst>
                <a:path w="2258" h="32">
                  <a:moveTo>
                    <a:pt x="0" y="0"/>
                  </a:moveTo>
                  <a:lnTo>
                    <a:pt x="2258" y="0"/>
                  </a:lnTo>
                  <a:lnTo>
                    <a:pt x="2207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50" name="Freeform 1545"/>
            <p:cNvSpPr/>
            <p:nvPr/>
          </p:nvSpPr>
          <p:spPr>
            <a:xfrm>
              <a:off x="4296" y="3051"/>
              <a:ext cx="25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" y="0"/>
                </a:cxn>
                <a:cxn ang="0">
                  <a:pos x="245" y="4"/>
                </a:cxn>
                <a:cxn ang="0">
                  <a:pos x="0" y="0"/>
                </a:cxn>
              </a:cxnLst>
              <a:rect l="0" t="0" r="0" b="0"/>
              <a:pathLst>
                <a:path w="2258" h="32">
                  <a:moveTo>
                    <a:pt x="0" y="0"/>
                  </a:moveTo>
                  <a:lnTo>
                    <a:pt x="2258" y="0"/>
                  </a:lnTo>
                  <a:lnTo>
                    <a:pt x="2207" y="3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51" name="Freeform 1546"/>
            <p:cNvSpPr/>
            <p:nvPr/>
          </p:nvSpPr>
          <p:spPr>
            <a:xfrm>
              <a:off x="3899" y="3055"/>
              <a:ext cx="31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311" y="2"/>
                </a:cxn>
                <a:cxn ang="0">
                  <a:pos x="0" y="0"/>
                </a:cxn>
              </a:cxnLst>
              <a:rect l="0" t="0" r="0" b="0"/>
              <a:pathLst>
                <a:path w="2796" h="21">
                  <a:moveTo>
                    <a:pt x="0" y="0"/>
                  </a:moveTo>
                  <a:lnTo>
                    <a:pt x="30" y="21"/>
                  </a:lnTo>
                  <a:lnTo>
                    <a:pt x="2796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52" name="Freeform 1547"/>
            <p:cNvSpPr/>
            <p:nvPr/>
          </p:nvSpPr>
          <p:spPr>
            <a:xfrm>
              <a:off x="3899" y="3055"/>
              <a:ext cx="31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311" y="2"/>
                </a:cxn>
                <a:cxn ang="0">
                  <a:pos x="0" y="0"/>
                </a:cxn>
              </a:cxnLst>
              <a:rect l="0" t="0" r="0" b="0"/>
              <a:pathLst>
                <a:path w="2796" h="21">
                  <a:moveTo>
                    <a:pt x="0" y="0"/>
                  </a:moveTo>
                  <a:lnTo>
                    <a:pt x="30" y="21"/>
                  </a:lnTo>
                  <a:lnTo>
                    <a:pt x="2796" y="2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53" name="Freeform 1548"/>
            <p:cNvSpPr/>
            <p:nvPr/>
          </p:nvSpPr>
          <p:spPr>
            <a:xfrm>
              <a:off x="3899" y="3055"/>
              <a:ext cx="316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6" y="0"/>
                </a:cxn>
                <a:cxn ang="0">
                  <a:pos x="311" y="2"/>
                </a:cxn>
                <a:cxn ang="0">
                  <a:pos x="0" y="0"/>
                </a:cxn>
              </a:cxnLst>
              <a:rect l="0" t="0" r="0" b="0"/>
              <a:pathLst>
                <a:path w="2838" h="21">
                  <a:moveTo>
                    <a:pt x="0" y="0"/>
                  </a:moveTo>
                  <a:lnTo>
                    <a:pt x="2838" y="0"/>
                  </a:lnTo>
                  <a:lnTo>
                    <a:pt x="2796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54" name="Freeform 1549"/>
            <p:cNvSpPr/>
            <p:nvPr/>
          </p:nvSpPr>
          <p:spPr>
            <a:xfrm>
              <a:off x="3899" y="3055"/>
              <a:ext cx="316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6" y="0"/>
                </a:cxn>
                <a:cxn ang="0">
                  <a:pos x="311" y="2"/>
                </a:cxn>
                <a:cxn ang="0">
                  <a:pos x="0" y="0"/>
                </a:cxn>
              </a:cxnLst>
              <a:rect l="0" t="0" r="0" b="0"/>
              <a:pathLst>
                <a:path w="2838" h="21">
                  <a:moveTo>
                    <a:pt x="0" y="0"/>
                  </a:moveTo>
                  <a:lnTo>
                    <a:pt x="2838" y="0"/>
                  </a:lnTo>
                  <a:lnTo>
                    <a:pt x="2796" y="2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55" name="Freeform 1550"/>
            <p:cNvSpPr/>
            <p:nvPr/>
          </p:nvSpPr>
          <p:spPr>
            <a:xfrm>
              <a:off x="4305" y="3055"/>
              <a:ext cx="23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2"/>
                </a:cxn>
                <a:cxn ang="0">
                  <a:pos x="233" y="2"/>
                </a:cxn>
                <a:cxn ang="0">
                  <a:pos x="0" y="0"/>
                </a:cxn>
              </a:cxnLst>
              <a:rect l="0" t="0" r="0" b="0"/>
              <a:pathLst>
                <a:path w="2091" h="21">
                  <a:moveTo>
                    <a:pt x="0" y="0"/>
                  </a:moveTo>
                  <a:lnTo>
                    <a:pt x="84" y="21"/>
                  </a:lnTo>
                  <a:lnTo>
                    <a:pt x="2091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56" name="Freeform 1551"/>
            <p:cNvSpPr/>
            <p:nvPr/>
          </p:nvSpPr>
          <p:spPr>
            <a:xfrm>
              <a:off x="4305" y="3055"/>
              <a:ext cx="23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2"/>
                </a:cxn>
                <a:cxn ang="0">
                  <a:pos x="233" y="2"/>
                </a:cxn>
                <a:cxn ang="0">
                  <a:pos x="0" y="0"/>
                </a:cxn>
              </a:cxnLst>
              <a:rect l="0" t="0" r="0" b="0"/>
              <a:pathLst>
                <a:path w="2091" h="21">
                  <a:moveTo>
                    <a:pt x="0" y="0"/>
                  </a:moveTo>
                  <a:lnTo>
                    <a:pt x="84" y="21"/>
                  </a:lnTo>
                  <a:lnTo>
                    <a:pt x="2091" y="2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57" name="Freeform 1552"/>
            <p:cNvSpPr/>
            <p:nvPr/>
          </p:nvSpPr>
          <p:spPr>
            <a:xfrm>
              <a:off x="4305" y="3055"/>
              <a:ext cx="236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6" y="0"/>
                </a:cxn>
                <a:cxn ang="0">
                  <a:pos x="232" y="2"/>
                </a:cxn>
                <a:cxn ang="0">
                  <a:pos x="0" y="0"/>
                </a:cxn>
              </a:cxnLst>
              <a:rect l="0" t="0" r="0" b="0"/>
              <a:pathLst>
                <a:path w="2125" h="21">
                  <a:moveTo>
                    <a:pt x="0" y="0"/>
                  </a:moveTo>
                  <a:lnTo>
                    <a:pt x="2125" y="0"/>
                  </a:lnTo>
                  <a:lnTo>
                    <a:pt x="2091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58" name="Freeform 1553"/>
            <p:cNvSpPr/>
            <p:nvPr/>
          </p:nvSpPr>
          <p:spPr>
            <a:xfrm>
              <a:off x="4305" y="3055"/>
              <a:ext cx="236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6" y="0"/>
                </a:cxn>
                <a:cxn ang="0">
                  <a:pos x="232" y="2"/>
                </a:cxn>
                <a:cxn ang="0">
                  <a:pos x="0" y="0"/>
                </a:cxn>
              </a:cxnLst>
              <a:rect l="0" t="0" r="0" b="0"/>
              <a:pathLst>
                <a:path w="2125" h="21">
                  <a:moveTo>
                    <a:pt x="0" y="0"/>
                  </a:moveTo>
                  <a:lnTo>
                    <a:pt x="2125" y="0"/>
                  </a:lnTo>
                  <a:lnTo>
                    <a:pt x="2091" y="2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59" name="Freeform 1554"/>
            <p:cNvSpPr/>
            <p:nvPr/>
          </p:nvSpPr>
          <p:spPr>
            <a:xfrm>
              <a:off x="3903" y="3057"/>
              <a:ext cx="30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306" y="1"/>
                </a:cxn>
                <a:cxn ang="0">
                  <a:pos x="0" y="0"/>
                </a:cxn>
              </a:cxnLst>
              <a:rect l="0" t="0" r="0" b="0"/>
              <a:pathLst>
                <a:path w="2753" h="6">
                  <a:moveTo>
                    <a:pt x="0" y="0"/>
                  </a:moveTo>
                  <a:lnTo>
                    <a:pt x="8" y="6"/>
                  </a:lnTo>
                  <a:lnTo>
                    <a:pt x="2753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60" name="Freeform 1555"/>
            <p:cNvSpPr/>
            <p:nvPr/>
          </p:nvSpPr>
          <p:spPr>
            <a:xfrm>
              <a:off x="3903" y="3057"/>
              <a:ext cx="30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306" y="1"/>
                </a:cxn>
                <a:cxn ang="0">
                  <a:pos x="0" y="0"/>
                </a:cxn>
              </a:cxnLst>
              <a:rect l="0" t="0" r="0" b="0"/>
              <a:pathLst>
                <a:path w="2753" h="6">
                  <a:moveTo>
                    <a:pt x="0" y="0"/>
                  </a:moveTo>
                  <a:lnTo>
                    <a:pt x="8" y="6"/>
                  </a:lnTo>
                  <a:lnTo>
                    <a:pt x="2753" y="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61" name="Freeform 1556"/>
            <p:cNvSpPr/>
            <p:nvPr/>
          </p:nvSpPr>
          <p:spPr>
            <a:xfrm>
              <a:off x="3903" y="3057"/>
              <a:ext cx="30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7" y="0"/>
                </a:cxn>
                <a:cxn ang="0">
                  <a:pos x="306" y="1"/>
                </a:cxn>
                <a:cxn ang="0">
                  <a:pos x="0" y="0"/>
                </a:cxn>
              </a:cxnLst>
              <a:rect l="0" t="0" r="0" b="0"/>
              <a:pathLst>
                <a:path w="2766" h="6">
                  <a:moveTo>
                    <a:pt x="0" y="0"/>
                  </a:moveTo>
                  <a:lnTo>
                    <a:pt x="2766" y="0"/>
                  </a:lnTo>
                  <a:lnTo>
                    <a:pt x="2753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62" name="Freeform 1557"/>
            <p:cNvSpPr/>
            <p:nvPr/>
          </p:nvSpPr>
          <p:spPr>
            <a:xfrm>
              <a:off x="3903" y="3057"/>
              <a:ext cx="30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7" y="0"/>
                </a:cxn>
                <a:cxn ang="0">
                  <a:pos x="306" y="1"/>
                </a:cxn>
                <a:cxn ang="0">
                  <a:pos x="0" y="0"/>
                </a:cxn>
              </a:cxnLst>
              <a:rect l="0" t="0" r="0" b="0"/>
              <a:pathLst>
                <a:path w="2766" h="6">
                  <a:moveTo>
                    <a:pt x="0" y="0"/>
                  </a:moveTo>
                  <a:lnTo>
                    <a:pt x="2766" y="0"/>
                  </a:lnTo>
                  <a:lnTo>
                    <a:pt x="2753" y="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63" name="Freeform 1558"/>
            <p:cNvSpPr/>
            <p:nvPr/>
          </p:nvSpPr>
          <p:spPr>
            <a:xfrm>
              <a:off x="4315" y="3057"/>
              <a:ext cx="8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85" y="1"/>
                </a:cxn>
                <a:cxn ang="0">
                  <a:pos x="0" y="0"/>
                </a:cxn>
              </a:cxnLst>
              <a:rect l="0" t="0" r="0" b="0"/>
              <a:pathLst>
                <a:path w="767" h="6">
                  <a:moveTo>
                    <a:pt x="0" y="0"/>
                  </a:moveTo>
                  <a:lnTo>
                    <a:pt x="25" y="6"/>
                  </a:lnTo>
                  <a:lnTo>
                    <a:pt x="76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64" name="Freeform 1559"/>
            <p:cNvSpPr/>
            <p:nvPr/>
          </p:nvSpPr>
          <p:spPr>
            <a:xfrm>
              <a:off x="4315" y="3057"/>
              <a:ext cx="8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85" y="1"/>
                </a:cxn>
                <a:cxn ang="0">
                  <a:pos x="0" y="0"/>
                </a:cxn>
              </a:cxnLst>
              <a:rect l="0" t="0" r="0" b="0"/>
              <a:pathLst>
                <a:path w="767" h="6">
                  <a:moveTo>
                    <a:pt x="0" y="0"/>
                  </a:moveTo>
                  <a:lnTo>
                    <a:pt x="25" y="6"/>
                  </a:lnTo>
                  <a:lnTo>
                    <a:pt x="767" y="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65" name="Freeform 1560"/>
            <p:cNvSpPr/>
            <p:nvPr/>
          </p:nvSpPr>
          <p:spPr>
            <a:xfrm>
              <a:off x="4315" y="3057"/>
              <a:ext cx="8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" y="0"/>
                </a:cxn>
                <a:cxn ang="0">
                  <a:pos x="85" y="1"/>
                </a:cxn>
                <a:cxn ang="0">
                  <a:pos x="0" y="0"/>
                </a:cxn>
              </a:cxnLst>
              <a:rect l="0" t="0" r="0" b="0"/>
              <a:pathLst>
                <a:path w="798" h="6">
                  <a:moveTo>
                    <a:pt x="0" y="0"/>
                  </a:moveTo>
                  <a:lnTo>
                    <a:pt x="798" y="0"/>
                  </a:lnTo>
                  <a:lnTo>
                    <a:pt x="76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66" name="Freeform 1561"/>
            <p:cNvSpPr/>
            <p:nvPr/>
          </p:nvSpPr>
          <p:spPr>
            <a:xfrm>
              <a:off x="4315" y="3057"/>
              <a:ext cx="8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" y="0"/>
                </a:cxn>
                <a:cxn ang="0">
                  <a:pos x="85" y="1"/>
                </a:cxn>
                <a:cxn ang="0">
                  <a:pos x="0" y="0"/>
                </a:cxn>
              </a:cxnLst>
              <a:rect l="0" t="0" r="0" b="0"/>
              <a:pathLst>
                <a:path w="798" h="6">
                  <a:moveTo>
                    <a:pt x="0" y="0"/>
                  </a:moveTo>
                  <a:lnTo>
                    <a:pt x="798" y="0"/>
                  </a:lnTo>
                  <a:lnTo>
                    <a:pt x="767" y="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67" name="Freeform 1562"/>
            <p:cNvSpPr/>
            <p:nvPr/>
          </p:nvSpPr>
          <p:spPr>
            <a:xfrm>
              <a:off x="4403" y="3057"/>
              <a:ext cx="13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33" y="1"/>
                </a:cxn>
                <a:cxn ang="0">
                  <a:pos x="0" y="0"/>
                </a:cxn>
              </a:cxnLst>
              <a:rect l="0" t="0" r="0" b="0"/>
              <a:pathLst>
                <a:path w="1198" h="6">
                  <a:moveTo>
                    <a:pt x="0" y="0"/>
                  </a:moveTo>
                  <a:lnTo>
                    <a:pt x="13" y="6"/>
                  </a:lnTo>
                  <a:lnTo>
                    <a:pt x="1198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68" name="Freeform 1563"/>
            <p:cNvSpPr/>
            <p:nvPr/>
          </p:nvSpPr>
          <p:spPr>
            <a:xfrm>
              <a:off x="4403" y="3057"/>
              <a:ext cx="13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33" y="1"/>
                </a:cxn>
                <a:cxn ang="0">
                  <a:pos x="0" y="0"/>
                </a:cxn>
              </a:cxnLst>
              <a:rect l="0" t="0" r="0" b="0"/>
              <a:pathLst>
                <a:path w="1198" h="6">
                  <a:moveTo>
                    <a:pt x="0" y="0"/>
                  </a:moveTo>
                  <a:lnTo>
                    <a:pt x="13" y="6"/>
                  </a:lnTo>
                  <a:lnTo>
                    <a:pt x="1198" y="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69" name="Freeform 1564"/>
            <p:cNvSpPr/>
            <p:nvPr/>
          </p:nvSpPr>
          <p:spPr>
            <a:xfrm>
              <a:off x="4403" y="3057"/>
              <a:ext cx="13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5" y="0"/>
                </a:cxn>
                <a:cxn ang="0">
                  <a:pos x="134" y="1"/>
                </a:cxn>
                <a:cxn ang="0">
                  <a:pos x="0" y="0"/>
                </a:cxn>
              </a:cxnLst>
              <a:rect l="0" t="0" r="0" b="0"/>
              <a:pathLst>
                <a:path w="1209" h="6">
                  <a:moveTo>
                    <a:pt x="0" y="0"/>
                  </a:moveTo>
                  <a:lnTo>
                    <a:pt x="1209" y="0"/>
                  </a:lnTo>
                  <a:lnTo>
                    <a:pt x="1198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70" name="Freeform 1565"/>
            <p:cNvSpPr/>
            <p:nvPr/>
          </p:nvSpPr>
          <p:spPr>
            <a:xfrm>
              <a:off x="4403" y="3057"/>
              <a:ext cx="13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5" y="0"/>
                </a:cxn>
                <a:cxn ang="0">
                  <a:pos x="134" y="1"/>
                </a:cxn>
                <a:cxn ang="0">
                  <a:pos x="0" y="0"/>
                </a:cxn>
              </a:cxnLst>
              <a:rect l="0" t="0" r="0" b="0"/>
              <a:pathLst>
                <a:path w="1209" h="6">
                  <a:moveTo>
                    <a:pt x="0" y="0"/>
                  </a:moveTo>
                  <a:lnTo>
                    <a:pt x="1209" y="0"/>
                  </a:lnTo>
                  <a:lnTo>
                    <a:pt x="1198" y="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71" name="Freeform 1566"/>
            <p:cNvSpPr/>
            <p:nvPr/>
          </p:nvSpPr>
          <p:spPr>
            <a:xfrm>
              <a:off x="3904" y="3058"/>
              <a:ext cx="300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300" y="2"/>
                </a:cxn>
                <a:cxn ang="0">
                  <a:pos x="0" y="0"/>
                </a:cxn>
              </a:cxnLst>
              <a:rect l="0" t="0" r="0" b="0"/>
              <a:pathLst>
                <a:path w="2700" h="17">
                  <a:moveTo>
                    <a:pt x="0" y="0"/>
                  </a:moveTo>
                  <a:lnTo>
                    <a:pt x="24" y="17"/>
                  </a:lnTo>
                  <a:lnTo>
                    <a:pt x="270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72" name="Freeform 1567"/>
            <p:cNvSpPr/>
            <p:nvPr/>
          </p:nvSpPr>
          <p:spPr>
            <a:xfrm>
              <a:off x="3904" y="3058"/>
              <a:ext cx="300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300" y="2"/>
                </a:cxn>
                <a:cxn ang="0">
                  <a:pos x="0" y="0"/>
                </a:cxn>
              </a:cxnLst>
              <a:rect l="0" t="0" r="0" b="0"/>
              <a:pathLst>
                <a:path w="2700" h="17">
                  <a:moveTo>
                    <a:pt x="0" y="0"/>
                  </a:moveTo>
                  <a:lnTo>
                    <a:pt x="24" y="17"/>
                  </a:lnTo>
                  <a:lnTo>
                    <a:pt x="2700" y="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73" name="Freeform 1568"/>
            <p:cNvSpPr/>
            <p:nvPr/>
          </p:nvSpPr>
          <p:spPr>
            <a:xfrm>
              <a:off x="3904" y="3058"/>
              <a:ext cx="305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5" y="0"/>
                </a:cxn>
                <a:cxn ang="0">
                  <a:pos x="300" y="2"/>
                </a:cxn>
                <a:cxn ang="0">
                  <a:pos x="0" y="0"/>
                </a:cxn>
              </a:cxnLst>
              <a:rect l="0" t="0" r="0" b="0"/>
              <a:pathLst>
                <a:path w="2745" h="17">
                  <a:moveTo>
                    <a:pt x="0" y="0"/>
                  </a:moveTo>
                  <a:lnTo>
                    <a:pt x="2745" y="0"/>
                  </a:lnTo>
                  <a:lnTo>
                    <a:pt x="270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74" name="Freeform 1569"/>
            <p:cNvSpPr/>
            <p:nvPr/>
          </p:nvSpPr>
          <p:spPr>
            <a:xfrm>
              <a:off x="3904" y="3058"/>
              <a:ext cx="305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5" y="0"/>
                </a:cxn>
                <a:cxn ang="0">
                  <a:pos x="300" y="2"/>
                </a:cxn>
                <a:cxn ang="0">
                  <a:pos x="0" y="0"/>
                </a:cxn>
              </a:cxnLst>
              <a:rect l="0" t="0" r="0" b="0"/>
              <a:pathLst>
                <a:path w="2745" h="17">
                  <a:moveTo>
                    <a:pt x="0" y="0"/>
                  </a:moveTo>
                  <a:lnTo>
                    <a:pt x="2745" y="0"/>
                  </a:lnTo>
                  <a:lnTo>
                    <a:pt x="2700" y="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75" name="Freeform 1570"/>
            <p:cNvSpPr/>
            <p:nvPr/>
          </p:nvSpPr>
          <p:spPr>
            <a:xfrm>
              <a:off x="4317" y="3058"/>
              <a:ext cx="7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2"/>
                </a:cxn>
                <a:cxn ang="0">
                  <a:pos x="74" y="2"/>
                </a:cxn>
                <a:cxn ang="0">
                  <a:pos x="0" y="0"/>
                </a:cxn>
              </a:cxnLst>
              <a:rect l="0" t="0" r="0" b="0"/>
              <a:pathLst>
                <a:path w="661" h="17">
                  <a:moveTo>
                    <a:pt x="0" y="0"/>
                  </a:moveTo>
                  <a:lnTo>
                    <a:pt x="65" y="17"/>
                  </a:lnTo>
                  <a:lnTo>
                    <a:pt x="661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76" name="Freeform 1571"/>
            <p:cNvSpPr/>
            <p:nvPr/>
          </p:nvSpPr>
          <p:spPr>
            <a:xfrm>
              <a:off x="4317" y="3058"/>
              <a:ext cx="7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2"/>
                </a:cxn>
                <a:cxn ang="0">
                  <a:pos x="74" y="2"/>
                </a:cxn>
                <a:cxn ang="0">
                  <a:pos x="0" y="0"/>
                </a:cxn>
              </a:cxnLst>
              <a:rect l="0" t="0" r="0" b="0"/>
              <a:pathLst>
                <a:path w="661" h="17">
                  <a:moveTo>
                    <a:pt x="0" y="0"/>
                  </a:moveTo>
                  <a:lnTo>
                    <a:pt x="65" y="17"/>
                  </a:lnTo>
                  <a:lnTo>
                    <a:pt x="661" y="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77" name="Freeform 1572"/>
            <p:cNvSpPr/>
            <p:nvPr/>
          </p:nvSpPr>
          <p:spPr>
            <a:xfrm>
              <a:off x="4317" y="3058"/>
              <a:ext cx="8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3" y="0"/>
                </a:cxn>
                <a:cxn ang="0">
                  <a:pos x="74" y="2"/>
                </a:cxn>
                <a:cxn ang="0">
                  <a:pos x="0" y="0"/>
                </a:cxn>
              </a:cxnLst>
              <a:rect l="0" t="0" r="0" b="0"/>
              <a:pathLst>
                <a:path w="742" h="17">
                  <a:moveTo>
                    <a:pt x="0" y="0"/>
                  </a:moveTo>
                  <a:lnTo>
                    <a:pt x="742" y="0"/>
                  </a:lnTo>
                  <a:lnTo>
                    <a:pt x="661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78" name="Freeform 1573"/>
            <p:cNvSpPr/>
            <p:nvPr/>
          </p:nvSpPr>
          <p:spPr>
            <a:xfrm>
              <a:off x="4317" y="3058"/>
              <a:ext cx="8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3" y="0"/>
                </a:cxn>
                <a:cxn ang="0">
                  <a:pos x="74" y="2"/>
                </a:cxn>
                <a:cxn ang="0">
                  <a:pos x="0" y="0"/>
                </a:cxn>
              </a:cxnLst>
              <a:rect l="0" t="0" r="0" b="0"/>
              <a:pathLst>
                <a:path w="742" h="17">
                  <a:moveTo>
                    <a:pt x="0" y="0"/>
                  </a:moveTo>
                  <a:lnTo>
                    <a:pt x="742" y="0"/>
                  </a:lnTo>
                  <a:lnTo>
                    <a:pt x="661" y="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79" name="Freeform 1574"/>
            <p:cNvSpPr/>
            <p:nvPr/>
          </p:nvSpPr>
          <p:spPr>
            <a:xfrm>
              <a:off x="4405" y="3058"/>
              <a:ext cx="129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129" y="2"/>
                </a:cxn>
                <a:cxn ang="0">
                  <a:pos x="0" y="0"/>
                </a:cxn>
              </a:cxnLst>
              <a:rect l="0" t="0" r="0" b="0"/>
              <a:pathLst>
                <a:path w="1159" h="17">
                  <a:moveTo>
                    <a:pt x="0" y="0"/>
                  </a:moveTo>
                  <a:lnTo>
                    <a:pt x="32" y="17"/>
                  </a:lnTo>
                  <a:lnTo>
                    <a:pt x="1159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80" name="Freeform 1575"/>
            <p:cNvSpPr/>
            <p:nvPr/>
          </p:nvSpPr>
          <p:spPr>
            <a:xfrm>
              <a:off x="4405" y="3058"/>
              <a:ext cx="129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129" y="2"/>
                </a:cxn>
                <a:cxn ang="0">
                  <a:pos x="0" y="0"/>
                </a:cxn>
              </a:cxnLst>
              <a:rect l="0" t="0" r="0" b="0"/>
              <a:pathLst>
                <a:path w="1159" h="17">
                  <a:moveTo>
                    <a:pt x="0" y="0"/>
                  </a:moveTo>
                  <a:lnTo>
                    <a:pt x="32" y="17"/>
                  </a:lnTo>
                  <a:lnTo>
                    <a:pt x="1159" y="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81" name="Freeform 1576"/>
            <p:cNvSpPr/>
            <p:nvPr/>
          </p:nvSpPr>
          <p:spPr>
            <a:xfrm>
              <a:off x="4405" y="3058"/>
              <a:ext cx="13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1" y="0"/>
                </a:cxn>
                <a:cxn ang="0">
                  <a:pos x="128" y="2"/>
                </a:cxn>
                <a:cxn ang="0">
                  <a:pos x="0" y="0"/>
                </a:cxn>
              </a:cxnLst>
              <a:rect l="0" t="0" r="0" b="0"/>
              <a:pathLst>
                <a:path w="1185" h="17">
                  <a:moveTo>
                    <a:pt x="0" y="0"/>
                  </a:moveTo>
                  <a:lnTo>
                    <a:pt x="1185" y="0"/>
                  </a:lnTo>
                  <a:lnTo>
                    <a:pt x="1159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82" name="Freeform 1577"/>
            <p:cNvSpPr/>
            <p:nvPr/>
          </p:nvSpPr>
          <p:spPr>
            <a:xfrm>
              <a:off x="4405" y="3058"/>
              <a:ext cx="13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1" y="0"/>
                </a:cxn>
                <a:cxn ang="0">
                  <a:pos x="128" y="2"/>
                </a:cxn>
                <a:cxn ang="0">
                  <a:pos x="0" y="0"/>
                </a:cxn>
              </a:cxnLst>
              <a:rect l="0" t="0" r="0" b="0"/>
              <a:pathLst>
                <a:path w="1185" h="17">
                  <a:moveTo>
                    <a:pt x="0" y="0"/>
                  </a:moveTo>
                  <a:lnTo>
                    <a:pt x="1185" y="0"/>
                  </a:lnTo>
                  <a:lnTo>
                    <a:pt x="1159" y="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83" name="Freeform 1578"/>
            <p:cNvSpPr/>
            <p:nvPr/>
          </p:nvSpPr>
          <p:spPr>
            <a:xfrm>
              <a:off x="3906" y="3060"/>
              <a:ext cx="29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98" y="0"/>
                </a:cxn>
                <a:cxn ang="0">
                  <a:pos x="0" y="0"/>
                </a:cxn>
              </a:cxnLst>
              <a:rect l="0" t="0" r="0" b="0"/>
              <a:pathLst>
                <a:path w="2676" h="1">
                  <a:moveTo>
                    <a:pt x="0" y="0"/>
                  </a:moveTo>
                  <a:lnTo>
                    <a:pt x="0" y="0"/>
                  </a:lnTo>
                  <a:lnTo>
                    <a:pt x="26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84" name="Freeform 1579"/>
            <p:cNvSpPr/>
            <p:nvPr/>
          </p:nvSpPr>
          <p:spPr>
            <a:xfrm>
              <a:off x="3906" y="3060"/>
              <a:ext cx="29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98" y="0"/>
                </a:cxn>
                <a:cxn ang="0">
                  <a:pos x="0" y="0"/>
                </a:cxn>
              </a:cxnLst>
              <a:rect l="0" t="0" r="0" b="0"/>
              <a:pathLst>
                <a:path w="2676" h="1">
                  <a:moveTo>
                    <a:pt x="0" y="0"/>
                  </a:moveTo>
                  <a:lnTo>
                    <a:pt x="0" y="0"/>
                  </a:lnTo>
                  <a:lnTo>
                    <a:pt x="267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85" name="Rectangle 1580"/>
            <p:cNvSpPr/>
            <p:nvPr/>
          </p:nvSpPr>
          <p:spPr>
            <a:xfrm>
              <a:off x="3906" y="3060"/>
              <a:ext cx="298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2086" name="Rectangle 1581"/>
            <p:cNvSpPr/>
            <p:nvPr/>
          </p:nvSpPr>
          <p:spPr>
            <a:xfrm>
              <a:off x="3906" y="3060"/>
              <a:ext cx="298" cy="1"/>
            </a:xfrm>
            <a:prstGeom prst="rect">
              <a:avLst/>
            </a:prstGeom>
            <a:noFill/>
            <a:ln w="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2087" name="Freeform 1582"/>
            <p:cNvSpPr/>
            <p:nvPr/>
          </p:nvSpPr>
          <p:spPr>
            <a:xfrm>
              <a:off x="4325" y="3060"/>
              <a:ext cx="6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0" y="0"/>
                </a:cxn>
              </a:cxnLst>
              <a:rect l="0" t="0" r="0" b="0"/>
              <a:pathLst>
                <a:path w="596" h="1">
                  <a:moveTo>
                    <a:pt x="0" y="0"/>
                  </a:moveTo>
                  <a:lnTo>
                    <a:pt x="0" y="0"/>
                  </a:lnTo>
                  <a:lnTo>
                    <a:pt x="5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88" name="Freeform 1583"/>
            <p:cNvSpPr/>
            <p:nvPr/>
          </p:nvSpPr>
          <p:spPr>
            <a:xfrm>
              <a:off x="4325" y="3060"/>
              <a:ext cx="6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0" y="0"/>
                </a:cxn>
              </a:cxnLst>
              <a:rect l="0" t="0" r="0" b="0"/>
              <a:pathLst>
                <a:path w="596" h="1">
                  <a:moveTo>
                    <a:pt x="0" y="0"/>
                  </a:moveTo>
                  <a:lnTo>
                    <a:pt x="0" y="0"/>
                  </a:lnTo>
                  <a:lnTo>
                    <a:pt x="59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89" name="Rectangle 1584"/>
            <p:cNvSpPr/>
            <p:nvPr/>
          </p:nvSpPr>
          <p:spPr>
            <a:xfrm>
              <a:off x="4325" y="3060"/>
              <a:ext cx="66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2090" name="Rectangle 1585"/>
            <p:cNvSpPr/>
            <p:nvPr/>
          </p:nvSpPr>
          <p:spPr>
            <a:xfrm>
              <a:off x="4325" y="3060"/>
              <a:ext cx="66" cy="1"/>
            </a:xfrm>
            <a:prstGeom prst="rect">
              <a:avLst/>
            </a:prstGeom>
            <a:noFill/>
            <a:ln w="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2091" name="Freeform 1586"/>
            <p:cNvSpPr/>
            <p:nvPr/>
          </p:nvSpPr>
          <p:spPr>
            <a:xfrm>
              <a:off x="4408" y="3060"/>
              <a:ext cx="12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26" y="0"/>
                </a:cxn>
                <a:cxn ang="0">
                  <a:pos x="0" y="0"/>
                </a:cxn>
              </a:cxnLst>
              <a:rect l="0" t="0" r="0" b="0"/>
              <a:pathLst>
                <a:path w="1127" h="1">
                  <a:moveTo>
                    <a:pt x="0" y="0"/>
                  </a:moveTo>
                  <a:lnTo>
                    <a:pt x="0" y="0"/>
                  </a:lnTo>
                  <a:lnTo>
                    <a:pt x="11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92" name="Freeform 1587"/>
            <p:cNvSpPr/>
            <p:nvPr/>
          </p:nvSpPr>
          <p:spPr>
            <a:xfrm>
              <a:off x="4408" y="3060"/>
              <a:ext cx="12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26" y="0"/>
                </a:cxn>
                <a:cxn ang="0">
                  <a:pos x="0" y="0"/>
                </a:cxn>
              </a:cxnLst>
              <a:rect l="0" t="0" r="0" b="0"/>
              <a:pathLst>
                <a:path w="1127" h="1">
                  <a:moveTo>
                    <a:pt x="0" y="0"/>
                  </a:moveTo>
                  <a:lnTo>
                    <a:pt x="0" y="0"/>
                  </a:lnTo>
                  <a:lnTo>
                    <a:pt x="112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93" name="Rectangle 1588"/>
            <p:cNvSpPr/>
            <p:nvPr/>
          </p:nvSpPr>
          <p:spPr>
            <a:xfrm>
              <a:off x="4408" y="3060"/>
              <a:ext cx="126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2094" name="Rectangle 1589"/>
            <p:cNvSpPr/>
            <p:nvPr/>
          </p:nvSpPr>
          <p:spPr>
            <a:xfrm>
              <a:off x="4408" y="3060"/>
              <a:ext cx="126" cy="1"/>
            </a:xfrm>
            <a:prstGeom prst="rect">
              <a:avLst/>
            </a:prstGeom>
            <a:noFill/>
            <a:ln w="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2095" name="Freeform 1590"/>
            <p:cNvSpPr/>
            <p:nvPr/>
          </p:nvSpPr>
          <p:spPr>
            <a:xfrm>
              <a:off x="3906" y="3060"/>
              <a:ext cx="29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294" y="1"/>
                </a:cxn>
                <a:cxn ang="0">
                  <a:pos x="0" y="0"/>
                </a:cxn>
              </a:cxnLst>
              <a:rect l="0" t="0" r="0" b="0"/>
              <a:pathLst>
                <a:path w="2642" h="13">
                  <a:moveTo>
                    <a:pt x="0" y="0"/>
                  </a:moveTo>
                  <a:lnTo>
                    <a:pt x="19" y="13"/>
                  </a:lnTo>
                  <a:lnTo>
                    <a:pt x="2642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96" name="Freeform 1591"/>
            <p:cNvSpPr/>
            <p:nvPr/>
          </p:nvSpPr>
          <p:spPr>
            <a:xfrm>
              <a:off x="3906" y="3060"/>
              <a:ext cx="29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294" y="1"/>
                </a:cxn>
                <a:cxn ang="0">
                  <a:pos x="0" y="0"/>
                </a:cxn>
              </a:cxnLst>
              <a:rect l="0" t="0" r="0" b="0"/>
              <a:pathLst>
                <a:path w="2642" h="13">
                  <a:moveTo>
                    <a:pt x="0" y="0"/>
                  </a:moveTo>
                  <a:lnTo>
                    <a:pt x="19" y="13"/>
                  </a:lnTo>
                  <a:lnTo>
                    <a:pt x="2642" y="1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97" name="Freeform 1592"/>
            <p:cNvSpPr/>
            <p:nvPr/>
          </p:nvSpPr>
          <p:spPr>
            <a:xfrm>
              <a:off x="3906" y="3060"/>
              <a:ext cx="29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8" y="0"/>
                </a:cxn>
                <a:cxn ang="0">
                  <a:pos x="294" y="1"/>
                </a:cxn>
                <a:cxn ang="0">
                  <a:pos x="0" y="0"/>
                </a:cxn>
              </a:cxnLst>
              <a:rect l="0" t="0" r="0" b="0"/>
              <a:pathLst>
                <a:path w="2676" h="13">
                  <a:moveTo>
                    <a:pt x="0" y="0"/>
                  </a:moveTo>
                  <a:lnTo>
                    <a:pt x="2676" y="0"/>
                  </a:lnTo>
                  <a:lnTo>
                    <a:pt x="2642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98" name="Freeform 1593"/>
            <p:cNvSpPr/>
            <p:nvPr/>
          </p:nvSpPr>
          <p:spPr>
            <a:xfrm>
              <a:off x="3906" y="3060"/>
              <a:ext cx="29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8" y="0"/>
                </a:cxn>
                <a:cxn ang="0">
                  <a:pos x="294" y="1"/>
                </a:cxn>
                <a:cxn ang="0">
                  <a:pos x="0" y="0"/>
                </a:cxn>
              </a:cxnLst>
              <a:rect l="0" t="0" r="0" b="0"/>
              <a:pathLst>
                <a:path w="2676" h="13">
                  <a:moveTo>
                    <a:pt x="0" y="0"/>
                  </a:moveTo>
                  <a:lnTo>
                    <a:pt x="2676" y="0"/>
                  </a:lnTo>
                  <a:lnTo>
                    <a:pt x="2642" y="1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99" name="Freeform 1594"/>
            <p:cNvSpPr/>
            <p:nvPr/>
          </p:nvSpPr>
          <p:spPr>
            <a:xfrm>
              <a:off x="4325" y="3060"/>
              <a:ext cx="5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1"/>
                </a:cxn>
                <a:cxn ang="0">
                  <a:pos x="59" y="1"/>
                </a:cxn>
                <a:cxn ang="0">
                  <a:pos x="0" y="0"/>
                </a:cxn>
              </a:cxnLst>
              <a:rect l="0" t="0" r="0" b="0"/>
              <a:pathLst>
                <a:path w="533" h="13">
                  <a:moveTo>
                    <a:pt x="0" y="0"/>
                  </a:moveTo>
                  <a:lnTo>
                    <a:pt x="93" y="13"/>
                  </a:lnTo>
                  <a:lnTo>
                    <a:pt x="53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00" name="Freeform 1595"/>
            <p:cNvSpPr/>
            <p:nvPr/>
          </p:nvSpPr>
          <p:spPr>
            <a:xfrm>
              <a:off x="4325" y="3060"/>
              <a:ext cx="5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1"/>
                </a:cxn>
                <a:cxn ang="0">
                  <a:pos x="59" y="1"/>
                </a:cxn>
                <a:cxn ang="0">
                  <a:pos x="0" y="0"/>
                </a:cxn>
              </a:cxnLst>
              <a:rect l="0" t="0" r="0" b="0"/>
              <a:pathLst>
                <a:path w="533" h="13">
                  <a:moveTo>
                    <a:pt x="0" y="0"/>
                  </a:moveTo>
                  <a:lnTo>
                    <a:pt x="93" y="13"/>
                  </a:lnTo>
                  <a:lnTo>
                    <a:pt x="533" y="1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01" name="Freeform 1596"/>
            <p:cNvSpPr/>
            <p:nvPr/>
          </p:nvSpPr>
          <p:spPr>
            <a:xfrm>
              <a:off x="4325" y="3060"/>
              <a:ext cx="6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6" y="0"/>
                </a:cxn>
                <a:cxn ang="0">
                  <a:pos x="59" y="1"/>
                </a:cxn>
                <a:cxn ang="0">
                  <a:pos x="0" y="0"/>
                </a:cxn>
              </a:cxnLst>
              <a:rect l="0" t="0" r="0" b="0"/>
              <a:pathLst>
                <a:path w="596" h="13">
                  <a:moveTo>
                    <a:pt x="0" y="0"/>
                  </a:moveTo>
                  <a:lnTo>
                    <a:pt x="596" y="0"/>
                  </a:lnTo>
                  <a:lnTo>
                    <a:pt x="53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02" name="Freeform 1597"/>
            <p:cNvSpPr/>
            <p:nvPr/>
          </p:nvSpPr>
          <p:spPr>
            <a:xfrm>
              <a:off x="4325" y="3060"/>
              <a:ext cx="6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6" y="0"/>
                </a:cxn>
                <a:cxn ang="0">
                  <a:pos x="59" y="1"/>
                </a:cxn>
                <a:cxn ang="0">
                  <a:pos x="0" y="0"/>
                </a:cxn>
              </a:cxnLst>
              <a:rect l="0" t="0" r="0" b="0"/>
              <a:pathLst>
                <a:path w="596" h="13">
                  <a:moveTo>
                    <a:pt x="0" y="0"/>
                  </a:moveTo>
                  <a:lnTo>
                    <a:pt x="596" y="0"/>
                  </a:lnTo>
                  <a:lnTo>
                    <a:pt x="533" y="1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03" name="Freeform 1598"/>
            <p:cNvSpPr/>
            <p:nvPr/>
          </p:nvSpPr>
          <p:spPr>
            <a:xfrm>
              <a:off x="4408" y="3060"/>
              <a:ext cx="12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122" y="1"/>
                </a:cxn>
                <a:cxn ang="0">
                  <a:pos x="0" y="0"/>
                </a:cxn>
              </a:cxnLst>
              <a:rect l="0" t="0" r="0" b="0"/>
              <a:pathLst>
                <a:path w="1097" h="13">
                  <a:moveTo>
                    <a:pt x="0" y="0"/>
                  </a:moveTo>
                  <a:lnTo>
                    <a:pt x="26" y="13"/>
                  </a:lnTo>
                  <a:lnTo>
                    <a:pt x="1097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04" name="Freeform 1599"/>
            <p:cNvSpPr/>
            <p:nvPr/>
          </p:nvSpPr>
          <p:spPr>
            <a:xfrm>
              <a:off x="4408" y="3060"/>
              <a:ext cx="12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122" y="1"/>
                </a:cxn>
                <a:cxn ang="0">
                  <a:pos x="0" y="0"/>
                </a:cxn>
              </a:cxnLst>
              <a:rect l="0" t="0" r="0" b="0"/>
              <a:pathLst>
                <a:path w="1097" h="13">
                  <a:moveTo>
                    <a:pt x="0" y="0"/>
                  </a:moveTo>
                  <a:lnTo>
                    <a:pt x="26" y="13"/>
                  </a:lnTo>
                  <a:lnTo>
                    <a:pt x="1097" y="1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05" name="Freeform 1600"/>
            <p:cNvSpPr/>
            <p:nvPr/>
          </p:nvSpPr>
          <p:spPr>
            <a:xfrm>
              <a:off x="4408" y="3060"/>
              <a:ext cx="12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6" y="0"/>
                </a:cxn>
                <a:cxn ang="0">
                  <a:pos x="123" y="1"/>
                </a:cxn>
                <a:cxn ang="0">
                  <a:pos x="0" y="0"/>
                </a:cxn>
              </a:cxnLst>
              <a:rect l="0" t="0" r="0" b="0"/>
              <a:pathLst>
                <a:path w="1127" h="13">
                  <a:moveTo>
                    <a:pt x="0" y="0"/>
                  </a:moveTo>
                  <a:lnTo>
                    <a:pt x="1127" y="0"/>
                  </a:lnTo>
                  <a:lnTo>
                    <a:pt x="1097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06" name="Freeform 1601"/>
            <p:cNvSpPr/>
            <p:nvPr/>
          </p:nvSpPr>
          <p:spPr>
            <a:xfrm>
              <a:off x="4408" y="3060"/>
              <a:ext cx="12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6" y="0"/>
                </a:cxn>
                <a:cxn ang="0">
                  <a:pos x="123" y="1"/>
                </a:cxn>
                <a:cxn ang="0">
                  <a:pos x="0" y="0"/>
                </a:cxn>
              </a:cxnLst>
              <a:rect l="0" t="0" r="0" b="0"/>
              <a:pathLst>
                <a:path w="1127" h="13">
                  <a:moveTo>
                    <a:pt x="0" y="0"/>
                  </a:moveTo>
                  <a:lnTo>
                    <a:pt x="1127" y="0"/>
                  </a:lnTo>
                  <a:lnTo>
                    <a:pt x="1097" y="1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07" name="Freeform 1602"/>
            <p:cNvSpPr/>
            <p:nvPr/>
          </p:nvSpPr>
          <p:spPr>
            <a:xfrm>
              <a:off x="3908" y="3061"/>
              <a:ext cx="288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288" y="2"/>
                </a:cxn>
                <a:cxn ang="0">
                  <a:pos x="0" y="0"/>
                </a:cxn>
              </a:cxnLst>
              <a:rect l="0" t="0" r="0" b="0"/>
              <a:pathLst>
                <a:path w="2591" h="11">
                  <a:moveTo>
                    <a:pt x="0" y="0"/>
                  </a:moveTo>
                  <a:lnTo>
                    <a:pt x="16" y="11"/>
                  </a:lnTo>
                  <a:lnTo>
                    <a:pt x="2591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08" name="Freeform 1603"/>
            <p:cNvSpPr/>
            <p:nvPr/>
          </p:nvSpPr>
          <p:spPr>
            <a:xfrm>
              <a:off x="3908" y="3061"/>
              <a:ext cx="288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288" y="2"/>
                </a:cxn>
                <a:cxn ang="0">
                  <a:pos x="0" y="0"/>
                </a:cxn>
              </a:cxnLst>
              <a:rect l="0" t="0" r="0" b="0"/>
              <a:pathLst>
                <a:path w="2591" h="11">
                  <a:moveTo>
                    <a:pt x="0" y="0"/>
                  </a:moveTo>
                  <a:lnTo>
                    <a:pt x="16" y="11"/>
                  </a:lnTo>
                  <a:lnTo>
                    <a:pt x="2591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09" name="Freeform 1604"/>
            <p:cNvSpPr/>
            <p:nvPr/>
          </p:nvSpPr>
          <p:spPr>
            <a:xfrm>
              <a:off x="3908" y="3061"/>
              <a:ext cx="29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2" y="0"/>
                </a:cxn>
                <a:cxn ang="0">
                  <a:pos x="288" y="2"/>
                </a:cxn>
                <a:cxn ang="0">
                  <a:pos x="0" y="0"/>
                </a:cxn>
              </a:cxnLst>
              <a:rect l="0" t="0" r="0" b="0"/>
              <a:pathLst>
                <a:path w="2623" h="11">
                  <a:moveTo>
                    <a:pt x="0" y="0"/>
                  </a:moveTo>
                  <a:lnTo>
                    <a:pt x="2623" y="0"/>
                  </a:lnTo>
                  <a:lnTo>
                    <a:pt x="2591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10" name="Freeform 1605"/>
            <p:cNvSpPr/>
            <p:nvPr/>
          </p:nvSpPr>
          <p:spPr>
            <a:xfrm>
              <a:off x="3908" y="3061"/>
              <a:ext cx="29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2" y="0"/>
                </a:cxn>
                <a:cxn ang="0">
                  <a:pos x="288" y="2"/>
                </a:cxn>
                <a:cxn ang="0">
                  <a:pos x="0" y="0"/>
                </a:cxn>
              </a:cxnLst>
              <a:rect l="0" t="0" r="0" b="0"/>
              <a:pathLst>
                <a:path w="2623" h="11">
                  <a:moveTo>
                    <a:pt x="0" y="0"/>
                  </a:moveTo>
                  <a:lnTo>
                    <a:pt x="2623" y="0"/>
                  </a:lnTo>
                  <a:lnTo>
                    <a:pt x="2591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11" name="Freeform 1606"/>
            <p:cNvSpPr/>
            <p:nvPr/>
          </p:nvSpPr>
          <p:spPr>
            <a:xfrm>
              <a:off x="4335" y="3061"/>
              <a:ext cx="3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2"/>
                </a:cxn>
                <a:cxn ang="0">
                  <a:pos x="34" y="2"/>
                </a:cxn>
                <a:cxn ang="0">
                  <a:pos x="0" y="0"/>
                </a:cxn>
              </a:cxnLst>
              <a:rect l="0" t="0" r="0" b="0"/>
              <a:pathLst>
                <a:path w="310" h="11">
                  <a:moveTo>
                    <a:pt x="0" y="0"/>
                  </a:moveTo>
                  <a:lnTo>
                    <a:pt x="83" y="11"/>
                  </a:lnTo>
                  <a:lnTo>
                    <a:pt x="31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12" name="Freeform 1607"/>
            <p:cNvSpPr/>
            <p:nvPr/>
          </p:nvSpPr>
          <p:spPr>
            <a:xfrm>
              <a:off x="4335" y="3061"/>
              <a:ext cx="3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2"/>
                </a:cxn>
                <a:cxn ang="0">
                  <a:pos x="34" y="2"/>
                </a:cxn>
                <a:cxn ang="0">
                  <a:pos x="0" y="0"/>
                </a:cxn>
              </a:cxnLst>
              <a:rect l="0" t="0" r="0" b="0"/>
              <a:pathLst>
                <a:path w="310" h="11">
                  <a:moveTo>
                    <a:pt x="0" y="0"/>
                  </a:moveTo>
                  <a:lnTo>
                    <a:pt x="83" y="11"/>
                  </a:lnTo>
                  <a:lnTo>
                    <a:pt x="310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13" name="Freeform 1608"/>
            <p:cNvSpPr/>
            <p:nvPr/>
          </p:nvSpPr>
          <p:spPr>
            <a:xfrm>
              <a:off x="4335" y="3061"/>
              <a:ext cx="49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" y="0"/>
                </a:cxn>
                <a:cxn ang="0">
                  <a:pos x="35" y="2"/>
                </a:cxn>
                <a:cxn ang="0">
                  <a:pos x="0" y="0"/>
                </a:cxn>
              </a:cxnLst>
              <a:rect l="0" t="0" r="0" b="0"/>
              <a:pathLst>
                <a:path w="440" h="11">
                  <a:moveTo>
                    <a:pt x="0" y="0"/>
                  </a:moveTo>
                  <a:lnTo>
                    <a:pt x="440" y="0"/>
                  </a:lnTo>
                  <a:lnTo>
                    <a:pt x="31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14" name="Freeform 1609"/>
            <p:cNvSpPr/>
            <p:nvPr/>
          </p:nvSpPr>
          <p:spPr>
            <a:xfrm>
              <a:off x="4335" y="3061"/>
              <a:ext cx="49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" y="0"/>
                </a:cxn>
                <a:cxn ang="0">
                  <a:pos x="35" y="2"/>
                </a:cxn>
                <a:cxn ang="0">
                  <a:pos x="0" y="0"/>
                </a:cxn>
              </a:cxnLst>
              <a:rect l="0" t="0" r="0" b="0"/>
              <a:pathLst>
                <a:path w="440" h="11">
                  <a:moveTo>
                    <a:pt x="0" y="0"/>
                  </a:moveTo>
                  <a:lnTo>
                    <a:pt x="440" y="0"/>
                  </a:lnTo>
                  <a:lnTo>
                    <a:pt x="310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15" name="Freeform 1610"/>
            <p:cNvSpPr/>
            <p:nvPr/>
          </p:nvSpPr>
          <p:spPr>
            <a:xfrm>
              <a:off x="4411" y="3061"/>
              <a:ext cx="11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117" y="2"/>
                </a:cxn>
                <a:cxn ang="0">
                  <a:pos x="0" y="0"/>
                </a:cxn>
              </a:cxnLst>
              <a:rect l="0" t="0" r="0" b="0"/>
              <a:pathLst>
                <a:path w="1047" h="11">
                  <a:moveTo>
                    <a:pt x="0" y="0"/>
                  </a:moveTo>
                  <a:lnTo>
                    <a:pt x="23" y="11"/>
                  </a:lnTo>
                  <a:lnTo>
                    <a:pt x="1047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16" name="Freeform 1611"/>
            <p:cNvSpPr/>
            <p:nvPr/>
          </p:nvSpPr>
          <p:spPr>
            <a:xfrm>
              <a:off x="4411" y="3061"/>
              <a:ext cx="11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117" y="2"/>
                </a:cxn>
                <a:cxn ang="0">
                  <a:pos x="0" y="0"/>
                </a:cxn>
              </a:cxnLst>
              <a:rect l="0" t="0" r="0" b="0"/>
              <a:pathLst>
                <a:path w="1047" h="11">
                  <a:moveTo>
                    <a:pt x="0" y="0"/>
                  </a:moveTo>
                  <a:lnTo>
                    <a:pt x="23" y="11"/>
                  </a:lnTo>
                  <a:lnTo>
                    <a:pt x="1047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17" name="Freeform 1612"/>
            <p:cNvSpPr/>
            <p:nvPr/>
          </p:nvSpPr>
          <p:spPr>
            <a:xfrm>
              <a:off x="4411" y="3061"/>
              <a:ext cx="119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9" y="0"/>
                </a:cxn>
                <a:cxn ang="0">
                  <a:pos x="116" y="2"/>
                </a:cxn>
                <a:cxn ang="0">
                  <a:pos x="0" y="0"/>
                </a:cxn>
              </a:cxnLst>
              <a:rect l="0" t="0" r="0" b="0"/>
              <a:pathLst>
                <a:path w="1071" h="11">
                  <a:moveTo>
                    <a:pt x="0" y="0"/>
                  </a:moveTo>
                  <a:lnTo>
                    <a:pt x="1071" y="0"/>
                  </a:lnTo>
                  <a:lnTo>
                    <a:pt x="1047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18" name="Freeform 1613"/>
            <p:cNvSpPr/>
            <p:nvPr/>
          </p:nvSpPr>
          <p:spPr>
            <a:xfrm>
              <a:off x="4411" y="3061"/>
              <a:ext cx="119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9" y="0"/>
                </a:cxn>
                <a:cxn ang="0">
                  <a:pos x="116" y="2"/>
                </a:cxn>
                <a:cxn ang="0">
                  <a:pos x="0" y="0"/>
                </a:cxn>
              </a:cxnLst>
              <a:rect l="0" t="0" r="0" b="0"/>
              <a:pathLst>
                <a:path w="1071" h="11">
                  <a:moveTo>
                    <a:pt x="0" y="0"/>
                  </a:moveTo>
                  <a:lnTo>
                    <a:pt x="1071" y="0"/>
                  </a:lnTo>
                  <a:lnTo>
                    <a:pt x="1047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19" name="Freeform 1614"/>
            <p:cNvSpPr/>
            <p:nvPr/>
          </p:nvSpPr>
          <p:spPr>
            <a:xfrm>
              <a:off x="3910" y="3063"/>
              <a:ext cx="28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85" y="1"/>
                </a:cxn>
                <a:cxn ang="0">
                  <a:pos x="0" y="0"/>
                </a:cxn>
              </a:cxnLst>
              <a:rect l="0" t="0" r="0" b="0"/>
              <a:pathLst>
                <a:path w="2563" h="5">
                  <a:moveTo>
                    <a:pt x="0" y="0"/>
                  </a:moveTo>
                  <a:lnTo>
                    <a:pt x="6" y="5"/>
                  </a:lnTo>
                  <a:lnTo>
                    <a:pt x="256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20" name="Freeform 1615"/>
            <p:cNvSpPr/>
            <p:nvPr/>
          </p:nvSpPr>
          <p:spPr>
            <a:xfrm>
              <a:off x="3910" y="3063"/>
              <a:ext cx="28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85" y="1"/>
                </a:cxn>
                <a:cxn ang="0">
                  <a:pos x="0" y="0"/>
                </a:cxn>
              </a:cxnLst>
              <a:rect l="0" t="0" r="0" b="0"/>
              <a:pathLst>
                <a:path w="2563" h="5">
                  <a:moveTo>
                    <a:pt x="0" y="0"/>
                  </a:moveTo>
                  <a:lnTo>
                    <a:pt x="6" y="5"/>
                  </a:lnTo>
                  <a:lnTo>
                    <a:pt x="2563" y="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21" name="Freeform 1616"/>
            <p:cNvSpPr/>
            <p:nvPr/>
          </p:nvSpPr>
          <p:spPr>
            <a:xfrm>
              <a:off x="3910" y="3063"/>
              <a:ext cx="28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6" y="0"/>
                </a:cxn>
                <a:cxn ang="0">
                  <a:pos x="285" y="1"/>
                </a:cxn>
                <a:cxn ang="0">
                  <a:pos x="0" y="0"/>
                </a:cxn>
              </a:cxnLst>
              <a:rect l="0" t="0" r="0" b="0"/>
              <a:pathLst>
                <a:path w="2575" h="5">
                  <a:moveTo>
                    <a:pt x="0" y="0"/>
                  </a:moveTo>
                  <a:lnTo>
                    <a:pt x="2575" y="0"/>
                  </a:lnTo>
                  <a:lnTo>
                    <a:pt x="256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22" name="Freeform 1617"/>
            <p:cNvSpPr/>
            <p:nvPr/>
          </p:nvSpPr>
          <p:spPr>
            <a:xfrm>
              <a:off x="3910" y="3063"/>
              <a:ext cx="28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6" y="0"/>
                </a:cxn>
                <a:cxn ang="0">
                  <a:pos x="285" y="1"/>
                </a:cxn>
                <a:cxn ang="0">
                  <a:pos x="0" y="0"/>
                </a:cxn>
              </a:cxnLst>
              <a:rect l="0" t="0" r="0" b="0"/>
              <a:pathLst>
                <a:path w="2575" h="5">
                  <a:moveTo>
                    <a:pt x="0" y="0"/>
                  </a:moveTo>
                  <a:lnTo>
                    <a:pt x="2575" y="0"/>
                  </a:lnTo>
                  <a:lnTo>
                    <a:pt x="2563" y="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23" name="Freeform 1618"/>
            <p:cNvSpPr/>
            <p:nvPr/>
          </p:nvSpPr>
          <p:spPr>
            <a:xfrm>
              <a:off x="4344" y="3063"/>
              <a:ext cx="2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0" y="1"/>
                </a:cxn>
                <a:cxn ang="0">
                  <a:pos x="0" y="0"/>
                </a:cxn>
              </a:cxnLst>
              <a:rect l="0" t="0" r="0" b="0"/>
              <a:pathLst>
                <a:path w="227" h="5">
                  <a:moveTo>
                    <a:pt x="0" y="0"/>
                  </a:moveTo>
                  <a:lnTo>
                    <a:pt x="227" y="0"/>
                  </a:lnTo>
                  <a:lnTo>
                    <a:pt x="179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24" name="Freeform 1619"/>
            <p:cNvSpPr/>
            <p:nvPr/>
          </p:nvSpPr>
          <p:spPr>
            <a:xfrm>
              <a:off x="4344" y="3063"/>
              <a:ext cx="2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0" y="1"/>
                </a:cxn>
                <a:cxn ang="0">
                  <a:pos x="0" y="0"/>
                </a:cxn>
              </a:cxnLst>
              <a:rect l="0" t="0" r="0" b="0"/>
              <a:pathLst>
                <a:path w="227" h="5">
                  <a:moveTo>
                    <a:pt x="0" y="0"/>
                  </a:moveTo>
                  <a:lnTo>
                    <a:pt x="227" y="0"/>
                  </a:lnTo>
                  <a:lnTo>
                    <a:pt x="179" y="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25" name="Freeform 1620"/>
            <p:cNvSpPr/>
            <p:nvPr/>
          </p:nvSpPr>
          <p:spPr>
            <a:xfrm>
              <a:off x="4414" y="3063"/>
              <a:ext cx="11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12" y="1"/>
                </a:cxn>
                <a:cxn ang="0">
                  <a:pos x="0" y="0"/>
                </a:cxn>
              </a:cxnLst>
              <a:rect l="0" t="0" r="0" b="0"/>
              <a:pathLst>
                <a:path w="1014" h="5">
                  <a:moveTo>
                    <a:pt x="0" y="0"/>
                  </a:moveTo>
                  <a:lnTo>
                    <a:pt x="9" y="5"/>
                  </a:lnTo>
                  <a:lnTo>
                    <a:pt x="1014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26" name="Freeform 1621"/>
            <p:cNvSpPr/>
            <p:nvPr/>
          </p:nvSpPr>
          <p:spPr>
            <a:xfrm>
              <a:off x="4414" y="3063"/>
              <a:ext cx="11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12" y="1"/>
                </a:cxn>
                <a:cxn ang="0">
                  <a:pos x="0" y="0"/>
                </a:cxn>
              </a:cxnLst>
              <a:rect l="0" t="0" r="0" b="0"/>
              <a:pathLst>
                <a:path w="1014" h="5">
                  <a:moveTo>
                    <a:pt x="0" y="0"/>
                  </a:moveTo>
                  <a:lnTo>
                    <a:pt x="9" y="5"/>
                  </a:lnTo>
                  <a:lnTo>
                    <a:pt x="1014" y="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27" name="Freeform 1622"/>
            <p:cNvSpPr/>
            <p:nvPr/>
          </p:nvSpPr>
          <p:spPr>
            <a:xfrm>
              <a:off x="4414" y="3063"/>
              <a:ext cx="11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4" y="0"/>
                </a:cxn>
                <a:cxn ang="0">
                  <a:pos x="113" y="1"/>
                </a:cxn>
                <a:cxn ang="0">
                  <a:pos x="0" y="0"/>
                </a:cxn>
              </a:cxnLst>
              <a:rect l="0" t="0" r="0" b="0"/>
              <a:pathLst>
                <a:path w="1024" h="5">
                  <a:moveTo>
                    <a:pt x="0" y="0"/>
                  </a:moveTo>
                  <a:lnTo>
                    <a:pt x="1024" y="0"/>
                  </a:lnTo>
                  <a:lnTo>
                    <a:pt x="1014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28" name="Freeform 1623"/>
            <p:cNvSpPr/>
            <p:nvPr/>
          </p:nvSpPr>
          <p:spPr>
            <a:xfrm>
              <a:off x="4414" y="3063"/>
              <a:ext cx="11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4" y="0"/>
                </a:cxn>
                <a:cxn ang="0">
                  <a:pos x="113" y="1"/>
                </a:cxn>
                <a:cxn ang="0">
                  <a:pos x="0" y="0"/>
                </a:cxn>
              </a:cxnLst>
              <a:rect l="0" t="0" r="0" b="0"/>
              <a:pathLst>
                <a:path w="1024" h="5">
                  <a:moveTo>
                    <a:pt x="0" y="0"/>
                  </a:moveTo>
                  <a:lnTo>
                    <a:pt x="1024" y="0"/>
                  </a:lnTo>
                  <a:lnTo>
                    <a:pt x="1014" y="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29" name="Freeform 1624"/>
            <p:cNvSpPr/>
            <p:nvPr/>
          </p:nvSpPr>
          <p:spPr>
            <a:xfrm>
              <a:off x="3911" y="3063"/>
              <a:ext cx="28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82" y="1"/>
                </a:cxn>
                <a:cxn ang="0">
                  <a:pos x="0" y="0"/>
                </a:cxn>
              </a:cxnLst>
              <a:rect l="0" t="0" r="0" b="0"/>
              <a:pathLst>
                <a:path w="2536" h="8">
                  <a:moveTo>
                    <a:pt x="0" y="0"/>
                  </a:moveTo>
                  <a:lnTo>
                    <a:pt x="11" y="8"/>
                  </a:lnTo>
                  <a:lnTo>
                    <a:pt x="2536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30" name="Freeform 1625"/>
            <p:cNvSpPr/>
            <p:nvPr/>
          </p:nvSpPr>
          <p:spPr>
            <a:xfrm>
              <a:off x="3911" y="3063"/>
              <a:ext cx="28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82" y="1"/>
                </a:cxn>
                <a:cxn ang="0">
                  <a:pos x="0" y="0"/>
                </a:cxn>
              </a:cxnLst>
              <a:rect l="0" t="0" r="0" b="0"/>
              <a:pathLst>
                <a:path w="2536" h="8">
                  <a:moveTo>
                    <a:pt x="0" y="0"/>
                  </a:moveTo>
                  <a:lnTo>
                    <a:pt x="11" y="8"/>
                  </a:lnTo>
                  <a:lnTo>
                    <a:pt x="2536" y="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31" name="Freeform 1626"/>
            <p:cNvSpPr/>
            <p:nvPr/>
          </p:nvSpPr>
          <p:spPr>
            <a:xfrm>
              <a:off x="3911" y="3063"/>
              <a:ext cx="28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4" y="0"/>
                </a:cxn>
                <a:cxn ang="0">
                  <a:pos x="282" y="1"/>
                </a:cxn>
                <a:cxn ang="0">
                  <a:pos x="0" y="0"/>
                </a:cxn>
              </a:cxnLst>
              <a:rect l="0" t="0" r="0" b="0"/>
              <a:pathLst>
                <a:path w="2557" h="8">
                  <a:moveTo>
                    <a:pt x="0" y="0"/>
                  </a:moveTo>
                  <a:lnTo>
                    <a:pt x="2557" y="0"/>
                  </a:lnTo>
                  <a:lnTo>
                    <a:pt x="2536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32" name="Freeform 1627"/>
            <p:cNvSpPr/>
            <p:nvPr/>
          </p:nvSpPr>
          <p:spPr>
            <a:xfrm>
              <a:off x="3911" y="3063"/>
              <a:ext cx="28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4" y="0"/>
                </a:cxn>
                <a:cxn ang="0">
                  <a:pos x="282" y="1"/>
                </a:cxn>
                <a:cxn ang="0">
                  <a:pos x="0" y="0"/>
                </a:cxn>
              </a:cxnLst>
              <a:rect l="0" t="0" r="0" b="0"/>
              <a:pathLst>
                <a:path w="2557" h="8">
                  <a:moveTo>
                    <a:pt x="0" y="0"/>
                  </a:moveTo>
                  <a:lnTo>
                    <a:pt x="2557" y="0"/>
                  </a:lnTo>
                  <a:lnTo>
                    <a:pt x="2536" y="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33" name="Freeform 1628"/>
            <p:cNvSpPr/>
            <p:nvPr/>
          </p:nvSpPr>
          <p:spPr>
            <a:xfrm>
              <a:off x="4415" y="3063"/>
              <a:ext cx="10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109" y="1"/>
                </a:cxn>
                <a:cxn ang="0">
                  <a:pos x="0" y="0"/>
                </a:cxn>
              </a:cxnLst>
              <a:rect l="0" t="0" r="0" b="0"/>
              <a:pathLst>
                <a:path w="987" h="8">
                  <a:moveTo>
                    <a:pt x="0" y="0"/>
                  </a:moveTo>
                  <a:lnTo>
                    <a:pt x="16" y="8"/>
                  </a:lnTo>
                  <a:lnTo>
                    <a:pt x="987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34" name="Freeform 1629"/>
            <p:cNvSpPr/>
            <p:nvPr/>
          </p:nvSpPr>
          <p:spPr>
            <a:xfrm>
              <a:off x="4415" y="3063"/>
              <a:ext cx="10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109" y="1"/>
                </a:cxn>
                <a:cxn ang="0">
                  <a:pos x="0" y="0"/>
                </a:cxn>
              </a:cxnLst>
              <a:rect l="0" t="0" r="0" b="0"/>
              <a:pathLst>
                <a:path w="987" h="8">
                  <a:moveTo>
                    <a:pt x="0" y="0"/>
                  </a:moveTo>
                  <a:lnTo>
                    <a:pt x="16" y="8"/>
                  </a:lnTo>
                  <a:lnTo>
                    <a:pt x="987" y="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35" name="Freeform 1630"/>
            <p:cNvSpPr/>
            <p:nvPr/>
          </p:nvSpPr>
          <p:spPr>
            <a:xfrm>
              <a:off x="4415" y="3063"/>
              <a:ext cx="11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1" y="0"/>
                </a:cxn>
                <a:cxn ang="0">
                  <a:pos x="109" y="1"/>
                </a:cxn>
                <a:cxn ang="0">
                  <a:pos x="0" y="0"/>
                </a:cxn>
              </a:cxnLst>
              <a:rect l="0" t="0" r="0" b="0"/>
              <a:pathLst>
                <a:path w="1005" h="8">
                  <a:moveTo>
                    <a:pt x="0" y="0"/>
                  </a:moveTo>
                  <a:lnTo>
                    <a:pt x="1005" y="0"/>
                  </a:lnTo>
                  <a:lnTo>
                    <a:pt x="987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36" name="Freeform 1631"/>
            <p:cNvSpPr/>
            <p:nvPr/>
          </p:nvSpPr>
          <p:spPr>
            <a:xfrm>
              <a:off x="4415" y="3063"/>
              <a:ext cx="11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1" y="0"/>
                </a:cxn>
                <a:cxn ang="0">
                  <a:pos x="109" y="1"/>
                </a:cxn>
                <a:cxn ang="0">
                  <a:pos x="0" y="0"/>
                </a:cxn>
              </a:cxnLst>
              <a:rect l="0" t="0" r="0" b="0"/>
              <a:pathLst>
                <a:path w="1005" h="8">
                  <a:moveTo>
                    <a:pt x="0" y="0"/>
                  </a:moveTo>
                  <a:lnTo>
                    <a:pt x="1005" y="0"/>
                  </a:lnTo>
                  <a:lnTo>
                    <a:pt x="987" y="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37" name="Freeform 1632"/>
            <p:cNvSpPr/>
            <p:nvPr/>
          </p:nvSpPr>
          <p:spPr>
            <a:xfrm>
              <a:off x="3912" y="3064"/>
              <a:ext cx="28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80" y="1"/>
                </a:cxn>
                <a:cxn ang="0">
                  <a:pos x="0" y="0"/>
                </a:cxn>
              </a:cxnLst>
              <a:rect l="0" t="0" r="0" b="0"/>
              <a:pathLst>
                <a:path w="2517" h="2">
                  <a:moveTo>
                    <a:pt x="0" y="0"/>
                  </a:moveTo>
                  <a:lnTo>
                    <a:pt x="5" y="2"/>
                  </a:lnTo>
                  <a:lnTo>
                    <a:pt x="2517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38" name="Freeform 1633"/>
            <p:cNvSpPr/>
            <p:nvPr/>
          </p:nvSpPr>
          <p:spPr>
            <a:xfrm>
              <a:off x="3912" y="3064"/>
              <a:ext cx="28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80" y="1"/>
                </a:cxn>
                <a:cxn ang="0">
                  <a:pos x="0" y="0"/>
                </a:cxn>
              </a:cxnLst>
              <a:rect l="0" t="0" r="0" b="0"/>
              <a:pathLst>
                <a:path w="2517" h="2">
                  <a:moveTo>
                    <a:pt x="0" y="0"/>
                  </a:moveTo>
                  <a:lnTo>
                    <a:pt x="5" y="2"/>
                  </a:lnTo>
                  <a:lnTo>
                    <a:pt x="2517" y="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39" name="Freeform 1634"/>
            <p:cNvSpPr/>
            <p:nvPr/>
          </p:nvSpPr>
          <p:spPr>
            <a:xfrm>
              <a:off x="3912" y="3064"/>
              <a:ext cx="28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1" y="0"/>
                </a:cxn>
                <a:cxn ang="0">
                  <a:pos x="280" y="1"/>
                </a:cxn>
                <a:cxn ang="0">
                  <a:pos x="0" y="0"/>
                </a:cxn>
              </a:cxnLst>
              <a:rect l="0" t="0" r="0" b="0"/>
              <a:pathLst>
                <a:path w="2525" h="2">
                  <a:moveTo>
                    <a:pt x="0" y="0"/>
                  </a:moveTo>
                  <a:lnTo>
                    <a:pt x="2525" y="0"/>
                  </a:lnTo>
                  <a:lnTo>
                    <a:pt x="2517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40" name="Freeform 1635"/>
            <p:cNvSpPr/>
            <p:nvPr/>
          </p:nvSpPr>
          <p:spPr>
            <a:xfrm>
              <a:off x="3912" y="3064"/>
              <a:ext cx="28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1" y="0"/>
                </a:cxn>
                <a:cxn ang="0">
                  <a:pos x="280" y="1"/>
                </a:cxn>
                <a:cxn ang="0">
                  <a:pos x="0" y="0"/>
                </a:cxn>
              </a:cxnLst>
              <a:rect l="0" t="0" r="0" b="0"/>
              <a:pathLst>
                <a:path w="2525" h="2">
                  <a:moveTo>
                    <a:pt x="0" y="0"/>
                  </a:moveTo>
                  <a:lnTo>
                    <a:pt x="2525" y="0"/>
                  </a:lnTo>
                  <a:lnTo>
                    <a:pt x="2517" y="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41" name="Freeform 1636"/>
            <p:cNvSpPr/>
            <p:nvPr/>
          </p:nvSpPr>
          <p:spPr>
            <a:xfrm>
              <a:off x="4417" y="3064"/>
              <a:ext cx="10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07" y="1"/>
                </a:cxn>
                <a:cxn ang="0">
                  <a:pos x="0" y="0"/>
                </a:cxn>
              </a:cxnLst>
              <a:rect l="0" t="0" r="0" b="0"/>
              <a:pathLst>
                <a:path w="965" h="2">
                  <a:moveTo>
                    <a:pt x="0" y="0"/>
                  </a:moveTo>
                  <a:lnTo>
                    <a:pt x="6" y="2"/>
                  </a:lnTo>
                  <a:lnTo>
                    <a:pt x="96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42" name="Freeform 1637"/>
            <p:cNvSpPr/>
            <p:nvPr/>
          </p:nvSpPr>
          <p:spPr>
            <a:xfrm>
              <a:off x="4417" y="3064"/>
              <a:ext cx="10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07" y="1"/>
                </a:cxn>
                <a:cxn ang="0">
                  <a:pos x="0" y="0"/>
                </a:cxn>
              </a:cxnLst>
              <a:rect l="0" t="0" r="0" b="0"/>
              <a:pathLst>
                <a:path w="965" h="2">
                  <a:moveTo>
                    <a:pt x="0" y="0"/>
                  </a:moveTo>
                  <a:lnTo>
                    <a:pt x="6" y="2"/>
                  </a:lnTo>
                  <a:lnTo>
                    <a:pt x="965" y="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43" name="Freeform 1638"/>
            <p:cNvSpPr/>
            <p:nvPr/>
          </p:nvSpPr>
          <p:spPr>
            <a:xfrm>
              <a:off x="4417" y="3064"/>
              <a:ext cx="10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7" y="0"/>
                </a:cxn>
                <a:cxn ang="0">
                  <a:pos x="106" y="1"/>
                </a:cxn>
                <a:cxn ang="0">
                  <a:pos x="0" y="0"/>
                </a:cxn>
              </a:cxnLst>
              <a:rect l="0" t="0" r="0" b="0"/>
              <a:pathLst>
                <a:path w="971" h="2">
                  <a:moveTo>
                    <a:pt x="0" y="0"/>
                  </a:moveTo>
                  <a:lnTo>
                    <a:pt x="971" y="0"/>
                  </a:lnTo>
                  <a:lnTo>
                    <a:pt x="96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44" name="Freeform 1639"/>
            <p:cNvSpPr/>
            <p:nvPr/>
          </p:nvSpPr>
          <p:spPr>
            <a:xfrm>
              <a:off x="4417" y="3064"/>
              <a:ext cx="10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7" y="0"/>
                </a:cxn>
                <a:cxn ang="0">
                  <a:pos x="106" y="1"/>
                </a:cxn>
                <a:cxn ang="0">
                  <a:pos x="0" y="0"/>
                </a:cxn>
              </a:cxnLst>
              <a:rect l="0" t="0" r="0" b="0"/>
              <a:pathLst>
                <a:path w="971" h="2">
                  <a:moveTo>
                    <a:pt x="0" y="0"/>
                  </a:moveTo>
                  <a:lnTo>
                    <a:pt x="971" y="0"/>
                  </a:lnTo>
                  <a:lnTo>
                    <a:pt x="965" y="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45" name="Freeform 1640"/>
            <p:cNvSpPr/>
            <p:nvPr/>
          </p:nvSpPr>
          <p:spPr>
            <a:xfrm>
              <a:off x="3913" y="3064"/>
              <a:ext cx="27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76" y="1"/>
                </a:cxn>
                <a:cxn ang="0">
                  <a:pos x="0" y="0"/>
                </a:cxn>
              </a:cxnLst>
              <a:rect l="0" t="0" r="0" b="0"/>
              <a:pathLst>
                <a:path w="2487" h="7">
                  <a:moveTo>
                    <a:pt x="0" y="0"/>
                  </a:moveTo>
                  <a:lnTo>
                    <a:pt x="10" y="7"/>
                  </a:lnTo>
                  <a:lnTo>
                    <a:pt x="2487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46" name="Freeform 1641"/>
            <p:cNvSpPr/>
            <p:nvPr/>
          </p:nvSpPr>
          <p:spPr>
            <a:xfrm>
              <a:off x="3913" y="3064"/>
              <a:ext cx="27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76" y="1"/>
                </a:cxn>
                <a:cxn ang="0">
                  <a:pos x="0" y="0"/>
                </a:cxn>
              </a:cxnLst>
              <a:rect l="0" t="0" r="0" b="0"/>
              <a:pathLst>
                <a:path w="2487" h="7">
                  <a:moveTo>
                    <a:pt x="0" y="0"/>
                  </a:moveTo>
                  <a:lnTo>
                    <a:pt x="10" y="7"/>
                  </a:lnTo>
                  <a:lnTo>
                    <a:pt x="2487" y="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47" name="Freeform 1642"/>
            <p:cNvSpPr/>
            <p:nvPr/>
          </p:nvSpPr>
          <p:spPr>
            <a:xfrm>
              <a:off x="3913" y="3064"/>
              <a:ext cx="27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9" y="0"/>
                </a:cxn>
                <a:cxn ang="0">
                  <a:pos x="276" y="1"/>
                </a:cxn>
                <a:cxn ang="0">
                  <a:pos x="0" y="0"/>
                </a:cxn>
              </a:cxnLst>
              <a:rect l="0" t="0" r="0" b="0"/>
              <a:pathLst>
                <a:path w="2512" h="7">
                  <a:moveTo>
                    <a:pt x="0" y="0"/>
                  </a:moveTo>
                  <a:lnTo>
                    <a:pt x="2512" y="0"/>
                  </a:lnTo>
                  <a:lnTo>
                    <a:pt x="2487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48" name="Freeform 1643"/>
            <p:cNvSpPr/>
            <p:nvPr/>
          </p:nvSpPr>
          <p:spPr>
            <a:xfrm>
              <a:off x="3913" y="3064"/>
              <a:ext cx="27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9" y="0"/>
                </a:cxn>
                <a:cxn ang="0">
                  <a:pos x="276" y="1"/>
                </a:cxn>
                <a:cxn ang="0">
                  <a:pos x="0" y="0"/>
                </a:cxn>
              </a:cxnLst>
              <a:rect l="0" t="0" r="0" b="0"/>
              <a:pathLst>
                <a:path w="2512" h="7">
                  <a:moveTo>
                    <a:pt x="0" y="0"/>
                  </a:moveTo>
                  <a:lnTo>
                    <a:pt x="2512" y="0"/>
                  </a:lnTo>
                  <a:lnTo>
                    <a:pt x="2487" y="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49" name="Freeform 1644"/>
            <p:cNvSpPr/>
            <p:nvPr/>
          </p:nvSpPr>
          <p:spPr>
            <a:xfrm>
              <a:off x="4417" y="3064"/>
              <a:ext cx="10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05" y="1"/>
                </a:cxn>
                <a:cxn ang="0">
                  <a:pos x="0" y="0"/>
                </a:cxn>
              </a:cxnLst>
              <a:rect l="0" t="0" r="0" b="0"/>
              <a:pathLst>
                <a:path w="947" h="7">
                  <a:moveTo>
                    <a:pt x="0" y="0"/>
                  </a:moveTo>
                  <a:lnTo>
                    <a:pt x="11" y="7"/>
                  </a:lnTo>
                  <a:lnTo>
                    <a:pt x="947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50" name="Freeform 1645"/>
            <p:cNvSpPr/>
            <p:nvPr/>
          </p:nvSpPr>
          <p:spPr>
            <a:xfrm>
              <a:off x="4417" y="3064"/>
              <a:ext cx="10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05" y="1"/>
                </a:cxn>
                <a:cxn ang="0">
                  <a:pos x="0" y="0"/>
                </a:cxn>
              </a:cxnLst>
              <a:rect l="0" t="0" r="0" b="0"/>
              <a:pathLst>
                <a:path w="947" h="7">
                  <a:moveTo>
                    <a:pt x="0" y="0"/>
                  </a:moveTo>
                  <a:lnTo>
                    <a:pt x="11" y="7"/>
                  </a:lnTo>
                  <a:lnTo>
                    <a:pt x="947" y="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51" name="Freeform 1646"/>
            <p:cNvSpPr/>
            <p:nvPr/>
          </p:nvSpPr>
          <p:spPr>
            <a:xfrm>
              <a:off x="4417" y="3064"/>
              <a:ext cx="10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7" y="0"/>
                </a:cxn>
                <a:cxn ang="0">
                  <a:pos x="106" y="1"/>
                </a:cxn>
                <a:cxn ang="0">
                  <a:pos x="0" y="0"/>
                </a:cxn>
              </a:cxnLst>
              <a:rect l="0" t="0" r="0" b="0"/>
              <a:pathLst>
                <a:path w="959" h="7">
                  <a:moveTo>
                    <a:pt x="0" y="0"/>
                  </a:moveTo>
                  <a:lnTo>
                    <a:pt x="959" y="0"/>
                  </a:lnTo>
                  <a:lnTo>
                    <a:pt x="947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52" name="Freeform 1647"/>
            <p:cNvSpPr/>
            <p:nvPr/>
          </p:nvSpPr>
          <p:spPr>
            <a:xfrm>
              <a:off x="4417" y="3064"/>
              <a:ext cx="10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7" y="0"/>
                </a:cxn>
                <a:cxn ang="0">
                  <a:pos x="106" y="1"/>
                </a:cxn>
                <a:cxn ang="0">
                  <a:pos x="0" y="0"/>
                </a:cxn>
              </a:cxnLst>
              <a:rect l="0" t="0" r="0" b="0"/>
              <a:pathLst>
                <a:path w="959" h="7">
                  <a:moveTo>
                    <a:pt x="0" y="0"/>
                  </a:moveTo>
                  <a:lnTo>
                    <a:pt x="959" y="0"/>
                  </a:lnTo>
                  <a:lnTo>
                    <a:pt x="947" y="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53" name="Freeform 1648"/>
            <p:cNvSpPr/>
            <p:nvPr/>
          </p:nvSpPr>
          <p:spPr>
            <a:xfrm>
              <a:off x="3914" y="3065"/>
              <a:ext cx="26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267" y="2"/>
                </a:cxn>
                <a:cxn ang="0">
                  <a:pos x="0" y="0"/>
                </a:cxn>
              </a:cxnLst>
              <a:rect l="0" t="0" r="0" b="0"/>
              <a:pathLst>
                <a:path w="2403" h="17">
                  <a:moveTo>
                    <a:pt x="0" y="0"/>
                  </a:moveTo>
                  <a:lnTo>
                    <a:pt x="33" y="17"/>
                  </a:lnTo>
                  <a:lnTo>
                    <a:pt x="2403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54" name="Freeform 1649"/>
            <p:cNvSpPr/>
            <p:nvPr/>
          </p:nvSpPr>
          <p:spPr>
            <a:xfrm>
              <a:off x="3914" y="3065"/>
              <a:ext cx="26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267" y="2"/>
                </a:cxn>
                <a:cxn ang="0">
                  <a:pos x="0" y="0"/>
                </a:cxn>
              </a:cxnLst>
              <a:rect l="0" t="0" r="0" b="0"/>
              <a:pathLst>
                <a:path w="2403" h="17">
                  <a:moveTo>
                    <a:pt x="0" y="0"/>
                  </a:moveTo>
                  <a:lnTo>
                    <a:pt x="33" y="17"/>
                  </a:lnTo>
                  <a:lnTo>
                    <a:pt x="2403" y="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55" name="Freeform 1650"/>
            <p:cNvSpPr/>
            <p:nvPr/>
          </p:nvSpPr>
          <p:spPr>
            <a:xfrm>
              <a:off x="3914" y="3065"/>
              <a:ext cx="275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5" y="0"/>
                </a:cxn>
                <a:cxn ang="0">
                  <a:pos x="267" y="2"/>
                </a:cxn>
                <a:cxn ang="0">
                  <a:pos x="0" y="0"/>
                </a:cxn>
              </a:cxnLst>
              <a:rect l="0" t="0" r="0" b="0"/>
              <a:pathLst>
                <a:path w="2477" h="17">
                  <a:moveTo>
                    <a:pt x="0" y="0"/>
                  </a:moveTo>
                  <a:lnTo>
                    <a:pt x="2477" y="0"/>
                  </a:lnTo>
                  <a:lnTo>
                    <a:pt x="2403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56" name="Freeform 1651"/>
            <p:cNvSpPr/>
            <p:nvPr/>
          </p:nvSpPr>
          <p:spPr>
            <a:xfrm>
              <a:off x="3914" y="3065"/>
              <a:ext cx="275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5" y="0"/>
                </a:cxn>
                <a:cxn ang="0">
                  <a:pos x="267" y="2"/>
                </a:cxn>
                <a:cxn ang="0">
                  <a:pos x="0" y="0"/>
                </a:cxn>
              </a:cxnLst>
              <a:rect l="0" t="0" r="0" b="0"/>
              <a:pathLst>
                <a:path w="2477" h="17">
                  <a:moveTo>
                    <a:pt x="0" y="0"/>
                  </a:moveTo>
                  <a:lnTo>
                    <a:pt x="2477" y="0"/>
                  </a:lnTo>
                  <a:lnTo>
                    <a:pt x="2403" y="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57" name="Freeform 1652"/>
            <p:cNvSpPr/>
            <p:nvPr/>
          </p:nvSpPr>
          <p:spPr>
            <a:xfrm>
              <a:off x="4418" y="3065"/>
              <a:ext cx="100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100" y="2"/>
                </a:cxn>
                <a:cxn ang="0">
                  <a:pos x="0" y="0"/>
                </a:cxn>
              </a:cxnLst>
              <a:rect l="0" t="0" r="0" b="0"/>
              <a:pathLst>
                <a:path w="897" h="17">
                  <a:moveTo>
                    <a:pt x="0" y="0"/>
                  </a:moveTo>
                  <a:lnTo>
                    <a:pt x="50" y="17"/>
                  </a:lnTo>
                  <a:lnTo>
                    <a:pt x="897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58" name="Freeform 1653"/>
            <p:cNvSpPr/>
            <p:nvPr/>
          </p:nvSpPr>
          <p:spPr>
            <a:xfrm>
              <a:off x="4418" y="3065"/>
              <a:ext cx="100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100" y="2"/>
                </a:cxn>
                <a:cxn ang="0">
                  <a:pos x="0" y="0"/>
                </a:cxn>
              </a:cxnLst>
              <a:rect l="0" t="0" r="0" b="0"/>
              <a:pathLst>
                <a:path w="897" h="17">
                  <a:moveTo>
                    <a:pt x="0" y="0"/>
                  </a:moveTo>
                  <a:lnTo>
                    <a:pt x="50" y="17"/>
                  </a:lnTo>
                  <a:lnTo>
                    <a:pt x="897" y="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59" name="Freeform 1654"/>
            <p:cNvSpPr/>
            <p:nvPr/>
          </p:nvSpPr>
          <p:spPr>
            <a:xfrm>
              <a:off x="4418" y="3065"/>
              <a:ext cx="10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4" y="0"/>
                </a:cxn>
                <a:cxn ang="0">
                  <a:pos x="100" y="2"/>
                </a:cxn>
                <a:cxn ang="0">
                  <a:pos x="0" y="0"/>
                </a:cxn>
              </a:cxnLst>
              <a:rect l="0" t="0" r="0" b="0"/>
              <a:pathLst>
                <a:path w="936" h="17">
                  <a:moveTo>
                    <a:pt x="0" y="0"/>
                  </a:moveTo>
                  <a:lnTo>
                    <a:pt x="936" y="0"/>
                  </a:lnTo>
                  <a:lnTo>
                    <a:pt x="897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60" name="Freeform 1655"/>
            <p:cNvSpPr/>
            <p:nvPr/>
          </p:nvSpPr>
          <p:spPr>
            <a:xfrm>
              <a:off x="4418" y="3065"/>
              <a:ext cx="10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4" y="0"/>
                </a:cxn>
                <a:cxn ang="0">
                  <a:pos x="100" y="2"/>
                </a:cxn>
                <a:cxn ang="0">
                  <a:pos x="0" y="0"/>
                </a:cxn>
              </a:cxnLst>
              <a:rect l="0" t="0" r="0" b="0"/>
              <a:pathLst>
                <a:path w="936" h="17">
                  <a:moveTo>
                    <a:pt x="0" y="0"/>
                  </a:moveTo>
                  <a:lnTo>
                    <a:pt x="936" y="0"/>
                  </a:lnTo>
                  <a:lnTo>
                    <a:pt x="897" y="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61" name="Freeform 1656"/>
            <p:cNvSpPr/>
            <p:nvPr/>
          </p:nvSpPr>
          <p:spPr>
            <a:xfrm>
              <a:off x="3917" y="3067"/>
              <a:ext cx="25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259" y="1"/>
                </a:cxn>
                <a:cxn ang="0">
                  <a:pos x="0" y="0"/>
                </a:cxn>
              </a:cxnLst>
              <a:rect l="0" t="0" r="0" b="0"/>
              <a:pathLst>
                <a:path w="2332" h="9">
                  <a:moveTo>
                    <a:pt x="0" y="0"/>
                  </a:moveTo>
                  <a:lnTo>
                    <a:pt x="15" y="9"/>
                  </a:lnTo>
                  <a:lnTo>
                    <a:pt x="2332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62" name="Freeform 1657"/>
            <p:cNvSpPr/>
            <p:nvPr/>
          </p:nvSpPr>
          <p:spPr>
            <a:xfrm>
              <a:off x="3917" y="3067"/>
              <a:ext cx="25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259" y="1"/>
                </a:cxn>
                <a:cxn ang="0">
                  <a:pos x="0" y="0"/>
                </a:cxn>
              </a:cxnLst>
              <a:rect l="0" t="0" r="0" b="0"/>
              <a:pathLst>
                <a:path w="2332" h="9">
                  <a:moveTo>
                    <a:pt x="0" y="0"/>
                  </a:moveTo>
                  <a:lnTo>
                    <a:pt x="15" y="9"/>
                  </a:lnTo>
                  <a:lnTo>
                    <a:pt x="2332" y="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63" name="Freeform 1658"/>
            <p:cNvSpPr/>
            <p:nvPr/>
          </p:nvSpPr>
          <p:spPr>
            <a:xfrm>
              <a:off x="3917" y="3067"/>
              <a:ext cx="26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4" y="0"/>
                </a:cxn>
                <a:cxn ang="0">
                  <a:pos x="260" y="1"/>
                </a:cxn>
                <a:cxn ang="0">
                  <a:pos x="0" y="0"/>
                </a:cxn>
              </a:cxnLst>
              <a:rect l="0" t="0" r="0" b="0"/>
              <a:pathLst>
                <a:path w="2370" h="9">
                  <a:moveTo>
                    <a:pt x="0" y="0"/>
                  </a:moveTo>
                  <a:lnTo>
                    <a:pt x="2370" y="0"/>
                  </a:lnTo>
                  <a:lnTo>
                    <a:pt x="2332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64" name="Freeform 1659"/>
            <p:cNvSpPr/>
            <p:nvPr/>
          </p:nvSpPr>
          <p:spPr>
            <a:xfrm>
              <a:off x="3917" y="3067"/>
              <a:ext cx="26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4" y="0"/>
                </a:cxn>
                <a:cxn ang="0">
                  <a:pos x="260" y="1"/>
                </a:cxn>
                <a:cxn ang="0">
                  <a:pos x="0" y="0"/>
                </a:cxn>
              </a:cxnLst>
              <a:rect l="0" t="0" r="0" b="0"/>
              <a:pathLst>
                <a:path w="2370" h="9">
                  <a:moveTo>
                    <a:pt x="0" y="0"/>
                  </a:moveTo>
                  <a:lnTo>
                    <a:pt x="2370" y="0"/>
                  </a:lnTo>
                  <a:lnTo>
                    <a:pt x="2332" y="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65" name="Freeform 1660"/>
            <p:cNvSpPr/>
            <p:nvPr/>
          </p:nvSpPr>
          <p:spPr>
            <a:xfrm>
              <a:off x="4424" y="3067"/>
              <a:ext cx="9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91" y="1"/>
                </a:cxn>
                <a:cxn ang="0">
                  <a:pos x="0" y="0"/>
                </a:cxn>
              </a:cxnLst>
              <a:rect l="0" t="0" r="0" b="0"/>
              <a:pathLst>
                <a:path w="817" h="9">
                  <a:moveTo>
                    <a:pt x="0" y="0"/>
                  </a:moveTo>
                  <a:lnTo>
                    <a:pt x="25" y="9"/>
                  </a:lnTo>
                  <a:lnTo>
                    <a:pt x="817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66" name="Freeform 1661"/>
            <p:cNvSpPr/>
            <p:nvPr/>
          </p:nvSpPr>
          <p:spPr>
            <a:xfrm>
              <a:off x="4424" y="3067"/>
              <a:ext cx="9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91" y="1"/>
                </a:cxn>
                <a:cxn ang="0">
                  <a:pos x="0" y="0"/>
                </a:cxn>
              </a:cxnLst>
              <a:rect l="0" t="0" r="0" b="0"/>
              <a:pathLst>
                <a:path w="817" h="9">
                  <a:moveTo>
                    <a:pt x="0" y="0"/>
                  </a:moveTo>
                  <a:lnTo>
                    <a:pt x="25" y="9"/>
                  </a:lnTo>
                  <a:lnTo>
                    <a:pt x="817" y="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67" name="Freeform 1662"/>
            <p:cNvSpPr/>
            <p:nvPr/>
          </p:nvSpPr>
          <p:spPr>
            <a:xfrm>
              <a:off x="4424" y="3067"/>
              <a:ext cx="9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4" y="0"/>
                </a:cxn>
                <a:cxn ang="0">
                  <a:pos x="91" y="1"/>
                </a:cxn>
                <a:cxn ang="0">
                  <a:pos x="0" y="0"/>
                </a:cxn>
              </a:cxnLst>
              <a:rect l="0" t="0" r="0" b="0"/>
              <a:pathLst>
                <a:path w="847" h="9">
                  <a:moveTo>
                    <a:pt x="0" y="0"/>
                  </a:moveTo>
                  <a:lnTo>
                    <a:pt x="847" y="0"/>
                  </a:lnTo>
                  <a:lnTo>
                    <a:pt x="817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68" name="Freeform 1663"/>
            <p:cNvSpPr/>
            <p:nvPr/>
          </p:nvSpPr>
          <p:spPr>
            <a:xfrm>
              <a:off x="4424" y="3067"/>
              <a:ext cx="9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4" y="0"/>
                </a:cxn>
                <a:cxn ang="0">
                  <a:pos x="91" y="1"/>
                </a:cxn>
                <a:cxn ang="0">
                  <a:pos x="0" y="0"/>
                </a:cxn>
              </a:cxnLst>
              <a:rect l="0" t="0" r="0" b="0"/>
              <a:pathLst>
                <a:path w="847" h="9">
                  <a:moveTo>
                    <a:pt x="0" y="0"/>
                  </a:moveTo>
                  <a:lnTo>
                    <a:pt x="847" y="0"/>
                  </a:lnTo>
                  <a:lnTo>
                    <a:pt x="817" y="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69" name="Freeform 1664"/>
            <p:cNvSpPr/>
            <p:nvPr/>
          </p:nvSpPr>
          <p:spPr>
            <a:xfrm>
              <a:off x="3919" y="3068"/>
              <a:ext cx="19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99" y="1"/>
                </a:cxn>
                <a:cxn ang="0">
                  <a:pos x="0" y="0"/>
                </a:cxn>
              </a:cxnLst>
              <a:rect l="0" t="0" r="0" b="0"/>
              <a:pathLst>
                <a:path w="1794" h="6">
                  <a:moveTo>
                    <a:pt x="0" y="0"/>
                  </a:moveTo>
                  <a:lnTo>
                    <a:pt x="10" y="6"/>
                  </a:lnTo>
                  <a:lnTo>
                    <a:pt x="1794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70" name="Freeform 1665"/>
            <p:cNvSpPr/>
            <p:nvPr/>
          </p:nvSpPr>
          <p:spPr>
            <a:xfrm>
              <a:off x="3919" y="3068"/>
              <a:ext cx="19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99" y="1"/>
                </a:cxn>
                <a:cxn ang="0">
                  <a:pos x="0" y="0"/>
                </a:cxn>
              </a:cxnLst>
              <a:rect l="0" t="0" r="0" b="0"/>
              <a:pathLst>
                <a:path w="1794" h="6">
                  <a:moveTo>
                    <a:pt x="0" y="0"/>
                  </a:moveTo>
                  <a:lnTo>
                    <a:pt x="10" y="6"/>
                  </a:lnTo>
                  <a:lnTo>
                    <a:pt x="1794" y="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71" name="Freeform 1666"/>
            <p:cNvSpPr/>
            <p:nvPr/>
          </p:nvSpPr>
          <p:spPr>
            <a:xfrm>
              <a:off x="3919" y="3068"/>
              <a:ext cx="20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0" y="0"/>
                </a:cxn>
                <a:cxn ang="0">
                  <a:pos x="199" y="1"/>
                </a:cxn>
                <a:cxn ang="0">
                  <a:pos x="0" y="0"/>
                </a:cxn>
              </a:cxnLst>
              <a:rect l="0" t="0" r="0" b="0"/>
              <a:pathLst>
                <a:path w="1804" h="6">
                  <a:moveTo>
                    <a:pt x="0" y="0"/>
                  </a:moveTo>
                  <a:lnTo>
                    <a:pt x="1804" y="0"/>
                  </a:lnTo>
                  <a:lnTo>
                    <a:pt x="1794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72" name="Freeform 1667"/>
            <p:cNvSpPr/>
            <p:nvPr/>
          </p:nvSpPr>
          <p:spPr>
            <a:xfrm>
              <a:off x="3919" y="3068"/>
              <a:ext cx="20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0" y="0"/>
                </a:cxn>
                <a:cxn ang="0">
                  <a:pos x="199" y="1"/>
                </a:cxn>
                <a:cxn ang="0">
                  <a:pos x="0" y="0"/>
                </a:cxn>
              </a:cxnLst>
              <a:rect l="0" t="0" r="0" b="0"/>
              <a:pathLst>
                <a:path w="1804" h="6">
                  <a:moveTo>
                    <a:pt x="0" y="0"/>
                  </a:moveTo>
                  <a:lnTo>
                    <a:pt x="1804" y="0"/>
                  </a:lnTo>
                  <a:lnTo>
                    <a:pt x="1794" y="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73" name="Freeform 1668"/>
            <p:cNvSpPr/>
            <p:nvPr/>
          </p:nvSpPr>
          <p:spPr>
            <a:xfrm>
              <a:off x="4119" y="3068"/>
              <a:ext cx="5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55" y="1"/>
                </a:cxn>
                <a:cxn ang="0">
                  <a:pos x="0" y="0"/>
                </a:cxn>
              </a:cxnLst>
              <a:rect l="0" t="0" r="0" b="0"/>
              <a:pathLst>
                <a:path w="490" h="6">
                  <a:moveTo>
                    <a:pt x="0" y="0"/>
                  </a:moveTo>
                  <a:lnTo>
                    <a:pt x="41" y="6"/>
                  </a:lnTo>
                  <a:lnTo>
                    <a:pt x="49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74" name="Freeform 1669"/>
            <p:cNvSpPr/>
            <p:nvPr/>
          </p:nvSpPr>
          <p:spPr>
            <a:xfrm>
              <a:off x="4119" y="3068"/>
              <a:ext cx="5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55" y="1"/>
                </a:cxn>
                <a:cxn ang="0">
                  <a:pos x="0" y="0"/>
                </a:cxn>
              </a:cxnLst>
              <a:rect l="0" t="0" r="0" b="0"/>
              <a:pathLst>
                <a:path w="490" h="6">
                  <a:moveTo>
                    <a:pt x="0" y="0"/>
                  </a:moveTo>
                  <a:lnTo>
                    <a:pt x="41" y="6"/>
                  </a:lnTo>
                  <a:lnTo>
                    <a:pt x="490" y="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75" name="Freeform 1670"/>
            <p:cNvSpPr/>
            <p:nvPr/>
          </p:nvSpPr>
          <p:spPr>
            <a:xfrm>
              <a:off x="4119" y="3068"/>
              <a:ext cx="5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" y="0"/>
                </a:cxn>
                <a:cxn ang="0">
                  <a:pos x="54" y="1"/>
                </a:cxn>
                <a:cxn ang="0">
                  <a:pos x="0" y="0"/>
                </a:cxn>
              </a:cxnLst>
              <a:rect l="0" t="0" r="0" b="0"/>
              <a:pathLst>
                <a:path w="513" h="6">
                  <a:moveTo>
                    <a:pt x="0" y="0"/>
                  </a:moveTo>
                  <a:lnTo>
                    <a:pt x="513" y="0"/>
                  </a:lnTo>
                  <a:lnTo>
                    <a:pt x="49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76" name="Freeform 1671"/>
            <p:cNvSpPr/>
            <p:nvPr/>
          </p:nvSpPr>
          <p:spPr>
            <a:xfrm>
              <a:off x="4119" y="3068"/>
              <a:ext cx="5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" y="0"/>
                </a:cxn>
                <a:cxn ang="0">
                  <a:pos x="54" y="1"/>
                </a:cxn>
                <a:cxn ang="0">
                  <a:pos x="0" y="0"/>
                </a:cxn>
              </a:cxnLst>
              <a:rect l="0" t="0" r="0" b="0"/>
              <a:pathLst>
                <a:path w="513" h="6">
                  <a:moveTo>
                    <a:pt x="0" y="0"/>
                  </a:moveTo>
                  <a:lnTo>
                    <a:pt x="513" y="0"/>
                  </a:lnTo>
                  <a:lnTo>
                    <a:pt x="490" y="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77" name="Freeform 1672"/>
            <p:cNvSpPr/>
            <p:nvPr/>
          </p:nvSpPr>
          <p:spPr>
            <a:xfrm>
              <a:off x="4427" y="3068"/>
              <a:ext cx="8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86" y="1"/>
                </a:cxn>
                <a:cxn ang="0">
                  <a:pos x="0" y="0"/>
                </a:cxn>
              </a:cxnLst>
              <a:rect l="0" t="0" r="0" b="0"/>
              <a:pathLst>
                <a:path w="775" h="6">
                  <a:moveTo>
                    <a:pt x="0" y="0"/>
                  </a:moveTo>
                  <a:lnTo>
                    <a:pt x="16" y="6"/>
                  </a:lnTo>
                  <a:lnTo>
                    <a:pt x="775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78" name="Freeform 1673"/>
            <p:cNvSpPr/>
            <p:nvPr/>
          </p:nvSpPr>
          <p:spPr>
            <a:xfrm>
              <a:off x="4427" y="3068"/>
              <a:ext cx="8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86" y="1"/>
                </a:cxn>
                <a:cxn ang="0">
                  <a:pos x="0" y="0"/>
                </a:cxn>
              </a:cxnLst>
              <a:rect l="0" t="0" r="0" b="0"/>
              <a:pathLst>
                <a:path w="775" h="6">
                  <a:moveTo>
                    <a:pt x="0" y="0"/>
                  </a:moveTo>
                  <a:lnTo>
                    <a:pt x="16" y="6"/>
                  </a:lnTo>
                  <a:lnTo>
                    <a:pt x="775" y="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79" name="Freeform 1674"/>
            <p:cNvSpPr/>
            <p:nvPr/>
          </p:nvSpPr>
          <p:spPr>
            <a:xfrm>
              <a:off x="4427" y="3068"/>
              <a:ext cx="8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" y="0"/>
                </a:cxn>
                <a:cxn ang="0">
                  <a:pos x="86" y="1"/>
                </a:cxn>
                <a:cxn ang="0">
                  <a:pos x="0" y="0"/>
                </a:cxn>
              </a:cxnLst>
              <a:rect l="0" t="0" r="0" b="0"/>
              <a:pathLst>
                <a:path w="792" h="6">
                  <a:moveTo>
                    <a:pt x="0" y="0"/>
                  </a:moveTo>
                  <a:lnTo>
                    <a:pt x="792" y="0"/>
                  </a:lnTo>
                  <a:lnTo>
                    <a:pt x="775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80" name="Freeform 1675"/>
            <p:cNvSpPr/>
            <p:nvPr/>
          </p:nvSpPr>
          <p:spPr>
            <a:xfrm>
              <a:off x="4427" y="3068"/>
              <a:ext cx="8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" y="0"/>
                </a:cxn>
                <a:cxn ang="0">
                  <a:pos x="86" y="1"/>
                </a:cxn>
                <a:cxn ang="0">
                  <a:pos x="0" y="0"/>
                </a:cxn>
              </a:cxnLst>
              <a:rect l="0" t="0" r="0" b="0"/>
              <a:pathLst>
                <a:path w="792" h="6">
                  <a:moveTo>
                    <a:pt x="0" y="0"/>
                  </a:moveTo>
                  <a:lnTo>
                    <a:pt x="792" y="0"/>
                  </a:lnTo>
                  <a:lnTo>
                    <a:pt x="775" y="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81" name="Freeform 1676"/>
            <p:cNvSpPr/>
            <p:nvPr/>
          </p:nvSpPr>
          <p:spPr>
            <a:xfrm>
              <a:off x="3920" y="3069"/>
              <a:ext cx="19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195" y="1"/>
                </a:cxn>
                <a:cxn ang="0">
                  <a:pos x="0" y="0"/>
                </a:cxn>
              </a:cxnLst>
              <a:rect l="0" t="0" r="0" b="0"/>
              <a:pathLst>
                <a:path w="1751" h="16">
                  <a:moveTo>
                    <a:pt x="0" y="0"/>
                  </a:moveTo>
                  <a:lnTo>
                    <a:pt x="28" y="16"/>
                  </a:lnTo>
                  <a:lnTo>
                    <a:pt x="1751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82" name="Freeform 1677"/>
            <p:cNvSpPr/>
            <p:nvPr/>
          </p:nvSpPr>
          <p:spPr>
            <a:xfrm>
              <a:off x="3920" y="3069"/>
              <a:ext cx="19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195" y="1"/>
                </a:cxn>
                <a:cxn ang="0">
                  <a:pos x="0" y="0"/>
                </a:cxn>
              </a:cxnLst>
              <a:rect l="0" t="0" r="0" b="0"/>
              <a:pathLst>
                <a:path w="1751" h="16">
                  <a:moveTo>
                    <a:pt x="0" y="0"/>
                  </a:moveTo>
                  <a:lnTo>
                    <a:pt x="28" y="16"/>
                  </a:lnTo>
                  <a:lnTo>
                    <a:pt x="1751" y="1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83" name="Freeform 1678"/>
            <p:cNvSpPr/>
            <p:nvPr/>
          </p:nvSpPr>
          <p:spPr>
            <a:xfrm>
              <a:off x="3920" y="3069"/>
              <a:ext cx="19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8" y="0"/>
                </a:cxn>
                <a:cxn ang="0">
                  <a:pos x="194" y="1"/>
                </a:cxn>
                <a:cxn ang="0">
                  <a:pos x="0" y="0"/>
                </a:cxn>
              </a:cxnLst>
              <a:rect l="0" t="0" r="0" b="0"/>
              <a:pathLst>
                <a:path w="1784" h="16">
                  <a:moveTo>
                    <a:pt x="0" y="0"/>
                  </a:moveTo>
                  <a:lnTo>
                    <a:pt x="1784" y="0"/>
                  </a:lnTo>
                  <a:lnTo>
                    <a:pt x="1751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84" name="Freeform 1679"/>
            <p:cNvSpPr/>
            <p:nvPr/>
          </p:nvSpPr>
          <p:spPr>
            <a:xfrm>
              <a:off x="3920" y="3069"/>
              <a:ext cx="19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8" y="0"/>
                </a:cxn>
                <a:cxn ang="0">
                  <a:pos x="194" y="1"/>
                </a:cxn>
                <a:cxn ang="0">
                  <a:pos x="0" y="0"/>
                </a:cxn>
              </a:cxnLst>
              <a:rect l="0" t="0" r="0" b="0"/>
              <a:pathLst>
                <a:path w="1784" h="16">
                  <a:moveTo>
                    <a:pt x="0" y="0"/>
                  </a:moveTo>
                  <a:lnTo>
                    <a:pt x="1784" y="0"/>
                  </a:lnTo>
                  <a:lnTo>
                    <a:pt x="1751" y="1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85" name="Freeform 1680"/>
            <p:cNvSpPr/>
            <p:nvPr/>
          </p:nvSpPr>
          <p:spPr>
            <a:xfrm>
              <a:off x="4124" y="3069"/>
              <a:ext cx="3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1"/>
                </a:cxn>
                <a:cxn ang="0">
                  <a:pos x="34" y="1"/>
                </a:cxn>
                <a:cxn ang="0">
                  <a:pos x="0" y="0"/>
                </a:cxn>
              </a:cxnLst>
              <a:rect l="0" t="0" r="0" b="0"/>
              <a:pathLst>
                <a:path w="303" h="16">
                  <a:moveTo>
                    <a:pt x="0" y="0"/>
                  </a:moveTo>
                  <a:lnTo>
                    <a:pt x="121" y="16"/>
                  </a:lnTo>
                  <a:lnTo>
                    <a:pt x="303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86" name="Freeform 1681"/>
            <p:cNvSpPr/>
            <p:nvPr/>
          </p:nvSpPr>
          <p:spPr>
            <a:xfrm>
              <a:off x="4124" y="3069"/>
              <a:ext cx="3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1"/>
                </a:cxn>
                <a:cxn ang="0">
                  <a:pos x="34" y="1"/>
                </a:cxn>
                <a:cxn ang="0">
                  <a:pos x="0" y="0"/>
                </a:cxn>
              </a:cxnLst>
              <a:rect l="0" t="0" r="0" b="0"/>
              <a:pathLst>
                <a:path w="303" h="16">
                  <a:moveTo>
                    <a:pt x="0" y="0"/>
                  </a:moveTo>
                  <a:lnTo>
                    <a:pt x="121" y="16"/>
                  </a:lnTo>
                  <a:lnTo>
                    <a:pt x="303" y="1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87" name="Freeform 1682"/>
            <p:cNvSpPr/>
            <p:nvPr/>
          </p:nvSpPr>
          <p:spPr>
            <a:xfrm>
              <a:off x="4124" y="3069"/>
              <a:ext cx="5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" y="0"/>
                </a:cxn>
                <a:cxn ang="0">
                  <a:pos x="34" y="1"/>
                </a:cxn>
                <a:cxn ang="0">
                  <a:pos x="0" y="0"/>
                </a:cxn>
              </a:cxnLst>
              <a:rect l="0" t="0" r="0" b="0"/>
              <a:pathLst>
                <a:path w="449" h="16">
                  <a:moveTo>
                    <a:pt x="0" y="0"/>
                  </a:moveTo>
                  <a:lnTo>
                    <a:pt x="449" y="0"/>
                  </a:lnTo>
                  <a:lnTo>
                    <a:pt x="303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88" name="Freeform 1683"/>
            <p:cNvSpPr/>
            <p:nvPr/>
          </p:nvSpPr>
          <p:spPr>
            <a:xfrm>
              <a:off x="4124" y="3069"/>
              <a:ext cx="5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" y="0"/>
                </a:cxn>
                <a:cxn ang="0">
                  <a:pos x="34" y="1"/>
                </a:cxn>
                <a:cxn ang="0">
                  <a:pos x="0" y="0"/>
                </a:cxn>
              </a:cxnLst>
              <a:rect l="0" t="0" r="0" b="0"/>
              <a:pathLst>
                <a:path w="449" h="16">
                  <a:moveTo>
                    <a:pt x="0" y="0"/>
                  </a:moveTo>
                  <a:lnTo>
                    <a:pt x="449" y="0"/>
                  </a:lnTo>
                  <a:lnTo>
                    <a:pt x="303" y="1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89" name="Freeform 1684"/>
            <p:cNvSpPr/>
            <p:nvPr/>
          </p:nvSpPr>
          <p:spPr>
            <a:xfrm>
              <a:off x="4429" y="3069"/>
              <a:ext cx="7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78" y="1"/>
                </a:cxn>
                <a:cxn ang="0">
                  <a:pos x="0" y="0"/>
                </a:cxn>
              </a:cxnLst>
              <a:rect l="0" t="0" r="0" b="0"/>
              <a:pathLst>
                <a:path w="706" h="16">
                  <a:moveTo>
                    <a:pt x="0" y="0"/>
                  </a:moveTo>
                  <a:lnTo>
                    <a:pt x="46" y="16"/>
                  </a:lnTo>
                  <a:lnTo>
                    <a:pt x="70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90" name="Freeform 1685"/>
            <p:cNvSpPr/>
            <p:nvPr/>
          </p:nvSpPr>
          <p:spPr>
            <a:xfrm>
              <a:off x="4429" y="3069"/>
              <a:ext cx="7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78" y="1"/>
                </a:cxn>
                <a:cxn ang="0">
                  <a:pos x="0" y="0"/>
                </a:cxn>
              </a:cxnLst>
              <a:rect l="0" t="0" r="0" b="0"/>
              <a:pathLst>
                <a:path w="706" h="16">
                  <a:moveTo>
                    <a:pt x="0" y="0"/>
                  </a:moveTo>
                  <a:lnTo>
                    <a:pt x="46" y="16"/>
                  </a:lnTo>
                  <a:lnTo>
                    <a:pt x="706" y="1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91" name="Freeform 1686"/>
            <p:cNvSpPr/>
            <p:nvPr/>
          </p:nvSpPr>
          <p:spPr>
            <a:xfrm>
              <a:off x="4429" y="3069"/>
              <a:ext cx="8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4" y="0"/>
                </a:cxn>
                <a:cxn ang="0">
                  <a:pos x="78" y="1"/>
                </a:cxn>
                <a:cxn ang="0">
                  <a:pos x="0" y="0"/>
                </a:cxn>
              </a:cxnLst>
              <a:rect l="0" t="0" r="0" b="0"/>
              <a:pathLst>
                <a:path w="759" h="16">
                  <a:moveTo>
                    <a:pt x="0" y="0"/>
                  </a:moveTo>
                  <a:lnTo>
                    <a:pt x="759" y="0"/>
                  </a:lnTo>
                  <a:lnTo>
                    <a:pt x="70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92" name="Freeform 1687"/>
            <p:cNvSpPr/>
            <p:nvPr/>
          </p:nvSpPr>
          <p:spPr>
            <a:xfrm>
              <a:off x="4429" y="3069"/>
              <a:ext cx="8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4" y="0"/>
                </a:cxn>
                <a:cxn ang="0">
                  <a:pos x="78" y="1"/>
                </a:cxn>
                <a:cxn ang="0">
                  <a:pos x="0" y="0"/>
                </a:cxn>
              </a:cxnLst>
              <a:rect l="0" t="0" r="0" b="0"/>
              <a:pathLst>
                <a:path w="759" h="16">
                  <a:moveTo>
                    <a:pt x="0" y="0"/>
                  </a:moveTo>
                  <a:lnTo>
                    <a:pt x="759" y="0"/>
                  </a:lnTo>
                  <a:lnTo>
                    <a:pt x="706" y="1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93" name="Freeform 1688"/>
            <p:cNvSpPr/>
            <p:nvPr/>
          </p:nvSpPr>
          <p:spPr>
            <a:xfrm>
              <a:off x="3923" y="3070"/>
              <a:ext cx="19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191" y="1"/>
                </a:cxn>
                <a:cxn ang="0">
                  <a:pos x="0" y="0"/>
                </a:cxn>
              </a:cxnLst>
              <a:rect l="0" t="0" r="0" b="0"/>
              <a:pathLst>
                <a:path w="1720" h="2">
                  <a:moveTo>
                    <a:pt x="0" y="0"/>
                  </a:moveTo>
                  <a:lnTo>
                    <a:pt x="4" y="2"/>
                  </a:lnTo>
                  <a:lnTo>
                    <a:pt x="172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94" name="Freeform 1689"/>
            <p:cNvSpPr/>
            <p:nvPr/>
          </p:nvSpPr>
          <p:spPr>
            <a:xfrm>
              <a:off x="3923" y="3070"/>
              <a:ext cx="19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191" y="1"/>
                </a:cxn>
                <a:cxn ang="0">
                  <a:pos x="0" y="0"/>
                </a:cxn>
              </a:cxnLst>
              <a:rect l="0" t="0" r="0" b="0"/>
              <a:pathLst>
                <a:path w="1720" h="2">
                  <a:moveTo>
                    <a:pt x="0" y="0"/>
                  </a:moveTo>
                  <a:lnTo>
                    <a:pt x="4" y="2"/>
                  </a:lnTo>
                  <a:lnTo>
                    <a:pt x="1720" y="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95" name="Freeform 1690"/>
            <p:cNvSpPr/>
            <p:nvPr/>
          </p:nvSpPr>
          <p:spPr>
            <a:xfrm>
              <a:off x="3923" y="3070"/>
              <a:ext cx="19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2" y="0"/>
                </a:cxn>
                <a:cxn ang="0">
                  <a:pos x="192" y="1"/>
                </a:cxn>
                <a:cxn ang="0">
                  <a:pos x="0" y="0"/>
                </a:cxn>
              </a:cxnLst>
              <a:rect l="0" t="0" r="0" b="0"/>
              <a:pathLst>
                <a:path w="1723" h="2">
                  <a:moveTo>
                    <a:pt x="0" y="0"/>
                  </a:moveTo>
                  <a:lnTo>
                    <a:pt x="1723" y="0"/>
                  </a:lnTo>
                  <a:lnTo>
                    <a:pt x="172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96" name="Freeform 1691"/>
            <p:cNvSpPr/>
            <p:nvPr/>
          </p:nvSpPr>
          <p:spPr>
            <a:xfrm>
              <a:off x="3923" y="3070"/>
              <a:ext cx="19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2" y="0"/>
                </a:cxn>
                <a:cxn ang="0">
                  <a:pos x="192" y="1"/>
                </a:cxn>
                <a:cxn ang="0">
                  <a:pos x="0" y="0"/>
                </a:cxn>
              </a:cxnLst>
              <a:rect l="0" t="0" r="0" b="0"/>
              <a:pathLst>
                <a:path w="1723" h="2">
                  <a:moveTo>
                    <a:pt x="0" y="0"/>
                  </a:moveTo>
                  <a:lnTo>
                    <a:pt x="1723" y="0"/>
                  </a:lnTo>
                  <a:lnTo>
                    <a:pt x="1720" y="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97" name="Freeform 1692"/>
            <p:cNvSpPr/>
            <p:nvPr/>
          </p:nvSpPr>
          <p:spPr>
            <a:xfrm>
              <a:off x="4137" y="3070"/>
              <a:ext cx="2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0"/>
                </a:cxn>
                <a:cxn ang="0">
                  <a:pos x="19" y="1"/>
                </a:cxn>
                <a:cxn ang="0">
                  <a:pos x="0" y="0"/>
                </a:cxn>
              </a:cxnLst>
              <a:rect l="0" t="0" r="0" b="0"/>
              <a:pathLst>
                <a:path w="182" h="2">
                  <a:moveTo>
                    <a:pt x="0" y="0"/>
                  </a:moveTo>
                  <a:lnTo>
                    <a:pt x="182" y="0"/>
                  </a:lnTo>
                  <a:lnTo>
                    <a:pt x="16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98" name="Freeform 1693"/>
            <p:cNvSpPr/>
            <p:nvPr/>
          </p:nvSpPr>
          <p:spPr>
            <a:xfrm>
              <a:off x="4137" y="3070"/>
              <a:ext cx="2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0"/>
                </a:cxn>
                <a:cxn ang="0">
                  <a:pos x="19" y="1"/>
                </a:cxn>
                <a:cxn ang="0">
                  <a:pos x="0" y="0"/>
                </a:cxn>
              </a:cxnLst>
              <a:rect l="0" t="0" r="0" b="0"/>
              <a:pathLst>
                <a:path w="182" h="2">
                  <a:moveTo>
                    <a:pt x="0" y="0"/>
                  </a:moveTo>
                  <a:lnTo>
                    <a:pt x="182" y="0"/>
                  </a:lnTo>
                  <a:lnTo>
                    <a:pt x="165" y="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99" name="Freeform 1694"/>
            <p:cNvSpPr/>
            <p:nvPr/>
          </p:nvSpPr>
          <p:spPr>
            <a:xfrm>
              <a:off x="4434" y="3070"/>
              <a:ext cx="7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72" y="1"/>
                </a:cxn>
                <a:cxn ang="0">
                  <a:pos x="0" y="0"/>
                </a:cxn>
              </a:cxnLst>
              <a:rect l="0" t="0" r="0" b="0"/>
              <a:pathLst>
                <a:path w="654" h="2">
                  <a:moveTo>
                    <a:pt x="0" y="0"/>
                  </a:moveTo>
                  <a:lnTo>
                    <a:pt x="5" y="2"/>
                  </a:lnTo>
                  <a:lnTo>
                    <a:pt x="65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00" name="Freeform 1695"/>
            <p:cNvSpPr/>
            <p:nvPr/>
          </p:nvSpPr>
          <p:spPr>
            <a:xfrm>
              <a:off x="4434" y="3070"/>
              <a:ext cx="7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72" y="1"/>
                </a:cxn>
                <a:cxn ang="0">
                  <a:pos x="0" y="0"/>
                </a:cxn>
              </a:cxnLst>
              <a:rect l="0" t="0" r="0" b="0"/>
              <a:pathLst>
                <a:path w="654" h="2">
                  <a:moveTo>
                    <a:pt x="0" y="0"/>
                  </a:moveTo>
                  <a:lnTo>
                    <a:pt x="5" y="2"/>
                  </a:lnTo>
                  <a:lnTo>
                    <a:pt x="654" y="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01" name="Freeform 1696"/>
            <p:cNvSpPr/>
            <p:nvPr/>
          </p:nvSpPr>
          <p:spPr>
            <a:xfrm>
              <a:off x="4434" y="3070"/>
              <a:ext cx="7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3" y="0"/>
                </a:cxn>
                <a:cxn ang="0">
                  <a:pos x="72" y="1"/>
                </a:cxn>
                <a:cxn ang="0">
                  <a:pos x="0" y="0"/>
                </a:cxn>
              </a:cxnLst>
              <a:rect l="0" t="0" r="0" b="0"/>
              <a:pathLst>
                <a:path w="660" h="2">
                  <a:moveTo>
                    <a:pt x="0" y="0"/>
                  </a:moveTo>
                  <a:lnTo>
                    <a:pt x="660" y="0"/>
                  </a:lnTo>
                  <a:lnTo>
                    <a:pt x="65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02" name="Freeform 1697"/>
            <p:cNvSpPr/>
            <p:nvPr/>
          </p:nvSpPr>
          <p:spPr>
            <a:xfrm>
              <a:off x="4434" y="3070"/>
              <a:ext cx="7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3" y="0"/>
                </a:cxn>
                <a:cxn ang="0">
                  <a:pos x="72" y="1"/>
                </a:cxn>
                <a:cxn ang="0">
                  <a:pos x="0" y="0"/>
                </a:cxn>
              </a:cxnLst>
              <a:rect l="0" t="0" r="0" b="0"/>
              <a:pathLst>
                <a:path w="660" h="2">
                  <a:moveTo>
                    <a:pt x="0" y="0"/>
                  </a:moveTo>
                  <a:lnTo>
                    <a:pt x="660" y="0"/>
                  </a:lnTo>
                  <a:lnTo>
                    <a:pt x="654" y="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03" name="Freeform 1698"/>
            <p:cNvSpPr/>
            <p:nvPr/>
          </p:nvSpPr>
          <p:spPr>
            <a:xfrm>
              <a:off x="3924" y="3071"/>
              <a:ext cx="19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90" y="0"/>
                </a:cxn>
                <a:cxn ang="0">
                  <a:pos x="0" y="0"/>
                </a:cxn>
              </a:cxnLst>
              <a:rect l="0" t="0" r="0" b="0"/>
              <a:pathLst>
                <a:path w="1715" h="1">
                  <a:moveTo>
                    <a:pt x="0" y="0"/>
                  </a:moveTo>
                  <a:lnTo>
                    <a:pt x="2" y="0"/>
                  </a:lnTo>
                  <a:lnTo>
                    <a:pt x="17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04" name="Freeform 1699"/>
            <p:cNvSpPr/>
            <p:nvPr/>
          </p:nvSpPr>
          <p:spPr>
            <a:xfrm>
              <a:off x="3924" y="3071"/>
              <a:ext cx="19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90" y="0"/>
                </a:cxn>
                <a:cxn ang="0">
                  <a:pos x="0" y="0"/>
                </a:cxn>
              </a:cxnLst>
              <a:rect l="0" t="0" r="0" b="0"/>
              <a:pathLst>
                <a:path w="1715" h="1">
                  <a:moveTo>
                    <a:pt x="0" y="0"/>
                  </a:moveTo>
                  <a:lnTo>
                    <a:pt x="2" y="0"/>
                  </a:lnTo>
                  <a:lnTo>
                    <a:pt x="17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05" name="Freeform 1700"/>
            <p:cNvSpPr/>
            <p:nvPr/>
          </p:nvSpPr>
          <p:spPr>
            <a:xfrm>
              <a:off x="3924" y="3071"/>
              <a:ext cx="19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0" y="0"/>
                </a:cxn>
              </a:cxnLst>
              <a:rect l="0" t="0" r="0" b="0"/>
              <a:pathLst>
                <a:path w="1716" h="1">
                  <a:moveTo>
                    <a:pt x="0" y="0"/>
                  </a:moveTo>
                  <a:lnTo>
                    <a:pt x="1716" y="0"/>
                  </a:lnTo>
                  <a:lnTo>
                    <a:pt x="17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06" name="Freeform 1701"/>
            <p:cNvSpPr/>
            <p:nvPr/>
          </p:nvSpPr>
          <p:spPr>
            <a:xfrm>
              <a:off x="3924" y="3071"/>
              <a:ext cx="19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0" y="0"/>
                </a:cxn>
              </a:cxnLst>
              <a:rect l="0" t="0" r="0" b="0"/>
              <a:pathLst>
                <a:path w="1716" h="1">
                  <a:moveTo>
                    <a:pt x="0" y="0"/>
                  </a:moveTo>
                  <a:lnTo>
                    <a:pt x="1716" y="0"/>
                  </a:lnTo>
                  <a:lnTo>
                    <a:pt x="17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07" name="Freeform 1702"/>
            <p:cNvSpPr/>
            <p:nvPr/>
          </p:nvSpPr>
          <p:spPr>
            <a:xfrm>
              <a:off x="4434" y="3071"/>
              <a:ext cx="7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72" y="0"/>
                </a:cxn>
                <a:cxn ang="0">
                  <a:pos x="0" y="0"/>
                </a:cxn>
              </a:cxnLst>
              <a:rect l="0" t="0" r="0" b="0"/>
              <a:pathLst>
                <a:path w="647" h="1">
                  <a:moveTo>
                    <a:pt x="0" y="0"/>
                  </a:moveTo>
                  <a:lnTo>
                    <a:pt x="2" y="0"/>
                  </a:lnTo>
                  <a:lnTo>
                    <a:pt x="6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08" name="Freeform 1703"/>
            <p:cNvSpPr/>
            <p:nvPr/>
          </p:nvSpPr>
          <p:spPr>
            <a:xfrm>
              <a:off x="4434" y="3071"/>
              <a:ext cx="7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72" y="0"/>
                </a:cxn>
                <a:cxn ang="0">
                  <a:pos x="0" y="0"/>
                </a:cxn>
              </a:cxnLst>
              <a:rect l="0" t="0" r="0" b="0"/>
              <a:pathLst>
                <a:path w="647" h="1">
                  <a:moveTo>
                    <a:pt x="0" y="0"/>
                  </a:moveTo>
                  <a:lnTo>
                    <a:pt x="2" y="0"/>
                  </a:lnTo>
                  <a:lnTo>
                    <a:pt x="64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09" name="Freeform 1704"/>
            <p:cNvSpPr/>
            <p:nvPr/>
          </p:nvSpPr>
          <p:spPr>
            <a:xfrm>
              <a:off x="4434" y="3071"/>
              <a:ext cx="7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0" y="0"/>
                </a:cxn>
              </a:cxnLst>
              <a:rect l="0" t="0" r="0" b="0"/>
              <a:pathLst>
                <a:path w="649" h="1">
                  <a:moveTo>
                    <a:pt x="0" y="0"/>
                  </a:moveTo>
                  <a:lnTo>
                    <a:pt x="649" y="0"/>
                  </a:lnTo>
                  <a:lnTo>
                    <a:pt x="6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0" name="Freeform 1705"/>
            <p:cNvSpPr/>
            <p:nvPr/>
          </p:nvSpPr>
          <p:spPr>
            <a:xfrm>
              <a:off x="4434" y="3071"/>
              <a:ext cx="7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0" y="0"/>
                </a:cxn>
              </a:cxnLst>
              <a:rect l="0" t="0" r="0" b="0"/>
              <a:pathLst>
                <a:path w="649" h="1">
                  <a:moveTo>
                    <a:pt x="0" y="0"/>
                  </a:moveTo>
                  <a:lnTo>
                    <a:pt x="649" y="0"/>
                  </a:lnTo>
                  <a:lnTo>
                    <a:pt x="64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1" name="Freeform 1706"/>
            <p:cNvSpPr/>
            <p:nvPr/>
          </p:nvSpPr>
          <p:spPr>
            <a:xfrm>
              <a:off x="3924" y="3071"/>
              <a:ext cx="18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188" y="1"/>
                </a:cxn>
                <a:cxn ang="0">
                  <a:pos x="0" y="0"/>
                </a:cxn>
              </a:cxnLst>
              <a:rect l="0" t="0" r="0" b="0"/>
              <a:pathLst>
                <a:path w="1689" h="12">
                  <a:moveTo>
                    <a:pt x="0" y="0"/>
                  </a:moveTo>
                  <a:lnTo>
                    <a:pt x="21" y="12"/>
                  </a:lnTo>
                  <a:lnTo>
                    <a:pt x="1689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2" name="Freeform 1707"/>
            <p:cNvSpPr/>
            <p:nvPr/>
          </p:nvSpPr>
          <p:spPr>
            <a:xfrm>
              <a:off x="3924" y="3071"/>
              <a:ext cx="18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188" y="1"/>
                </a:cxn>
                <a:cxn ang="0">
                  <a:pos x="0" y="0"/>
                </a:cxn>
              </a:cxnLst>
              <a:rect l="0" t="0" r="0" b="0"/>
              <a:pathLst>
                <a:path w="1689" h="12">
                  <a:moveTo>
                    <a:pt x="0" y="0"/>
                  </a:moveTo>
                  <a:lnTo>
                    <a:pt x="21" y="12"/>
                  </a:lnTo>
                  <a:lnTo>
                    <a:pt x="1689" y="1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3" name="Freeform 1708"/>
            <p:cNvSpPr/>
            <p:nvPr/>
          </p:nvSpPr>
          <p:spPr>
            <a:xfrm>
              <a:off x="3924" y="3071"/>
              <a:ext cx="19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0" y="0"/>
                </a:cxn>
                <a:cxn ang="0">
                  <a:pos x="187" y="1"/>
                </a:cxn>
                <a:cxn ang="0">
                  <a:pos x="0" y="0"/>
                </a:cxn>
              </a:cxnLst>
              <a:rect l="0" t="0" r="0" b="0"/>
              <a:pathLst>
                <a:path w="1713" h="12">
                  <a:moveTo>
                    <a:pt x="0" y="0"/>
                  </a:moveTo>
                  <a:lnTo>
                    <a:pt x="1713" y="0"/>
                  </a:lnTo>
                  <a:lnTo>
                    <a:pt x="1689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4" name="Freeform 1709"/>
            <p:cNvSpPr/>
            <p:nvPr/>
          </p:nvSpPr>
          <p:spPr>
            <a:xfrm>
              <a:off x="3924" y="3071"/>
              <a:ext cx="19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0" y="0"/>
                </a:cxn>
                <a:cxn ang="0">
                  <a:pos x="187" y="1"/>
                </a:cxn>
                <a:cxn ang="0">
                  <a:pos x="0" y="0"/>
                </a:cxn>
              </a:cxnLst>
              <a:rect l="0" t="0" r="0" b="0"/>
              <a:pathLst>
                <a:path w="1713" h="12">
                  <a:moveTo>
                    <a:pt x="0" y="0"/>
                  </a:moveTo>
                  <a:lnTo>
                    <a:pt x="1713" y="0"/>
                  </a:lnTo>
                  <a:lnTo>
                    <a:pt x="1689" y="1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5" name="Freeform 1710"/>
            <p:cNvSpPr/>
            <p:nvPr/>
          </p:nvSpPr>
          <p:spPr>
            <a:xfrm>
              <a:off x="4434" y="3071"/>
              <a:ext cx="6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"/>
                </a:cxn>
                <a:cxn ang="0">
                  <a:pos x="68" y="1"/>
                </a:cxn>
                <a:cxn ang="0">
                  <a:pos x="0" y="0"/>
                </a:cxn>
              </a:cxnLst>
              <a:rect l="0" t="0" r="0" b="0"/>
              <a:pathLst>
                <a:path w="607" h="12">
                  <a:moveTo>
                    <a:pt x="0" y="0"/>
                  </a:moveTo>
                  <a:lnTo>
                    <a:pt x="55" y="12"/>
                  </a:lnTo>
                  <a:lnTo>
                    <a:pt x="607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6" name="Freeform 1711"/>
            <p:cNvSpPr/>
            <p:nvPr/>
          </p:nvSpPr>
          <p:spPr>
            <a:xfrm>
              <a:off x="4434" y="3071"/>
              <a:ext cx="6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"/>
                </a:cxn>
                <a:cxn ang="0">
                  <a:pos x="68" y="1"/>
                </a:cxn>
                <a:cxn ang="0">
                  <a:pos x="0" y="0"/>
                </a:cxn>
              </a:cxnLst>
              <a:rect l="0" t="0" r="0" b="0"/>
              <a:pathLst>
                <a:path w="607" h="12">
                  <a:moveTo>
                    <a:pt x="0" y="0"/>
                  </a:moveTo>
                  <a:lnTo>
                    <a:pt x="55" y="12"/>
                  </a:lnTo>
                  <a:lnTo>
                    <a:pt x="607" y="1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7" name="Freeform 1712"/>
            <p:cNvSpPr/>
            <p:nvPr/>
          </p:nvSpPr>
          <p:spPr>
            <a:xfrm>
              <a:off x="4434" y="3071"/>
              <a:ext cx="7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2" y="0"/>
                </a:cxn>
                <a:cxn ang="0">
                  <a:pos x="68" y="1"/>
                </a:cxn>
                <a:cxn ang="0">
                  <a:pos x="0" y="0"/>
                </a:cxn>
              </a:cxnLst>
              <a:rect l="0" t="0" r="0" b="0"/>
              <a:pathLst>
                <a:path w="645" h="12">
                  <a:moveTo>
                    <a:pt x="0" y="0"/>
                  </a:moveTo>
                  <a:lnTo>
                    <a:pt x="645" y="0"/>
                  </a:lnTo>
                  <a:lnTo>
                    <a:pt x="607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8" name="Freeform 1713"/>
            <p:cNvSpPr/>
            <p:nvPr/>
          </p:nvSpPr>
          <p:spPr>
            <a:xfrm>
              <a:off x="4434" y="3071"/>
              <a:ext cx="7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2" y="0"/>
                </a:cxn>
                <a:cxn ang="0">
                  <a:pos x="68" y="1"/>
                </a:cxn>
                <a:cxn ang="0">
                  <a:pos x="0" y="0"/>
                </a:cxn>
              </a:cxnLst>
              <a:rect l="0" t="0" r="0" b="0"/>
              <a:pathLst>
                <a:path w="645" h="12">
                  <a:moveTo>
                    <a:pt x="0" y="0"/>
                  </a:moveTo>
                  <a:lnTo>
                    <a:pt x="645" y="0"/>
                  </a:lnTo>
                  <a:lnTo>
                    <a:pt x="607" y="1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9" name="Freeform 1714"/>
            <p:cNvSpPr/>
            <p:nvPr/>
          </p:nvSpPr>
          <p:spPr>
            <a:xfrm>
              <a:off x="3926" y="3072"/>
              <a:ext cx="18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181" y="2"/>
                </a:cxn>
                <a:cxn ang="0">
                  <a:pos x="0" y="0"/>
                </a:cxn>
              </a:cxnLst>
              <a:rect l="0" t="0" r="0" b="0"/>
              <a:pathLst>
                <a:path w="1629" h="21">
                  <a:moveTo>
                    <a:pt x="0" y="0"/>
                  </a:moveTo>
                  <a:lnTo>
                    <a:pt x="36" y="21"/>
                  </a:lnTo>
                  <a:lnTo>
                    <a:pt x="1629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0" name="Freeform 1715"/>
            <p:cNvSpPr/>
            <p:nvPr/>
          </p:nvSpPr>
          <p:spPr>
            <a:xfrm>
              <a:off x="3926" y="3072"/>
              <a:ext cx="18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181" y="2"/>
                </a:cxn>
                <a:cxn ang="0">
                  <a:pos x="0" y="0"/>
                </a:cxn>
              </a:cxnLst>
              <a:rect l="0" t="0" r="0" b="0"/>
              <a:pathLst>
                <a:path w="1629" h="21">
                  <a:moveTo>
                    <a:pt x="0" y="0"/>
                  </a:moveTo>
                  <a:lnTo>
                    <a:pt x="36" y="21"/>
                  </a:lnTo>
                  <a:lnTo>
                    <a:pt x="1629" y="2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1" name="Freeform 1716"/>
            <p:cNvSpPr/>
            <p:nvPr/>
          </p:nvSpPr>
          <p:spPr>
            <a:xfrm>
              <a:off x="3926" y="3072"/>
              <a:ext cx="186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6" y="0"/>
                </a:cxn>
                <a:cxn ang="0">
                  <a:pos x="182" y="2"/>
                </a:cxn>
                <a:cxn ang="0">
                  <a:pos x="0" y="0"/>
                </a:cxn>
              </a:cxnLst>
              <a:rect l="0" t="0" r="0" b="0"/>
              <a:pathLst>
                <a:path w="1668" h="21">
                  <a:moveTo>
                    <a:pt x="0" y="0"/>
                  </a:moveTo>
                  <a:lnTo>
                    <a:pt x="1668" y="0"/>
                  </a:lnTo>
                  <a:lnTo>
                    <a:pt x="1629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2" name="Freeform 1717"/>
            <p:cNvSpPr/>
            <p:nvPr/>
          </p:nvSpPr>
          <p:spPr>
            <a:xfrm>
              <a:off x="3926" y="3072"/>
              <a:ext cx="186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6" y="0"/>
                </a:cxn>
                <a:cxn ang="0">
                  <a:pos x="182" y="2"/>
                </a:cxn>
                <a:cxn ang="0">
                  <a:pos x="0" y="0"/>
                </a:cxn>
              </a:cxnLst>
              <a:rect l="0" t="0" r="0" b="0"/>
              <a:pathLst>
                <a:path w="1668" h="21">
                  <a:moveTo>
                    <a:pt x="0" y="0"/>
                  </a:moveTo>
                  <a:lnTo>
                    <a:pt x="1668" y="0"/>
                  </a:lnTo>
                  <a:lnTo>
                    <a:pt x="1629" y="2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3" name="Freeform 1718"/>
            <p:cNvSpPr/>
            <p:nvPr/>
          </p:nvSpPr>
          <p:spPr>
            <a:xfrm>
              <a:off x="4441" y="3072"/>
              <a:ext cx="48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2"/>
                </a:cxn>
                <a:cxn ang="0">
                  <a:pos x="48" y="2"/>
                </a:cxn>
                <a:cxn ang="0">
                  <a:pos x="0" y="0"/>
                </a:cxn>
              </a:cxnLst>
              <a:rect l="0" t="0" r="0" b="0"/>
              <a:pathLst>
                <a:path w="435" h="21">
                  <a:moveTo>
                    <a:pt x="0" y="0"/>
                  </a:moveTo>
                  <a:lnTo>
                    <a:pt x="95" y="21"/>
                  </a:lnTo>
                  <a:lnTo>
                    <a:pt x="435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4" name="Freeform 1719"/>
            <p:cNvSpPr/>
            <p:nvPr/>
          </p:nvSpPr>
          <p:spPr>
            <a:xfrm>
              <a:off x="4441" y="3072"/>
              <a:ext cx="48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2"/>
                </a:cxn>
                <a:cxn ang="0">
                  <a:pos x="48" y="2"/>
                </a:cxn>
                <a:cxn ang="0">
                  <a:pos x="0" y="0"/>
                </a:cxn>
              </a:cxnLst>
              <a:rect l="0" t="0" r="0" b="0"/>
              <a:pathLst>
                <a:path w="435" h="21">
                  <a:moveTo>
                    <a:pt x="0" y="0"/>
                  </a:moveTo>
                  <a:lnTo>
                    <a:pt x="95" y="21"/>
                  </a:lnTo>
                  <a:lnTo>
                    <a:pt x="435" y="2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5" name="Freeform 1720"/>
            <p:cNvSpPr/>
            <p:nvPr/>
          </p:nvSpPr>
          <p:spPr>
            <a:xfrm>
              <a:off x="4441" y="3072"/>
              <a:ext cx="6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1" y="0"/>
                </a:cxn>
                <a:cxn ang="0">
                  <a:pos x="48" y="2"/>
                </a:cxn>
                <a:cxn ang="0">
                  <a:pos x="0" y="0"/>
                </a:cxn>
              </a:cxnLst>
              <a:rect l="0" t="0" r="0" b="0"/>
              <a:pathLst>
                <a:path w="552" h="21">
                  <a:moveTo>
                    <a:pt x="0" y="0"/>
                  </a:moveTo>
                  <a:lnTo>
                    <a:pt x="552" y="0"/>
                  </a:lnTo>
                  <a:lnTo>
                    <a:pt x="435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6" name="Freeform 1721"/>
            <p:cNvSpPr/>
            <p:nvPr/>
          </p:nvSpPr>
          <p:spPr>
            <a:xfrm>
              <a:off x="4441" y="3072"/>
              <a:ext cx="6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1" y="0"/>
                </a:cxn>
                <a:cxn ang="0">
                  <a:pos x="48" y="2"/>
                </a:cxn>
                <a:cxn ang="0">
                  <a:pos x="0" y="0"/>
                </a:cxn>
              </a:cxnLst>
              <a:rect l="0" t="0" r="0" b="0"/>
              <a:pathLst>
                <a:path w="552" h="21">
                  <a:moveTo>
                    <a:pt x="0" y="0"/>
                  </a:moveTo>
                  <a:lnTo>
                    <a:pt x="552" y="0"/>
                  </a:lnTo>
                  <a:lnTo>
                    <a:pt x="435" y="2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7" name="Freeform 1722"/>
            <p:cNvSpPr/>
            <p:nvPr/>
          </p:nvSpPr>
          <p:spPr>
            <a:xfrm>
              <a:off x="3930" y="3074"/>
              <a:ext cx="17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76" y="1"/>
                </a:cxn>
                <a:cxn ang="0">
                  <a:pos x="0" y="0"/>
                </a:cxn>
              </a:cxnLst>
              <a:rect l="0" t="0" r="0" b="0"/>
              <a:pathLst>
                <a:path w="1585" h="3">
                  <a:moveTo>
                    <a:pt x="0" y="0"/>
                  </a:moveTo>
                  <a:lnTo>
                    <a:pt x="7" y="3"/>
                  </a:lnTo>
                  <a:lnTo>
                    <a:pt x="158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8" name="Freeform 1723"/>
            <p:cNvSpPr/>
            <p:nvPr/>
          </p:nvSpPr>
          <p:spPr>
            <a:xfrm>
              <a:off x="3930" y="3074"/>
              <a:ext cx="17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76" y="1"/>
                </a:cxn>
                <a:cxn ang="0">
                  <a:pos x="0" y="0"/>
                </a:cxn>
              </a:cxnLst>
              <a:rect l="0" t="0" r="0" b="0"/>
              <a:pathLst>
                <a:path w="1585" h="3">
                  <a:moveTo>
                    <a:pt x="0" y="0"/>
                  </a:moveTo>
                  <a:lnTo>
                    <a:pt x="7" y="3"/>
                  </a:lnTo>
                  <a:lnTo>
                    <a:pt x="1585" y="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9" name="Freeform 1724"/>
            <p:cNvSpPr/>
            <p:nvPr/>
          </p:nvSpPr>
          <p:spPr>
            <a:xfrm>
              <a:off x="3930" y="3074"/>
              <a:ext cx="17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7" y="0"/>
                </a:cxn>
                <a:cxn ang="0">
                  <a:pos x="176" y="1"/>
                </a:cxn>
                <a:cxn ang="0">
                  <a:pos x="0" y="0"/>
                </a:cxn>
              </a:cxnLst>
              <a:rect l="0" t="0" r="0" b="0"/>
              <a:pathLst>
                <a:path w="1593" h="3">
                  <a:moveTo>
                    <a:pt x="0" y="0"/>
                  </a:moveTo>
                  <a:lnTo>
                    <a:pt x="1593" y="0"/>
                  </a:lnTo>
                  <a:lnTo>
                    <a:pt x="158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30" name="Freeform 1725"/>
            <p:cNvSpPr/>
            <p:nvPr/>
          </p:nvSpPr>
          <p:spPr>
            <a:xfrm>
              <a:off x="3930" y="3074"/>
              <a:ext cx="17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7" y="0"/>
                </a:cxn>
                <a:cxn ang="0">
                  <a:pos x="176" y="1"/>
                </a:cxn>
                <a:cxn ang="0">
                  <a:pos x="0" y="0"/>
                </a:cxn>
              </a:cxnLst>
              <a:rect l="0" t="0" r="0" b="0"/>
              <a:pathLst>
                <a:path w="1593" h="3">
                  <a:moveTo>
                    <a:pt x="0" y="0"/>
                  </a:moveTo>
                  <a:lnTo>
                    <a:pt x="1593" y="0"/>
                  </a:lnTo>
                  <a:lnTo>
                    <a:pt x="1585" y="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31" name="Freeform 1726"/>
            <p:cNvSpPr/>
            <p:nvPr/>
          </p:nvSpPr>
          <p:spPr>
            <a:xfrm>
              <a:off x="4451" y="3074"/>
              <a:ext cx="3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35" y="1"/>
                </a:cxn>
                <a:cxn ang="0">
                  <a:pos x="0" y="0"/>
                </a:cxn>
              </a:cxnLst>
              <a:rect l="0" t="0" r="0" b="0"/>
              <a:pathLst>
                <a:path w="318" h="3">
                  <a:moveTo>
                    <a:pt x="0" y="0"/>
                  </a:moveTo>
                  <a:lnTo>
                    <a:pt x="46" y="3"/>
                  </a:lnTo>
                  <a:lnTo>
                    <a:pt x="318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32" name="Freeform 1727"/>
            <p:cNvSpPr/>
            <p:nvPr/>
          </p:nvSpPr>
          <p:spPr>
            <a:xfrm>
              <a:off x="4451" y="3074"/>
              <a:ext cx="3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35" y="1"/>
                </a:cxn>
                <a:cxn ang="0">
                  <a:pos x="0" y="0"/>
                </a:cxn>
              </a:cxnLst>
              <a:rect l="0" t="0" r="0" b="0"/>
              <a:pathLst>
                <a:path w="318" h="3">
                  <a:moveTo>
                    <a:pt x="0" y="0"/>
                  </a:moveTo>
                  <a:lnTo>
                    <a:pt x="46" y="3"/>
                  </a:lnTo>
                  <a:lnTo>
                    <a:pt x="318" y="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33" name="Freeform 1728"/>
            <p:cNvSpPr/>
            <p:nvPr/>
          </p:nvSpPr>
          <p:spPr>
            <a:xfrm>
              <a:off x="4451" y="3074"/>
              <a:ext cx="3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" y="0"/>
                </a:cxn>
                <a:cxn ang="0">
                  <a:pos x="36" y="1"/>
                </a:cxn>
                <a:cxn ang="0">
                  <a:pos x="0" y="0"/>
                </a:cxn>
              </a:cxnLst>
              <a:rect l="0" t="0" r="0" b="0"/>
              <a:pathLst>
                <a:path w="340" h="3">
                  <a:moveTo>
                    <a:pt x="0" y="0"/>
                  </a:moveTo>
                  <a:lnTo>
                    <a:pt x="340" y="0"/>
                  </a:lnTo>
                  <a:lnTo>
                    <a:pt x="318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34" name="Freeform 1729"/>
            <p:cNvSpPr/>
            <p:nvPr/>
          </p:nvSpPr>
          <p:spPr>
            <a:xfrm>
              <a:off x="4451" y="3074"/>
              <a:ext cx="3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" y="0"/>
                </a:cxn>
                <a:cxn ang="0">
                  <a:pos x="36" y="1"/>
                </a:cxn>
                <a:cxn ang="0">
                  <a:pos x="0" y="0"/>
                </a:cxn>
              </a:cxnLst>
              <a:rect l="0" t="0" r="0" b="0"/>
              <a:pathLst>
                <a:path w="340" h="3">
                  <a:moveTo>
                    <a:pt x="0" y="0"/>
                  </a:moveTo>
                  <a:lnTo>
                    <a:pt x="340" y="0"/>
                  </a:lnTo>
                  <a:lnTo>
                    <a:pt x="318" y="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35" name="Freeform 1730"/>
            <p:cNvSpPr/>
            <p:nvPr/>
          </p:nvSpPr>
          <p:spPr>
            <a:xfrm>
              <a:off x="3931" y="3075"/>
              <a:ext cx="17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175" y="1"/>
                </a:cxn>
                <a:cxn ang="0">
                  <a:pos x="0" y="0"/>
                </a:cxn>
              </a:cxnLst>
              <a:rect l="0" t="0" r="0" b="0"/>
              <a:pathLst>
                <a:path w="1574" h="2">
                  <a:moveTo>
                    <a:pt x="0" y="0"/>
                  </a:moveTo>
                  <a:lnTo>
                    <a:pt x="4" y="2"/>
                  </a:lnTo>
                  <a:lnTo>
                    <a:pt x="157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36" name="Freeform 1731"/>
            <p:cNvSpPr/>
            <p:nvPr/>
          </p:nvSpPr>
          <p:spPr>
            <a:xfrm>
              <a:off x="3931" y="3075"/>
              <a:ext cx="17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175" y="1"/>
                </a:cxn>
                <a:cxn ang="0">
                  <a:pos x="0" y="0"/>
                </a:cxn>
              </a:cxnLst>
              <a:rect l="0" t="0" r="0" b="0"/>
              <a:pathLst>
                <a:path w="1574" h="2">
                  <a:moveTo>
                    <a:pt x="0" y="0"/>
                  </a:moveTo>
                  <a:lnTo>
                    <a:pt x="4" y="2"/>
                  </a:lnTo>
                  <a:lnTo>
                    <a:pt x="1574" y="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37" name="Freeform 1732"/>
            <p:cNvSpPr/>
            <p:nvPr/>
          </p:nvSpPr>
          <p:spPr>
            <a:xfrm>
              <a:off x="3931" y="3075"/>
              <a:ext cx="17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5" y="0"/>
                </a:cxn>
                <a:cxn ang="0">
                  <a:pos x="175" y="1"/>
                </a:cxn>
                <a:cxn ang="0">
                  <a:pos x="0" y="0"/>
                </a:cxn>
              </a:cxnLst>
              <a:rect l="0" t="0" r="0" b="0"/>
              <a:pathLst>
                <a:path w="1578" h="2">
                  <a:moveTo>
                    <a:pt x="0" y="0"/>
                  </a:moveTo>
                  <a:lnTo>
                    <a:pt x="1578" y="0"/>
                  </a:lnTo>
                  <a:lnTo>
                    <a:pt x="157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38" name="Freeform 1733"/>
            <p:cNvSpPr/>
            <p:nvPr/>
          </p:nvSpPr>
          <p:spPr>
            <a:xfrm>
              <a:off x="3931" y="3075"/>
              <a:ext cx="17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5" y="0"/>
                </a:cxn>
                <a:cxn ang="0">
                  <a:pos x="175" y="1"/>
                </a:cxn>
                <a:cxn ang="0">
                  <a:pos x="0" y="0"/>
                </a:cxn>
              </a:cxnLst>
              <a:rect l="0" t="0" r="0" b="0"/>
              <a:pathLst>
                <a:path w="1578" h="2">
                  <a:moveTo>
                    <a:pt x="0" y="0"/>
                  </a:moveTo>
                  <a:lnTo>
                    <a:pt x="1578" y="0"/>
                  </a:lnTo>
                  <a:lnTo>
                    <a:pt x="1574" y="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39" name="Freeform 1734"/>
            <p:cNvSpPr/>
            <p:nvPr/>
          </p:nvSpPr>
          <p:spPr>
            <a:xfrm>
              <a:off x="4456" y="3075"/>
              <a:ext cx="2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29" y="1"/>
                </a:cxn>
                <a:cxn ang="0">
                  <a:pos x="0" y="0"/>
                </a:cxn>
              </a:cxnLst>
              <a:rect l="0" t="0" r="0" b="0"/>
              <a:pathLst>
                <a:path w="260" h="2">
                  <a:moveTo>
                    <a:pt x="0" y="0"/>
                  </a:moveTo>
                  <a:lnTo>
                    <a:pt x="25" y="2"/>
                  </a:lnTo>
                  <a:lnTo>
                    <a:pt x="26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40" name="Freeform 1735"/>
            <p:cNvSpPr/>
            <p:nvPr/>
          </p:nvSpPr>
          <p:spPr>
            <a:xfrm>
              <a:off x="4456" y="3075"/>
              <a:ext cx="2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29" y="1"/>
                </a:cxn>
                <a:cxn ang="0">
                  <a:pos x="0" y="0"/>
                </a:cxn>
              </a:cxnLst>
              <a:rect l="0" t="0" r="0" b="0"/>
              <a:pathLst>
                <a:path w="260" h="2">
                  <a:moveTo>
                    <a:pt x="0" y="0"/>
                  </a:moveTo>
                  <a:lnTo>
                    <a:pt x="25" y="2"/>
                  </a:lnTo>
                  <a:lnTo>
                    <a:pt x="260" y="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41" name="Freeform 1736"/>
            <p:cNvSpPr/>
            <p:nvPr/>
          </p:nvSpPr>
          <p:spPr>
            <a:xfrm>
              <a:off x="4456" y="3075"/>
              <a:ext cx="3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" y="0"/>
                </a:cxn>
                <a:cxn ang="0">
                  <a:pos x="29" y="1"/>
                </a:cxn>
                <a:cxn ang="0">
                  <a:pos x="0" y="0"/>
                </a:cxn>
              </a:cxnLst>
              <a:rect l="0" t="0" r="0" b="0"/>
              <a:pathLst>
                <a:path w="272" h="2">
                  <a:moveTo>
                    <a:pt x="0" y="0"/>
                  </a:moveTo>
                  <a:lnTo>
                    <a:pt x="272" y="0"/>
                  </a:lnTo>
                  <a:lnTo>
                    <a:pt x="26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42" name="Freeform 1737"/>
            <p:cNvSpPr/>
            <p:nvPr/>
          </p:nvSpPr>
          <p:spPr>
            <a:xfrm>
              <a:off x="4456" y="3075"/>
              <a:ext cx="3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" y="0"/>
                </a:cxn>
                <a:cxn ang="0">
                  <a:pos x="29" y="1"/>
                </a:cxn>
                <a:cxn ang="0">
                  <a:pos x="0" y="0"/>
                </a:cxn>
              </a:cxnLst>
              <a:rect l="0" t="0" r="0" b="0"/>
              <a:pathLst>
                <a:path w="272" h="2">
                  <a:moveTo>
                    <a:pt x="0" y="0"/>
                  </a:moveTo>
                  <a:lnTo>
                    <a:pt x="272" y="0"/>
                  </a:lnTo>
                  <a:lnTo>
                    <a:pt x="260" y="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43" name="Freeform 1738"/>
            <p:cNvSpPr/>
            <p:nvPr/>
          </p:nvSpPr>
          <p:spPr>
            <a:xfrm>
              <a:off x="3931" y="3075"/>
              <a:ext cx="17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173" y="1"/>
                </a:cxn>
                <a:cxn ang="0">
                  <a:pos x="0" y="0"/>
                </a:cxn>
              </a:cxnLst>
              <a:rect l="0" t="0" r="0" b="0"/>
              <a:pathLst>
                <a:path w="1556" h="7">
                  <a:moveTo>
                    <a:pt x="0" y="0"/>
                  </a:moveTo>
                  <a:lnTo>
                    <a:pt x="17" y="7"/>
                  </a:lnTo>
                  <a:lnTo>
                    <a:pt x="1556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44" name="Freeform 1739"/>
            <p:cNvSpPr/>
            <p:nvPr/>
          </p:nvSpPr>
          <p:spPr>
            <a:xfrm>
              <a:off x="3931" y="3075"/>
              <a:ext cx="17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173" y="1"/>
                </a:cxn>
                <a:cxn ang="0">
                  <a:pos x="0" y="0"/>
                </a:cxn>
              </a:cxnLst>
              <a:rect l="0" t="0" r="0" b="0"/>
              <a:pathLst>
                <a:path w="1556" h="7">
                  <a:moveTo>
                    <a:pt x="0" y="0"/>
                  </a:moveTo>
                  <a:lnTo>
                    <a:pt x="17" y="7"/>
                  </a:lnTo>
                  <a:lnTo>
                    <a:pt x="1556" y="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45" name="Freeform 1740"/>
            <p:cNvSpPr/>
            <p:nvPr/>
          </p:nvSpPr>
          <p:spPr>
            <a:xfrm>
              <a:off x="3931" y="3075"/>
              <a:ext cx="17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5" y="0"/>
                </a:cxn>
                <a:cxn ang="0">
                  <a:pos x="173" y="1"/>
                </a:cxn>
                <a:cxn ang="0">
                  <a:pos x="0" y="0"/>
                </a:cxn>
              </a:cxnLst>
              <a:rect l="0" t="0" r="0" b="0"/>
              <a:pathLst>
                <a:path w="1570" h="7">
                  <a:moveTo>
                    <a:pt x="0" y="0"/>
                  </a:moveTo>
                  <a:lnTo>
                    <a:pt x="1570" y="0"/>
                  </a:lnTo>
                  <a:lnTo>
                    <a:pt x="1556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46" name="Freeform 1741"/>
            <p:cNvSpPr/>
            <p:nvPr/>
          </p:nvSpPr>
          <p:spPr>
            <a:xfrm>
              <a:off x="3931" y="3075"/>
              <a:ext cx="17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5" y="0"/>
                </a:cxn>
                <a:cxn ang="0">
                  <a:pos x="173" y="1"/>
                </a:cxn>
                <a:cxn ang="0">
                  <a:pos x="0" y="0"/>
                </a:cxn>
              </a:cxnLst>
              <a:rect l="0" t="0" r="0" b="0"/>
              <a:pathLst>
                <a:path w="1570" h="7">
                  <a:moveTo>
                    <a:pt x="0" y="0"/>
                  </a:moveTo>
                  <a:lnTo>
                    <a:pt x="1570" y="0"/>
                  </a:lnTo>
                  <a:lnTo>
                    <a:pt x="1556" y="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47" name="Freeform 1742"/>
            <p:cNvSpPr/>
            <p:nvPr/>
          </p:nvSpPr>
          <p:spPr>
            <a:xfrm>
              <a:off x="4459" y="3075"/>
              <a:ext cx="2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0"/>
                </a:cxn>
                <a:cxn ang="0">
                  <a:pos x="9" y="1"/>
                </a:cxn>
                <a:cxn ang="0">
                  <a:pos x="0" y="0"/>
                </a:cxn>
              </a:cxnLst>
              <a:rect l="0" t="0" r="0" b="0"/>
              <a:pathLst>
                <a:path w="235" h="7">
                  <a:moveTo>
                    <a:pt x="0" y="0"/>
                  </a:moveTo>
                  <a:lnTo>
                    <a:pt x="235" y="0"/>
                  </a:lnTo>
                  <a:lnTo>
                    <a:pt x="81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48" name="Freeform 1743"/>
            <p:cNvSpPr/>
            <p:nvPr/>
          </p:nvSpPr>
          <p:spPr>
            <a:xfrm>
              <a:off x="4459" y="3075"/>
              <a:ext cx="2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0"/>
                </a:cxn>
                <a:cxn ang="0">
                  <a:pos x="9" y="1"/>
                </a:cxn>
                <a:cxn ang="0">
                  <a:pos x="0" y="0"/>
                </a:cxn>
              </a:cxnLst>
              <a:rect l="0" t="0" r="0" b="0"/>
              <a:pathLst>
                <a:path w="235" h="7">
                  <a:moveTo>
                    <a:pt x="0" y="0"/>
                  </a:moveTo>
                  <a:lnTo>
                    <a:pt x="235" y="0"/>
                  </a:lnTo>
                  <a:lnTo>
                    <a:pt x="81" y="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49" name="Freeform 1744"/>
            <p:cNvSpPr/>
            <p:nvPr/>
          </p:nvSpPr>
          <p:spPr>
            <a:xfrm>
              <a:off x="3933" y="3076"/>
              <a:ext cx="16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2"/>
                </a:cxn>
                <a:cxn ang="0">
                  <a:pos x="167" y="2"/>
                </a:cxn>
                <a:cxn ang="0">
                  <a:pos x="0" y="0"/>
                </a:cxn>
              </a:cxnLst>
              <a:rect l="0" t="0" r="0" b="0"/>
              <a:pathLst>
                <a:path w="1501" h="19">
                  <a:moveTo>
                    <a:pt x="0" y="0"/>
                  </a:moveTo>
                  <a:lnTo>
                    <a:pt x="46" y="19"/>
                  </a:lnTo>
                  <a:lnTo>
                    <a:pt x="1501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50" name="Freeform 1745"/>
            <p:cNvSpPr/>
            <p:nvPr/>
          </p:nvSpPr>
          <p:spPr>
            <a:xfrm>
              <a:off x="3933" y="3076"/>
              <a:ext cx="16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2"/>
                </a:cxn>
                <a:cxn ang="0">
                  <a:pos x="167" y="2"/>
                </a:cxn>
                <a:cxn ang="0">
                  <a:pos x="0" y="0"/>
                </a:cxn>
              </a:cxnLst>
              <a:rect l="0" t="0" r="0" b="0"/>
              <a:pathLst>
                <a:path w="1501" h="19">
                  <a:moveTo>
                    <a:pt x="0" y="0"/>
                  </a:moveTo>
                  <a:lnTo>
                    <a:pt x="46" y="19"/>
                  </a:lnTo>
                  <a:lnTo>
                    <a:pt x="1501" y="1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51" name="Freeform 1746"/>
            <p:cNvSpPr/>
            <p:nvPr/>
          </p:nvSpPr>
          <p:spPr>
            <a:xfrm>
              <a:off x="3933" y="3076"/>
              <a:ext cx="17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1" y="0"/>
                </a:cxn>
                <a:cxn ang="0">
                  <a:pos x="167" y="2"/>
                </a:cxn>
                <a:cxn ang="0">
                  <a:pos x="0" y="0"/>
                </a:cxn>
              </a:cxnLst>
              <a:rect l="0" t="0" r="0" b="0"/>
              <a:pathLst>
                <a:path w="1539" h="19">
                  <a:moveTo>
                    <a:pt x="0" y="0"/>
                  </a:moveTo>
                  <a:lnTo>
                    <a:pt x="1539" y="0"/>
                  </a:lnTo>
                  <a:lnTo>
                    <a:pt x="1501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52" name="Freeform 1747"/>
            <p:cNvSpPr/>
            <p:nvPr/>
          </p:nvSpPr>
          <p:spPr>
            <a:xfrm>
              <a:off x="3933" y="3076"/>
              <a:ext cx="17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1" y="0"/>
                </a:cxn>
                <a:cxn ang="0">
                  <a:pos x="167" y="2"/>
                </a:cxn>
                <a:cxn ang="0">
                  <a:pos x="0" y="0"/>
                </a:cxn>
              </a:cxnLst>
              <a:rect l="0" t="0" r="0" b="0"/>
              <a:pathLst>
                <a:path w="1539" h="19">
                  <a:moveTo>
                    <a:pt x="0" y="0"/>
                  </a:moveTo>
                  <a:lnTo>
                    <a:pt x="1539" y="0"/>
                  </a:lnTo>
                  <a:lnTo>
                    <a:pt x="1501" y="1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53" name="Freeform 1748"/>
            <p:cNvSpPr/>
            <p:nvPr/>
          </p:nvSpPr>
          <p:spPr>
            <a:xfrm>
              <a:off x="3938" y="3078"/>
              <a:ext cx="148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5"/>
                </a:cxn>
                <a:cxn ang="0">
                  <a:pos x="148" y="5"/>
                </a:cxn>
                <a:cxn ang="0">
                  <a:pos x="0" y="0"/>
                </a:cxn>
              </a:cxnLst>
              <a:rect l="0" t="0" r="0" b="0"/>
              <a:pathLst>
                <a:path w="1329" h="48">
                  <a:moveTo>
                    <a:pt x="0" y="0"/>
                  </a:moveTo>
                  <a:lnTo>
                    <a:pt x="113" y="48"/>
                  </a:lnTo>
                  <a:lnTo>
                    <a:pt x="1329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54" name="Freeform 1749"/>
            <p:cNvSpPr/>
            <p:nvPr/>
          </p:nvSpPr>
          <p:spPr>
            <a:xfrm>
              <a:off x="3938" y="3078"/>
              <a:ext cx="148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5"/>
                </a:cxn>
                <a:cxn ang="0">
                  <a:pos x="148" y="5"/>
                </a:cxn>
                <a:cxn ang="0">
                  <a:pos x="0" y="0"/>
                </a:cxn>
              </a:cxnLst>
              <a:rect l="0" t="0" r="0" b="0"/>
              <a:pathLst>
                <a:path w="1329" h="48">
                  <a:moveTo>
                    <a:pt x="0" y="0"/>
                  </a:moveTo>
                  <a:lnTo>
                    <a:pt x="113" y="48"/>
                  </a:lnTo>
                  <a:lnTo>
                    <a:pt x="1329" y="4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55" name="Freeform 1750"/>
            <p:cNvSpPr/>
            <p:nvPr/>
          </p:nvSpPr>
          <p:spPr>
            <a:xfrm>
              <a:off x="3938" y="3078"/>
              <a:ext cx="162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2" y="0"/>
                </a:cxn>
                <a:cxn ang="0">
                  <a:pos x="148" y="5"/>
                </a:cxn>
                <a:cxn ang="0">
                  <a:pos x="0" y="0"/>
                </a:cxn>
              </a:cxnLst>
              <a:rect l="0" t="0" r="0" b="0"/>
              <a:pathLst>
                <a:path w="1455" h="48">
                  <a:moveTo>
                    <a:pt x="0" y="0"/>
                  </a:moveTo>
                  <a:lnTo>
                    <a:pt x="1455" y="0"/>
                  </a:lnTo>
                  <a:lnTo>
                    <a:pt x="1329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56" name="Freeform 1751"/>
            <p:cNvSpPr/>
            <p:nvPr/>
          </p:nvSpPr>
          <p:spPr>
            <a:xfrm>
              <a:off x="3938" y="3078"/>
              <a:ext cx="162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2" y="0"/>
                </a:cxn>
                <a:cxn ang="0">
                  <a:pos x="148" y="5"/>
                </a:cxn>
                <a:cxn ang="0">
                  <a:pos x="0" y="0"/>
                </a:cxn>
              </a:cxnLst>
              <a:rect l="0" t="0" r="0" b="0"/>
              <a:pathLst>
                <a:path w="1455" h="48">
                  <a:moveTo>
                    <a:pt x="0" y="0"/>
                  </a:moveTo>
                  <a:lnTo>
                    <a:pt x="1455" y="0"/>
                  </a:lnTo>
                  <a:lnTo>
                    <a:pt x="1329" y="4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57" name="Freeform 1752"/>
            <p:cNvSpPr/>
            <p:nvPr/>
          </p:nvSpPr>
          <p:spPr>
            <a:xfrm>
              <a:off x="3951" y="3083"/>
              <a:ext cx="129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129" y="2"/>
                </a:cxn>
                <a:cxn ang="0">
                  <a:pos x="0" y="0"/>
                </a:cxn>
              </a:cxnLst>
              <a:rect l="0" t="0" r="0" b="0"/>
              <a:pathLst>
                <a:path w="1158" h="22">
                  <a:moveTo>
                    <a:pt x="0" y="0"/>
                  </a:moveTo>
                  <a:lnTo>
                    <a:pt x="73" y="22"/>
                  </a:lnTo>
                  <a:lnTo>
                    <a:pt x="1158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58" name="Freeform 1753"/>
            <p:cNvSpPr/>
            <p:nvPr/>
          </p:nvSpPr>
          <p:spPr>
            <a:xfrm>
              <a:off x="3951" y="3083"/>
              <a:ext cx="129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129" y="2"/>
                </a:cxn>
                <a:cxn ang="0">
                  <a:pos x="0" y="0"/>
                </a:cxn>
              </a:cxnLst>
              <a:rect l="0" t="0" r="0" b="0"/>
              <a:pathLst>
                <a:path w="1158" h="22">
                  <a:moveTo>
                    <a:pt x="0" y="0"/>
                  </a:moveTo>
                  <a:lnTo>
                    <a:pt x="73" y="22"/>
                  </a:lnTo>
                  <a:lnTo>
                    <a:pt x="1158" y="2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59" name="Freeform 1754"/>
            <p:cNvSpPr/>
            <p:nvPr/>
          </p:nvSpPr>
          <p:spPr>
            <a:xfrm>
              <a:off x="3951" y="3083"/>
              <a:ext cx="135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5" y="0"/>
                </a:cxn>
                <a:cxn ang="0">
                  <a:pos x="129" y="2"/>
                </a:cxn>
                <a:cxn ang="0">
                  <a:pos x="0" y="0"/>
                </a:cxn>
              </a:cxnLst>
              <a:rect l="0" t="0" r="0" b="0"/>
              <a:pathLst>
                <a:path w="1216" h="22">
                  <a:moveTo>
                    <a:pt x="0" y="0"/>
                  </a:moveTo>
                  <a:lnTo>
                    <a:pt x="1216" y="0"/>
                  </a:lnTo>
                  <a:lnTo>
                    <a:pt x="1158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60" name="Freeform 1755"/>
            <p:cNvSpPr/>
            <p:nvPr/>
          </p:nvSpPr>
          <p:spPr>
            <a:xfrm>
              <a:off x="3951" y="3083"/>
              <a:ext cx="135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5" y="0"/>
                </a:cxn>
                <a:cxn ang="0">
                  <a:pos x="129" y="2"/>
                </a:cxn>
                <a:cxn ang="0">
                  <a:pos x="0" y="0"/>
                </a:cxn>
              </a:cxnLst>
              <a:rect l="0" t="0" r="0" b="0"/>
              <a:pathLst>
                <a:path w="1216" h="22">
                  <a:moveTo>
                    <a:pt x="0" y="0"/>
                  </a:moveTo>
                  <a:lnTo>
                    <a:pt x="1216" y="0"/>
                  </a:lnTo>
                  <a:lnTo>
                    <a:pt x="1158" y="2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61" name="Freeform 1756"/>
            <p:cNvSpPr/>
            <p:nvPr/>
          </p:nvSpPr>
          <p:spPr>
            <a:xfrm>
              <a:off x="3959" y="3085"/>
              <a:ext cx="106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4"/>
                </a:cxn>
                <a:cxn ang="0">
                  <a:pos x="106" y="4"/>
                </a:cxn>
                <a:cxn ang="0">
                  <a:pos x="0" y="0"/>
                </a:cxn>
              </a:cxnLst>
              <a:rect l="0" t="0" r="0" b="0"/>
              <a:pathLst>
                <a:path w="953" h="35">
                  <a:moveTo>
                    <a:pt x="0" y="0"/>
                  </a:moveTo>
                  <a:lnTo>
                    <a:pt x="114" y="35"/>
                  </a:lnTo>
                  <a:lnTo>
                    <a:pt x="953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62" name="Freeform 1757"/>
            <p:cNvSpPr/>
            <p:nvPr/>
          </p:nvSpPr>
          <p:spPr>
            <a:xfrm>
              <a:off x="3959" y="3085"/>
              <a:ext cx="106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4"/>
                </a:cxn>
                <a:cxn ang="0">
                  <a:pos x="106" y="4"/>
                </a:cxn>
                <a:cxn ang="0">
                  <a:pos x="0" y="0"/>
                </a:cxn>
              </a:cxnLst>
              <a:rect l="0" t="0" r="0" b="0"/>
              <a:pathLst>
                <a:path w="953" h="35">
                  <a:moveTo>
                    <a:pt x="0" y="0"/>
                  </a:moveTo>
                  <a:lnTo>
                    <a:pt x="114" y="35"/>
                  </a:lnTo>
                  <a:lnTo>
                    <a:pt x="953" y="3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63" name="Freeform 1758"/>
            <p:cNvSpPr/>
            <p:nvPr/>
          </p:nvSpPr>
          <p:spPr>
            <a:xfrm>
              <a:off x="3959" y="3085"/>
              <a:ext cx="12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1" y="0"/>
                </a:cxn>
                <a:cxn ang="0">
                  <a:pos x="106" y="4"/>
                </a:cxn>
                <a:cxn ang="0">
                  <a:pos x="0" y="0"/>
                </a:cxn>
              </a:cxnLst>
              <a:rect l="0" t="0" r="0" b="0"/>
              <a:pathLst>
                <a:path w="1085" h="35">
                  <a:moveTo>
                    <a:pt x="0" y="0"/>
                  </a:moveTo>
                  <a:lnTo>
                    <a:pt x="1085" y="0"/>
                  </a:lnTo>
                  <a:lnTo>
                    <a:pt x="953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64" name="Freeform 1759"/>
            <p:cNvSpPr/>
            <p:nvPr/>
          </p:nvSpPr>
          <p:spPr>
            <a:xfrm>
              <a:off x="3959" y="3085"/>
              <a:ext cx="12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1" y="0"/>
                </a:cxn>
                <a:cxn ang="0">
                  <a:pos x="106" y="4"/>
                </a:cxn>
                <a:cxn ang="0">
                  <a:pos x="0" y="0"/>
                </a:cxn>
              </a:cxnLst>
              <a:rect l="0" t="0" r="0" b="0"/>
              <a:pathLst>
                <a:path w="1085" h="35">
                  <a:moveTo>
                    <a:pt x="0" y="0"/>
                  </a:moveTo>
                  <a:lnTo>
                    <a:pt x="1085" y="0"/>
                  </a:lnTo>
                  <a:lnTo>
                    <a:pt x="953" y="3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65" name="Freeform 1760"/>
            <p:cNvSpPr/>
            <p:nvPr/>
          </p:nvSpPr>
          <p:spPr>
            <a:xfrm>
              <a:off x="3972" y="3089"/>
              <a:ext cx="8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2"/>
                </a:cxn>
                <a:cxn ang="0">
                  <a:pos x="87" y="2"/>
                </a:cxn>
                <a:cxn ang="0">
                  <a:pos x="0" y="0"/>
                </a:cxn>
              </a:cxnLst>
              <a:rect l="0" t="0" r="0" b="0"/>
              <a:pathLst>
                <a:path w="782" h="14">
                  <a:moveTo>
                    <a:pt x="0" y="0"/>
                  </a:moveTo>
                  <a:lnTo>
                    <a:pt x="81" y="14"/>
                  </a:lnTo>
                  <a:lnTo>
                    <a:pt x="782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66" name="Freeform 1761"/>
            <p:cNvSpPr/>
            <p:nvPr/>
          </p:nvSpPr>
          <p:spPr>
            <a:xfrm>
              <a:off x="3972" y="3089"/>
              <a:ext cx="8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2"/>
                </a:cxn>
                <a:cxn ang="0">
                  <a:pos x="87" y="2"/>
                </a:cxn>
                <a:cxn ang="0">
                  <a:pos x="0" y="0"/>
                </a:cxn>
              </a:cxnLst>
              <a:rect l="0" t="0" r="0" b="0"/>
              <a:pathLst>
                <a:path w="782" h="14">
                  <a:moveTo>
                    <a:pt x="0" y="0"/>
                  </a:moveTo>
                  <a:lnTo>
                    <a:pt x="81" y="14"/>
                  </a:lnTo>
                  <a:lnTo>
                    <a:pt x="782" y="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67" name="Freeform 1762"/>
            <p:cNvSpPr/>
            <p:nvPr/>
          </p:nvSpPr>
          <p:spPr>
            <a:xfrm>
              <a:off x="3972" y="3089"/>
              <a:ext cx="9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3" y="0"/>
                </a:cxn>
                <a:cxn ang="0">
                  <a:pos x="87" y="2"/>
                </a:cxn>
                <a:cxn ang="0">
                  <a:pos x="0" y="0"/>
                </a:cxn>
              </a:cxnLst>
              <a:rect l="0" t="0" r="0" b="0"/>
              <a:pathLst>
                <a:path w="839" h="14">
                  <a:moveTo>
                    <a:pt x="0" y="0"/>
                  </a:moveTo>
                  <a:lnTo>
                    <a:pt x="839" y="0"/>
                  </a:lnTo>
                  <a:lnTo>
                    <a:pt x="782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68" name="Freeform 1763"/>
            <p:cNvSpPr/>
            <p:nvPr/>
          </p:nvSpPr>
          <p:spPr>
            <a:xfrm>
              <a:off x="3972" y="3089"/>
              <a:ext cx="9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3" y="0"/>
                </a:cxn>
                <a:cxn ang="0">
                  <a:pos x="87" y="2"/>
                </a:cxn>
                <a:cxn ang="0">
                  <a:pos x="0" y="0"/>
                </a:cxn>
              </a:cxnLst>
              <a:rect l="0" t="0" r="0" b="0"/>
              <a:pathLst>
                <a:path w="839" h="14">
                  <a:moveTo>
                    <a:pt x="0" y="0"/>
                  </a:moveTo>
                  <a:lnTo>
                    <a:pt x="839" y="0"/>
                  </a:lnTo>
                  <a:lnTo>
                    <a:pt x="782" y="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69" name="Freeform 1764"/>
            <p:cNvSpPr/>
            <p:nvPr/>
          </p:nvSpPr>
          <p:spPr>
            <a:xfrm>
              <a:off x="3981" y="3091"/>
              <a:ext cx="6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2"/>
                </a:cxn>
                <a:cxn ang="0">
                  <a:pos x="62" y="2"/>
                </a:cxn>
                <a:cxn ang="0">
                  <a:pos x="0" y="0"/>
                </a:cxn>
              </a:cxnLst>
              <a:rect l="0" t="0" r="0" b="0"/>
              <a:pathLst>
                <a:path w="557" h="20">
                  <a:moveTo>
                    <a:pt x="0" y="0"/>
                  </a:moveTo>
                  <a:lnTo>
                    <a:pt x="113" y="20"/>
                  </a:lnTo>
                  <a:lnTo>
                    <a:pt x="557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70" name="Freeform 1765"/>
            <p:cNvSpPr/>
            <p:nvPr/>
          </p:nvSpPr>
          <p:spPr>
            <a:xfrm>
              <a:off x="3981" y="3091"/>
              <a:ext cx="6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2"/>
                </a:cxn>
                <a:cxn ang="0">
                  <a:pos x="62" y="2"/>
                </a:cxn>
                <a:cxn ang="0">
                  <a:pos x="0" y="0"/>
                </a:cxn>
              </a:cxnLst>
              <a:rect l="0" t="0" r="0" b="0"/>
              <a:pathLst>
                <a:path w="557" h="20">
                  <a:moveTo>
                    <a:pt x="0" y="0"/>
                  </a:moveTo>
                  <a:lnTo>
                    <a:pt x="113" y="20"/>
                  </a:lnTo>
                  <a:lnTo>
                    <a:pt x="557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71" name="Freeform 1766"/>
            <p:cNvSpPr/>
            <p:nvPr/>
          </p:nvSpPr>
          <p:spPr>
            <a:xfrm>
              <a:off x="3981" y="3091"/>
              <a:ext cx="78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8" y="0"/>
                </a:cxn>
                <a:cxn ang="0">
                  <a:pos x="62" y="2"/>
                </a:cxn>
                <a:cxn ang="0">
                  <a:pos x="0" y="0"/>
                </a:cxn>
              </a:cxnLst>
              <a:rect l="0" t="0" r="0" b="0"/>
              <a:pathLst>
                <a:path w="701" h="20">
                  <a:moveTo>
                    <a:pt x="0" y="0"/>
                  </a:moveTo>
                  <a:lnTo>
                    <a:pt x="701" y="0"/>
                  </a:lnTo>
                  <a:lnTo>
                    <a:pt x="557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72" name="Freeform 1767"/>
            <p:cNvSpPr/>
            <p:nvPr/>
          </p:nvSpPr>
          <p:spPr>
            <a:xfrm>
              <a:off x="3981" y="3091"/>
              <a:ext cx="78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8" y="0"/>
                </a:cxn>
                <a:cxn ang="0">
                  <a:pos x="62" y="2"/>
                </a:cxn>
                <a:cxn ang="0">
                  <a:pos x="0" y="0"/>
                </a:cxn>
              </a:cxnLst>
              <a:rect l="0" t="0" r="0" b="0"/>
              <a:pathLst>
                <a:path w="701" h="20">
                  <a:moveTo>
                    <a:pt x="0" y="0"/>
                  </a:moveTo>
                  <a:lnTo>
                    <a:pt x="701" y="0"/>
                  </a:lnTo>
                  <a:lnTo>
                    <a:pt x="557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73" name="Freeform 1768"/>
            <p:cNvSpPr/>
            <p:nvPr/>
          </p:nvSpPr>
          <p:spPr>
            <a:xfrm>
              <a:off x="3993" y="3093"/>
              <a:ext cx="4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1"/>
                </a:cxn>
                <a:cxn ang="0">
                  <a:pos x="44" y="1"/>
                </a:cxn>
                <a:cxn ang="0">
                  <a:pos x="0" y="0"/>
                </a:cxn>
              </a:cxnLst>
              <a:rect l="0" t="0" r="0" b="0"/>
              <a:pathLst>
                <a:path w="393" h="8">
                  <a:moveTo>
                    <a:pt x="0" y="0"/>
                  </a:moveTo>
                  <a:lnTo>
                    <a:pt x="101" y="8"/>
                  </a:lnTo>
                  <a:lnTo>
                    <a:pt x="393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74" name="Freeform 1769"/>
            <p:cNvSpPr/>
            <p:nvPr/>
          </p:nvSpPr>
          <p:spPr>
            <a:xfrm>
              <a:off x="3993" y="3093"/>
              <a:ext cx="4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1"/>
                </a:cxn>
                <a:cxn ang="0">
                  <a:pos x="44" y="1"/>
                </a:cxn>
                <a:cxn ang="0">
                  <a:pos x="0" y="0"/>
                </a:cxn>
              </a:cxnLst>
              <a:rect l="0" t="0" r="0" b="0"/>
              <a:pathLst>
                <a:path w="393" h="8">
                  <a:moveTo>
                    <a:pt x="0" y="0"/>
                  </a:moveTo>
                  <a:lnTo>
                    <a:pt x="101" y="8"/>
                  </a:lnTo>
                  <a:lnTo>
                    <a:pt x="393" y="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75" name="Freeform 1770"/>
            <p:cNvSpPr/>
            <p:nvPr/>
          </p:nvSpPr>
          <p:spPr>
            <a:xfrm>
              <a:off x="3993" y="3093"/>
              <a:ext cx="5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" y="0"/>
                </a:cxn>
                <a:cxn ang="0">
                  <a:pos x="44" y="1"/>
                </a:cxn>
                <a:cxn ang="0">
                  <a:pos x="0" y="0"/>
                </a:cxn>
              </a:cxnLst>
              <a:rect l="0" t="0" r="0" b="0"/>
              <a:pathLst>
                <a:path w="444" h="8">
                  <a:moveTo>
                    <a:pt x="0" y="0"/>
                  </a:moveTo>
                  <a:lnTo>
                    <a:pt x="444" y="0"/>
                  </a:lnTo>
                  <a:lnTo>
                    <a:pt x="393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76" name="Freeform 1771"/>
            <p:cNvSpPr/>
            <p:nvPr/>
          </p:nvSpPr>
          <p:spPr>
            <a:xfrm>
              <a:off x="3993" y="3093"/>
              <a:ext cx="5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" y="0"/>
                </a:cxn>
                <a:cxn ang="0">
                  <a:pos x="44" y="1"/>
                </a:cxn>
                <a:cxn ang="0">
                  <a:pos x="0" y="0"/>
                </a:cxn>
              </a:cxnLst>
              <a:rect l="0" t="0" r="0" b="0"/>
              <a:pathLst>
                <a:path w="444" h="8">
                  <a:moveTo>
                    <a:pt x="0" y="0"/>
                  </a:moveTo>
                  <a:lnTo>
                    <a:pt x="444" y="0"/>
                  </a:lnTo>
                  <a:lnTo>
                    <a:pt x="393" y="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77" name="Freeform 1772"/>
            <p:cNvSpPr/>
            <p:nvPr/>
          </p:nvSpPr>
          <p:spPr>
            <a:xfrm>
              <a:off x="4005" y="3094"/>
              <a:ext cx="3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0"/>
                </a:cxn>
                <a:cxn ang="0">
                  <a:pos x="11" y="1"/>
                </a:cxn>
                <a:cxn ang="0">
                  <a:pos x="0" y="0"/>
                </a:cxn>
              </a:cxnLst>
              <a:rect l="0" t="0" r="0" b="0"/>
              <a:pathLst>
                <a:path w="292" h="7">
                  <a:moveTo>
                    <a:pt x="0" y="0"/>
                  </a:moveTo>
                  <a:lnTo>
                    <a:pt x="292" y="0"/>
                  </a:lnTo>
                  <a:lnTo>
                    <a:pt x="96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78" name="Freeform 1773"/>
            <p:cNvSpPr/>
            <p:nvPr/>
          </p:nvSpPr>
          <p:spPr>
            <a:xfrm>
              <a:off x="4005" y="3094"/>
              <a:ext cx="3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0"/>
                </a:cxn>
                <a:cxn ang="0">
                  <a:pos x="11" y="1"/>
                </a:cxn>
                <a:cxn ang="0">
                  <a:pos x="0" y="0"/>
                </a:cxn>
              </a:cxnLst>
              <a:rect l="0" t="0" r="0" b="0"/>
              <a:pathLst>
                <a:path w="292" h="7">
                  <a:moveTo>
                    <a:pt x="0" y="0"/>
                  </a:moveTo>
                  <a:lnTo>
                    <a:pt x="292" y="0"/>
                  </a:lnTo>
                  <a:lnTo>
                    <a:pt x="96" y="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79" name="Freeform 1774"/>
            <p:cNvSpPr/>
            <p:nvPr/>
          </p:nvSpPr>
          <p:spPr>
            <a:xfrm>
              <a:off x="3289" y="2497"/>
              <a:ext cx="93" cy="122"/>
            </a:xfrm>
            <a:custGeom>
              <a:avLst/>
              <a:gdLst/>
              <a:ahLst/>
              <a:cxnLst>
                <a:cxn ang="0">
                  <a:pos x="93" y="0"/>
                </a:cxn>
                <a:cxn ang="0">
                  <a:pos x="72" y="21"/>
                </a:cxn>
                <a:cxn ang="0">
                  <a:pos x="52" y="43"/>
                </a:cxn>
                <a:cxn ang="0">
                  <a:pos x="34" y="67"/>
                </a:cxn>
                <a:cxn ang="0">
                  <a:pos x="17" y="92"/>
                </a:cxn>
                <a:cxn ang="0">
                  <a:pos x="2" y="117"/>
                </a:cxn>
                <a:cxn ang="0">
                  <a:pos x="0" y="122"/>
                </a:cxn>
              </a:cxnLst>
              <a:rect l="0" t="0" r="0" b="0"/>
              <a:pathLst>
                <a:path w="835" h="1104">
                  <a:moveTo>
                    <a:pt x="835" y="0"/>
                  </a:moveTo>
                  <a:lnTo>
                    <a:pt x="644" y="190"/>
                  </a:lnTo>
                  <a:lnTo>
                    <a:pt x="466" y="392"/>
                  </a:lnTo>
                  <a:lnTo>
                    <a:pt x="302" y="605"/>
                  </a:lnTo>
                  <a:lnTo>
                    <a:pt x="154" y="828"/>
                  </a:lnTo>
                  <a:lnTo>
                    <a:pt x="21" y="1061"/>
                  </a:lnTo>
                  <a:lnTo>
                    <a:pt x="0" y="1104"/>
                  </a:lnTo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80" name="Freeform 1775"/>
            <p:cNvSpPr/>
            <p:nvPr/>
          </p:nvSpPr>
          <p:spPr>
            <a:xfrm>
              <a:off x="3242" y="2714"/>
              <a:ext cx="12" cy="199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9" y="12"/>
                </a:cxn>
                <a:cxn ang="0">
                  <a:pos x="4" y="41"/>
                </a:cxn>
                <a:cxn ang="0">
                  <a:pos x="1" y="70"/>
                </a:cxn>
                <a:cxn ang="0">
                  <a:pos x="0" y="100"/>
                </a:cxn>
                <a:cxn ang="0">
                  <a:pos x="1" y="129"/>
                </a:cxn>
                <a:cxn ang="0">
                  <a:pos x="4" y="158"/>
                </a:cxn>
                <a:cxn ang="0">
                  <a:pos x="9" y="187"/>
                </a:cxn>
                <a:cxn ang="0">
                  <a:pos x="12" y="199"/>
                </a:cxn>
              </a:cxnLst>
              <a:rect l="0" t="0" r="0" b="0"/>
              <a:pathLst>
                <a:path w="110" h="1795">
                  <a:moveTo>
                    <a:pt x="110" y="0"/>
                  </a:moveTo>
                  <a:lnTo>
                    <a:pt x="83" y="105"/>
                  </a:lnTo>
                  <a:lnTo>
                    <a:pt x="37" y="367"/>
                  </a:lnTo>
                  <a:lnTo>
                    <a:pt x="10" y="631"/>
                  </a:lnTo>
                  <a:lnTo>
                    <a:pt x="0" y="898"/>
                  </a:lnTo>
                  <a:lnTo>
                    <a:pt x="10" y="1163"/>
                  </a:lnTo>
                  <a:lnTo>
                    <a:pt x="37" y="1428"/>
                  </a:lnTo>
                  <a:lnTo>
                    <a:pt x="83" y="1690"/>
                  </a:lnTo>
                  <a:lnTo>
                    <a:pt x="110" y="1795"/>
                  </a:lnTo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81" name="Freeform 1776"/>
            <p:cNvSpPr/>
            <p:nvPr/>
          </p:nvSpPr>
          <p:spPr>
            <a:xfrm>
              <a:off x="3289" y="3008"/>
              <a:ext cx="93" cy="1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5"/>
                </a:cxn>
                <a:cxn ang="0">
                  <a:pos x="17" y="31"/>
                </a:cxn>
                <a:cxn ang="0">
                  <a:pos x="34" y="56"/>
                </a:cxn>
                <a:cxn ang="0">
                  <a:pos x="52" y="79"/>
                </a:cxn>
                <a:cxn ang="0">
                  <a:pos x="72" y="102"/>
                </a:cxn>
                <a:cxn ang="0">
                  <a:pos x="93" y="123"/>
                </a:cxn>
              </a:cxnLst>
              <a:rect l="0" t="0" r="0" b="0"/>
              <a:pathLst>
                <a:path w="835" h="1105">
                  <a:moveTo>
                    <a:pt x="0" y="0"/>
                  </a:moveTo>
                  <a:lnTo>
                    <a:pt x="21" y="43"/>
                  </a:lnTo>
                  <a:lnTo>
                    <a:pt x="154" y="276"/>
                  </a:lnTo>
                  <a:lnTo>
                    <a:pt x="302" y="500"/>
                  </a:lnTo>
                  <a:lnTo>
                    <a:pt x="466" y="712"/>
                  </a:lnTo>
                  <a:lnTo>
                    <a:pt x="644" y="914"/>
                  </a:lnTo>
                  <a:lnTo>
                    <a:pt x="835" y="1105"/>
                  </a:lnTo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82" name="Freeform 1777"/>
            <p:cNvSpPr/>
            <p:nvPr/>
          </p:nvSpPr>
          <p:spPr>
            <a:xfrm>
              <a:off x="3210" y="2243"/>
              <a:ext cx="172" cy="122"/>
            </a:xfrm>
            <a:custGeom>
              <a:avLst/>
              <a:gdLst/>
              <a:ahLst/>
              <a:cxnLst>
                <a:cxn ang="0">
                  <a:pos x="172" y="0"/>
                </a:cxn>
                <a:cxn ang="0">
                  <a:pos x="142" y="14"/>
                </a:cxn>
                <a:cxn ang="0">
                  <a:pos x="114" y="30"/>
                </a:cxn>
                <a:cxn ang="0">
                  <a:pos x="86" y="47"/>
                </a:cxn>
                <a:cxn ang="0">
                  <a:pos x="59" y="67"/>
                </a:cxn>
                <a:cxn ang="0">
                  <a:pos x="35" y="88"/>
                </a:cxn>
                <a:cxn ang="0">
                  <a:pos x="11" y="110"/>
                </a:cxn>
                <a:cxn ang="0">
                  <a:pos x="0" y="122"/>
                </a:cxn>
              </a:cxnLst>
              <a:rect l="0" t="0" r="0" b="0"/>
              <a:pathLst>
                <a:path w="1544" h="1096">
                  <a:moveTo>
                    <a:pt x="1544" y="0"/>
                  </a:moveTo>
                  <a:lnTo>
                    <a:pt x="1277" y="125"/>
                  </a:lnTo>
                  <a:lnTo>
                    <a:pt x="1019" y="267"/>
                  </a:lnTo>
                  <a:lnTo>
                    <a:pt x="770" y="425"/>
                  </a:lnTo>
                  <a:lnTo>
                    <a:pt x="534" y="599"/>
                  </a:lnTo>
                  <a:lnTo>
                    <a:pt x="310" y="787"/>
                  </a:lnTo>
                  <a:lnTo>
                    <a:pt x="98" y="989"/>
                  </a:lnTo>
                  <a:lnTo>
                    <a:pt x="0" y="1096"/>
                  </a:lnTo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83" name="Freeform 1778"/>
            <p:cNvSpPr/>
            <p:nvPr/>
          </p:nvSpPr>
          <p:spPr>
            <a:xfrm>
              <a:off x="3087" y="2446"/>
              <a:ext cx="63" cy="191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57" y="10"/>
                </a:cxn>
                <a:cxn ang="0">
                  <a:pos x="42" y="39"/>
                </a:cxn>
                <a:cxn ang="0">
                  <a:pos x="30" y="68"/>
                </a:cxn>
                <a:cxn ang="0">
                  <a:pos x="19" y="99"/>
                </a:cxn>
                <a:cxn ang="0">
                  <a:pos x="10" y="130"/>
                </a:cxn>
                <a:cxn ang="0">
                  <a:pos x="4" y="161"/>
                </a:cxn>
                <a:cxn ang="0">
                  <a:pos x="0" y="191"/>
                </a:cxn>
              </a:cxnLst>
              <a:rect l="0" t="0" r="0" b="0"/>
              <a:pathLst>
                <a:path w="568" h="1712">
                  <a:moveTo>
                    <a:pt x="568" y="0"/>
                  </a:moveTo>
                  <a:lnTo>
                    <a:pt x="514" y="90"/>
                  </a:lnTo>
                  <a:lnTo>
                    <a:pt x="382" y="348"/>
                  </a:lnTo>
                  <a:lnTo>
                    <a:pt x="267" y="613"/>
                  </a:lnTo>
                  <a:lnTo>
                    <a:pt x="171" y="886"/>
                  </a:lnTo>
                  <a:lnTo>
                    <a:pt x="94" y="1164"/>
                  </a:lnTo>
                  <a:lnTo>
                    <a:pt x="35" y="1446"/>
                  </a:lnTo>
                  <a:lnTo>
                    <a:pt x="0" y="1712"/>
                  </a:lnTo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84" name="Freeform 1779"/>
            <p:cNvSpPr/>
            <p:nvPr/>
          </p:nvSpPr>
          <p:spPr>
            <a:xfrm>
              <a:off x="3087" y="2737"/>
              <a:ext cx="63" cy="1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30"/>
                </a:cxn>
                <a:cxn ang="0">
                  <a:pos x="10" y="61"/>
                </a:cxn>
                <a:cxn ang="0">
                  <a:pos x="19" y="92"/>
                </a:cxn>
                <a:cxn ang="0">
                  <a:pos x="30" y="122"/>
                </a:cxn>
                <a:cxn ang="0">
                  <a:pos x="42" y="151"/>
                </a:cxn>
                <a:cxn ang="0">
                  <a:pos x="57" y="180"/>
                </a:cxn>
                <a:cxn ang="0">
                  <a:pos x="63" y="190"/>
                </a:cxn>
              </a:cxnLst>
              <a:rect l="0" t="0" r="0" b="0"/>
              <a:pathLst>
                <a:path w="568" h="1712">
                  <a:moveTo>
                    <a:pt x="0" y="0"/>
                  </a:moveTo>
                  <a:lnTo>
                    <a:pt x="35" y="266"/>
                  </a:lnTo>
                  <a:lnTo>
                    <a:pt x="94" y="549"/>
                  </a:lnTo>
                  <a:lnTo>
                    <a:pt x="171" y="826"/>
                  </a:lnTo>
                  <a:lnTo>
                    <a:pt x="267" y="1099"/>
                  </a:lnTo>
                  <a:lnTo>
                    <a:pt x="382" y="1364"/>
                  </a:lnTo>
                  <a:lnTo>
                    <a:pt x="514" y="1622"/>
                  </a:lnTo>
                  <a:lnTo>
                    <a:pt x="568" y="1712"/>
                  </a:lnTo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85" name="Freeform 1780"/>
            <p:cNvSpPr/>
            <p:nvPr/>
          </p:nvSpPr>
          <p:spPr>
            <a:xfrm>
              <a:off x="3210" y="3009"/>
              <a:ext cx="172" cy="1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12"/>
                </a:cxn>
                <a:cxn ang="0">
                  <a:pos x="35" y="34"/>
                </a:cxn>
                <a:cxn ang="0">
                  <a:pos x="59" y="55"/>
                </a:cxn>
                <a:cxn ang="0">
                  <a:pos x="86" y="75"/>
                </a:cxn>
                <a:cxn ang="0">
                  <a:pos x="114" y="92"/>
                </a:cxn>
                <a:cxn ang="0">
                  <a:pos x="142" y="108"/>
                </a:cxn>
                <a:cxn ang="0">
                  <a:pos x="172" y="122"/>
                </a:cxn>
              </a:cxnLst>
              <a:rect l="0" t="0" r="0" b="0"/>
              <a:pathLst>
                <a:path w="1544" h="1097">
                  <a:moveTo>
                    <a:pt x="0" y="0"/>
                  </a:moveTo>
                  <a:lnTo>
                    <a:pt x="98" y="107"/>
                  </a:lnTo>
                  <a:lnTo>
                    <a:pt x="310" y="309"/>
                  </a:lnTo>
                  <a:lnTo>
                    <a:pt x="534" y="497"/>
                  </a:lnTo>
                  <a:lnTo>
                    <a:pt x="770" y="671"/>
                  </a:lnTo>
                  <a:lnTo>
                    <a:pt x="1019" y="829"/>
                  </a:lnTo>
                  <a:lnTo>
                    <a:pt x="1277" y="971"/>
                  </a:lnTo>
                  <a:lnTo>
                    <a:pt x="1544" y="1097"/>
                  </a:lnTo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86" name="Freeform 1781"/>
            <p:cNvSpPr/>
            <p:nvPr/>
          </p:nvSpPr>
          <p:spPr>
            <a:xfrm>
              <a:off x="3913" y="3248"/>
              <a:ext cx="22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5"/>
                </a:cxn>
                <a:cxn ang="0">
                  <a:pos x="10" y="2"/>
                </a:cxn>
                <a:cxn ang="0">
                  <a:pos x="22" y="0"/>
                </a:cxn>
                <a:cxn ang="0">
                  <a:pos x="0" y="0"/>
                </a:cxn>
              </a:cxnLst>
              <a:rect l="0" t="0" r="0" b="0"/>
              <a:pathLst>
                <a:path w="201" h="51">
                  <a:moveTo>
                    <a:pt x="0" y="0"/>
                  </a:moveTo>
                  <a:lnTo>
                    <a:pt x="26" y="51"/>
                  </a:lnTo>
                  <a:lnTo>
                    <a:pt x="94" y="23"/>
                  </a:lnTo>
                  <a:lnTo>
                    <a:pt x="20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C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87" name="Freeform 1782"/>
            <p:cNvSpPr/>
            <p:nvPr/>
          </p:nvSpPr>
          <p:spPr>
            <a:xfrm>
              <a:off x="4524" y="3319"/>
              <a:ext cx="15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7"/>
                </a:cxn>
                <a:cxn ang="0">
                  <a:pos x="15" y="4"/>
                </a:cxn>
                <a:cxn ang="0">
                  <a:pos x="0" y="0"/>
                </a:cxn>
              </a:cxnLst>
              <a:rect l="0" t="0" r="0" b="0"/>
              <a:pathLst>
                <a:path w="139" h="59">
                  <a:moveTo>
                    <a:pt x="0" y="0"/>
                  </a:moveTo>
                  <a:lnTo>
                    <a:pt x="26" y="59"/>
                  </a:lnTo>
                  <a:lnTo>
                    <a:pt x="13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C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88" name="Freeform 1783"/>
            <p:cNvSpPr/>
            <p:nvPr/>
          </p:nvSpPr>
          <p:spPr>
            <a:xfrm>
              <a:off x="5287" y="2799"/>
              <a:ext cx="22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6"/>
                </a:cxn>
                <a:cxn ang="0">
                  <a:pos x="10" y="3"/>
                </a:cxn>
                <a:cxn ang="0">
                  <a:pos x="22" y="0"/>
                </a:cxn>
                <a:cxn ang="0">
                  <a:pos x="0" y="0"/>
                </a:cxn>
              </a:cxnLst>
              <a:rect l="0" t="0" r="0" b="0"/>
              <a:pathLst>
                <a:path w="199" h="51">
                  <a:moveTo>
                    <a:pt x="0" y="0"/>
                  </a:moveTo>
                  <a:lnTo>
                    <a:pt x="24" y="51"/>
                  </a:lnTo>
                  <a:lnTo>
                    <a:pt x="94" y="23"/>
                  </a:lnTo>
                  <a:lnTo>
                    <a:pt x="1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C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89" name="Rectangle 1784"/>
            <p:cNvSpPr/>
            <p:nvPr/>
          </p:nvSpPr>
          <p:spPr>
            <a:xfrm>
              <a:off x="2880" y="2013"/>
              <a:ext cx="0" cy="17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2290" name="Rectangle 1785"/>
            <p:cNvSpPr/>
            <p:nvPr/>
          </p:nvSpPr>
          <p:spPr>
            <a:xfrm rot="-5400000">
              <a:off x="3181" y="2681"/>
              <a:ext cx="260" cy="15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r>
                <a:rPr sz="1600" b="1" dirty="0">
                  <a:solidFill>
                    <a:srgbClr val="004C00"/>
                  </a:solidFill>
                  <a:latin typeface="Times New Roman" panose="02020603050405020304" pitchFamily="18" charset="0"/>
                </a:rPr>
                <a:t>5 cm</a:t>
              </a:r>
              <a:endParaRPr sz="1600" b="1" dirty="0"/>
            </a:p>
          </p:txBody>
        </p:sp>
        <p:sp>
          <p:nvSpPr>
            <p:cNvPr id="22291" name="Line 1786"/>
            <p:cNvSpPr/>
            <p:nvPr/>
          </p:nvSpPr>
          <p:spPr>
            <a:xfrm flipV="1">
              <a:off x="4687" y="2073"/>
              <a:ext cx="487" cy="424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37642" name="Text Box 1802"/>
          <p:cNvSpPr txBox="1"/>
          <p:nvPr/>
        </p:nvSpPr>
        <p:spPr>
          <a:xfrm>
            <a:off x="7391400" y="4267200"/>
            <a:ext cx="96520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400" b="1" dirty="0">
                <a:solidFill>
                  <a:srgbClr val="996633"/>
                </a:solidFill>
              </a:rPr>
              <a:t>10cm</a:t>
            </a:r>
          </a:p>
        </p:txBody>
      </p:sp>
      <p:sp>
        <p:nvSpPr>
          <p:cNvPr id="37643" name="Text Box 1803"/>
          <p:cNvSpPr txBox="1"/>
          <p:nvPr/>
        </p:nvSpPr>
        <p:spPr>
          <a:xfrm>
            <a:off x="9296400" y="3810000"/>
            <a:ext cx="96520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400" b="1" dirty="0">
                <a:solidFill>
                  <a:srgbClr val="996633"/>
                </a:solidFill>
              </a:rPr>
              <a:t>10cm</a:t>
            </a:r>
          </a:p>
        </p:txBody>
      </p:sp>
      <p:sp>
        <p:nvSpPr>
          <p:cNvPr id="37644" name="Text Box 1804"/>
          <p:cNvSpPr txBox="1"/>
          <p:nvPr/>
        </p:nvSpPr>
        <p:spPr>
          <a:xfrm>
            <a:off x="5715000" y="3200400"/>
            <a:ext cx="795338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400" b="1" dirty="0">
                <a:solidFill>
                  <a:srgbClr val="996633"/>
                </a:solidFill>
              </a:rPr>
              <a:t>7cm</a:t>
            </a:r>
          </a:p>
        </p:txBody>
      </p:sp>
      <p:sp>
        <p:nvSpPr>
          <p:cNvPr id="37645" name="Text Box 1805"/>
          <p:cNvSpPr txBox="1"/>
          <p:nvPr/>
        </p:nvSpPr>
        <p:spPr>
          <a:xfrm>
            <a:off x="3005139" y="4830764"/>
            <a:ext cx="6638925" cy="13239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Phần nước dâng lên trong bể </a:t>
            </a:r>
          </a:p>
          <a:p>
            <a:pPr algn="ctr"/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chính l</a:t>
            </a:r>
            <a:r>
              <a:rPr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thể tích của hòn đá.</a:t>
            </a:r>
            <a:endParaRPr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649" name="Text Box 1809"/>
          <p:cNvSpPr txBox="1"/>
          <p:nvPr/>
        </p:nvSpPr>
        <p:spPr>
          <a:xfrm>
            <a:off x="7281863" y="1700213"/>
            <a:ext cx="2711450" cy="6477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6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Bể có hòn đá</a:t>
            </a:r>
            <a:endParaRPr sz="3600" b="1" dirty="0">
              <a:solidFill>
                <a:srgbClr val="CC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650" name="Text Box 1810"/>
          <p:cNvSpPr txBox="1"/>
          <p:nvPr/>
        </p:nvSpPr>
        <p:spPr>
          <a:xfrm>
            <a:off x="2927351" y="1700213"/>
            <a:ext cx="2416175" cy="6477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6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Bể ban đầu</a:t>
            </a:r>
            <a:endParaRPr sz="3600" b="1" dirty="0">
              <a:solidFill>
                <a:srgbClr val="CC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17" name="Text Box 5"/>
          <p:cNvSpPr txBox="1"/>
          <p:nvPr/>
        </p:nvSpPr>
        <p:spPr>
          <a:xfrm>
            <a:off x="1652588" y="188914"/>
            <a:ext cx="1922462" cy="922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5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54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5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3</a:t>
            </a:r>
            <a:r>
              <a:rPr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5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44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0" y="4808538"/>
            <a:ext cx="712788" cy="2036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676" y="5045076"/>
            <a:ext cx="714375" cy="2036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6325" y="5516564"/>
            <a:ext cx="857250" cy="1387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6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37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6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76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42" grpId="0"/>
      <p:bldP spid="37643" grpId="0"/>
      <p:bldP spid="37644" grpId="0"/>
      <p:bldP spid="37645" grpId="0"/>
      <p:bldP spid="37649" grpId="0"/>
      <p:bldP spid="3765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>
            <a:extLst>
              <a:ext uri="{FF2B5EF4-FFF2-40B4-BE49-F238E27FC236}">
                <a16:creationId xmlns:a16="http://schemas.microsoft.com/office/drawing/2014/main" id="{BA82F6F1-5665-47D3-9CB2-1ABFCC901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4320"/>
            <a:ext cx="12192000" cy="85039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1179"/>
          <p:cNvSpPr txBox="1"/>
          <p:nvPr/>
        </p:nvSpPr>
        <p:spPr>
          <a:xfrm>
            <a:off x="1524000" y="1524000"/>
            <a:ext cx="9144000" cy="1422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3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1</a:t>
            </a:r>
            <a:r>
              <a:rPr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Tính chiều cao của nước dâng lên rồi tính thể tích hòn đá.</a:t>
            </a:r>
            <a:endParaRPr sz="3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 Box 1180"/>
          <p:cNvSpPr txBox="1"/>
          <p:nvPr/>
        </p:nvSpPr>
        <p:spPr>
          <a:xfrm>
            <a:off x="1524000" y="3516314"/>
            <a:ext cx="9144000" cy="21224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3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2</a:t>
            </a:r>
            <a:r>
              <a:rPr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Tính thể tích nước </a:t>
            </a:r>
            <a:r>
              <a:rPr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trước khi có đá</a:t>
            </a:r>
            <a:r>
              <a:rPr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rồi tính thể tích nước </a:t>
            </a:r>
            <a:r>
              <a:rPr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 khi có đá</a:t>
            </a:r>
            <a:r>
              <a:rPr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sau đó </a:t>
            </a:r>
            <a:r>
              <a:rPr sz="3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hai thể tích cho nhau để được thể tích của hòn đá.</a:t>
            </a:r>
            <a:endParaRPr sz="3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 Box 1189"/>
          <p:cNvSpPr txBox="1"/>
          <p:nvPr/>
        </p:nvSpPr>
        <p:spPr>
          <a:xfrm>
            <a:off x="3109914" y="373064"/>
            <a:ext cx="5972175" cy="630237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none">
            <a:spAutoFit/>
          </a:bodyPr>
          <a:lstStyle/>
          <a:p>
            <a:r>
              <a:rPr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tính thể tích của hòn đá</a:t>
            </a:r>
            <a:endParaRPr sz="35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44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0" y="4808538"/>
            <a:ext cx="712788" cy="2036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676" y="5045076"/>
            <a:ext cx="714375" cy="2036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6325" y="5516564"/>
            <a:ext cx="857250" cy="1387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7239000" y="914400"/>
            <a:ext cx="2819400" cy="1828800"/>
            <a:chOff x="528" y="2496"/>
            <a:chExt cx="1776" cy="1152"/>
          </a:xfrm>
        </p:grpSpPr>
        <p:sp>
          <p:nvSpPr>
            <p:cNvPr id="28675" name="AutoShape 3"/>
            <p:cNvSpPr>
              <a:spLocks noChangeArrowheads="1"/>
            </p:cNvSpPr>
            <p:nvPr/>
          </p:nvSpPr>
          <p:spPr bwMode="auto">
            <a:xfrm>
              <a:off x="528" y="2496"/>
              <a:ext cx="1776" cy="1152"/>
            </a:xfrm>
            <a:prstGeom prst="cube">
              <a:avLst>
                <a:gd name="adj" fmla="val 34963"/>
              </a:avLst>
            </a:prstGeom>
            <a:solidFill>
              <a:srgbClr val="C1E2E5"/>
            </a:solidFill>
            <a:ln w="38100">
              <a:solidFill>
                <a:srgbClr val="33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8676" name="Line 4"/>
            <p:cNvSpPr>
              <a:spLocks noChangeShapeType="1"/>
            </p:cNvSpPr>
            <p:nvPr/>
          </p:nvSpPr>
          <p:spPr bwMode="auto">
            <a:xfrm>
              <a:off x="2304" y="2496"/>
              <a:ext cx="0" cy="768"/>
            </a:xfrm>
            <a:prstGeom prst="line">
              <a:avLst/>
            </a:prstGeom>
            <a:noFill/>
            <a:ln w="76200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8678" name="AutoShape 6"/>
          <p:cNvSpPr>
            <a:spLocks noChangeArrowheads="1"/>
          </p:cNvSpPr>
          <p:nvPr/>
        </p:nvSpPr>
        <p:spPr bwMode="auto">
          <a:xfrm>
            <a:off x="2895600" y="1371600"/>
            <a:ext cx="2743200" cy="1371600"/>
          </a:xfrm>
          <a:prstGeom prst="cube">
            <a:avLst>
              <a:gd name="adj" fmla="val 37241"/>
            </a:avLst>
          </a:prstGeom>
          <a:solidFill>
            <a:srgbClr val="C1E2E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>
            <a:off x="3497263" y="533401"/>
            <a:ext cx="0" cy="1704975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 flipV="1">
            <a:off x="2962275" y="2174876"/>
            <a:ext cx="534988" cy="504825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>
            <a:off x="3563939" y="2174875"/>
            <a:ext cx="2008187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82" name="AutoShape 10"/>
          <p:cNvSpPr>
            <a:spLocks noChangeArrowheads="1"/>
          </p:cNvSpPr>
          <p:nvPr/>
        </p:nvSpPr>
        <p:spPr bwMode="auto">
          <a:xfrm>
            <a:off x="2895600" y="533400"/>
            <a:ext cx="2743200" cy="2209800"/>
          </a:xfrm>
          <a:prstGeom prst="cube">
            <a:avLst>
              <a:gd name="adj" fmla="val 25000"/>
            </a:avLst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>
            <a:off x="7840663" y="533401"/>
            <a:ext cx="0" cy="1704975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 flipV="1">
            <a:off x="7305675" y="2174876"/>
            <a:ext cx="534988" cy="504825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>
            <a:off x="7907339" y="2174875"/>
            <a:ext cx="2008187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87" name="AutoShape 15"/>
          <p:cNvSpPr>
            <a:spLocks noChangeArrowheads="1"/>
          </p:cNvSpPr>
          <p:nvPr/>
        </p:nvSpPr>
        <p:spPr bwMode="auto">
          <a:xfrm>
            <a:off x="7239000" y="533400"/>
            <a:ext cx="2743200" cy="2209800"/>
          </a:xfrm>
          <a:prstGeom prst="cube">
            <a:avLst>
              <a:gd name="adj" fmla="val 25000"/>
            </a:avLst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88" name="AutoShape 16"/>
          <p:cNvSpPr>
            <a:spLocks noChangeArrowheads="1"/>
          </p:cNvSpPr>
          <p:nvPr/>
        </p:nvSpPr>
        <p:spPr bwMode="auto">
          <a:xfrm>
            <a:off x="8001000" y="1738313"/>
            <a:ext cx="990600" cy="914400"/>
          </a:xfrm>
          <a:prstGeom prst="cloudCallout">
            <a:avLst>
              <a:gd name="adj1" fmla="val 22278"/>
              <a:gd name="adj2" fmla="val 10940"/>
            </a:avLst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/>
            <a:endParaRPr lang="en-US" i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89" name="Line 17"/>
          <p:cNvSpPr>
            <a:spLocks noChangeShapeType="1"/>
          </p:cNvSpPr>
          <p:nvPr/>
        </p:nvSpPr>
        <p:spPr bwMode="auto">
          <a:xfrm>
            <a:off x="7239000" y="1905000"/>
            <a:ext cx="2209800" cy="0"/>
          </a:xfrm>
          <a:prstGeom prst="line">
            <a:avLst/>
          </a:prstGeom>
          <a:noFill/>
          <a:ln w="12700">
            <a:solidFill>
              <a:srgbClr val="33CC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>
            <a:off x="7772400" y="1371600"/>
            <a:ext cx="2209800" cy="0"/>
          </a:xfrm>
          <a:prstGeom prst="line">
            <a:avLst/>
          </a:prstGeom>
          <a:noFill/>
          <a:ln w="9525">
            <a:solidFill>
              <a:srgbClr val="33CC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91" name="Line 19"/>
          <p:cNvSpPr>
            <a:spLocks noChangeShapeType="1"/>
          </p:cNvSpPr>
          <p:nvPr/>
        </p:nvSpPr>
        <p:spPr bwMode="auto">
          <a:xfrm flipV="1">
            <a:off x="9448800" y="1371600"/>
            <a:ext cx="533400" cy="533400"/>
          </a:xfrm>
          <a:prstGeom prst="line">
            <a:avLst/>
          </a:prstGeom>
          <a:noFill/>
          <a:ln w="9525">
            <a:solidFill>
              <a:srgbClr val="33CC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92" name="Line 20"/>
          <p:cNvSpPr>
            <a:spLocks noChangeShapeType="1"/>
          </p:cNvSpPr>
          <p:nvPr/>
        </p:nvSpPr>
        <p:spPr bwMode="auto">
          <a:xfrm flipH="1">
            <a:off x="7239000" y="1371600"/>
            <a:ext cx="533400" cy="533400"/>
          </a:xfrm>
          <a:prstGeom prst="line">
            <a:avLst/>
          </a:prstGeom>
          <a:noFill/>
          <a:ln w="9525">
            <a:solidFill>
              <a:srgbClr val="33CC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93" name="Line 21"/>
          <p:cNvSpPr>
            <a:spLocks noChangeShapeType="1"/>
          </p:cNvSpPr>
          <p:nvPr/>
        </p:nvSpPr>
        <p:spPr bwMode="auto">
          <a:xfrm>
            <a:off x="2895600" y="1905000"/>
            <a:ext cx="2209800" cy="0"/>
          </a:xfrm>
          <a:prstGeom prst="line">
            <a:avLst/>
          </a:prstGeom>
          <a:noFill/>
          <a:ln w="38100">
            <a:solidFill>
              <a:srgbClr val="33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94" name="Line 22"/>
          <p:cNvSpPr>
            <a:spLocks noChangeShapeType="1"/>
          </p:cNvSpPr>
          <p:nvPr/>
        </p:nvSpPr>
        <p:spPr bwMode="auto">
          <a:xfrm>
            <a:off x="3429000" y="1371600"/>
            <a:ext cx="2209800" cy="0"/>
          </a:xfrm>
          <a:prstGeom prst="line">
            <a:avLst/>
          </a:prstGeom>
          <a:noFill/>
          <a:ln w="38100">
            <a:solidFill>
              <a:srgbClr val="33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95" name="Line 23"/>
          <p:cNvSpPr>
            <a:spLocks noChangeShapeType="1"/>
          </p:cNvSpPr>
          <p:nvPr/>
        </p:nvSpPr>
        <p:spPr bwMode="auto">
          <a:xfrm flipV="1">
            <a:off x="5105400" y="1371600"/>
            <a:ext cx="533400" cy="533400"/>
          </a:xfrm>
          <a:prstGeom prst="line">
            <a:avLst/>
          </a:prstGeom>
          <a:noFill/>
          <a:ln w="38100">
            <a:solidFill>
              <a:srgbClr val="33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96" name="Line 24"/>
          <p:cNvSpPr>
            <a:spLocks noChangeShapeType="1"/>
          </p:cNvSpPr>
          <p:nvPr/>
        </p:nvSpPr>
        <p:spPr bwMode="auto">
          <a:xfrm flipH="1">
            <a:off x="2895600" y="1371600"/>
            <a:ext cx="533400" cy="533400"/>
          </a:xfrm>
          <a:prstGeom prst="line">
            <a:avLst/>
          </a:prstGeom>
          <a:noFill/>
          <a:ln w="38100">
            <a:solidFill>
              <a:srgbClr val="33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8697" name="Group 25"/>
          <p:cNvGrpSpPr>
            <a:grpSpLocks/>
          </p:cNvGrpSpPr>
          <p:nvPr/>
        </p:nvGrpSpPr>
        <p:grpSpPr bwMode="auto">
          <a:xfrm>
            <a:off x="1981200" y="1905000"/>
            <a:ext cx="922338" cy="838200"/>
            <a:chOff x="240" y="1488"/>
            <a:chExt cx="581" cy="528"/>
          </a:xfrm>
        </p:grpSpPr>
        <p:sp>
          <p:nvSpPr>
            <p:cNvPr id="28698" name="Arc 26"/>
            <p:cNvSpPr>
              <a:spLocks/>
            </p:cNvSpPr>
            <p:nvPr/>
          </p:nvSpPr>
          <p:spPr bwMode="auto">
            <a:xfrm flipH="1">
              <a:off x="720" y="1488"/>
              <a:ext cx="96" cy="528"/>
            </a:xfrm>
            <a:custGeom>
              <a:avLst/>
              <a:gdLst>
                <a:gd name="G0" fmla="+- 0 0 0"/>
                <a:gd name="G1" fmla="+- 17052 0 0"/>
                <a:gd name="G2" fmla="+- 21600 0 0"/>
                <a:gd name="T0" fmla="*/ 13259 w 21600"/>
                <a:gd name="T1" fmla="*/ 0 h 38200"/>
                <a:gd name="T2" fmla="*/ 4396 w 21600"/>
                <a:gd name="T3" fmla="*/ 38200 h 38200"/>
                <a:gd name="T4" fmla="*/ 0 w 21600"/>
                <a:gd name="T5" fmla="*/ 17052 h 38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8200" fill="none" extrusionOk="0">
                  <a:moveTo>
                    <a:pt x="13258" y="0"/>
                  </a:moveTo>
                  <a:cubicBezTo>
                    <a:pt x="18521" y="4092"/>
                    <a:pt x="21600" y="10385"/>
                    <a:pt x="21600" y="17052"/>
                  </a:cubicBezTo>
                  <a:cubicBezTo>
                    <a:pt x="21600" y="27287"/>
                    <a:pt x="14416" y="36116"/>
                    <a:pt x="4395" y="38199"/>
                  </a:cubicBezTo>
                </a:path>
                <a:path w="21600" h="38200" stroke="0" extrusionOk="0">
                  <a:moveTo>
                    <a:pt x="13258" y="0"/>
                  </a:moveTo>
                  <a:cubicBezTo>
                    <a:pt x="18521" y="4092"/>
                    <a:pt x="21600" y="10385"/>
                    <a:pt x="21600" y="17052"/>
                  </a:cubicBezTo>
                  <a:cubicBezTo>
                    <a:pt x="21600" y="27287"/>
                    <a:pt x="14416" y="36116"/>
                    <a:pt x="4395" y="38199"/>
                  </a:cubicBezTo>
                  <a:lnTo>
                    <a:pt x="0" y="1705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8699" name="Text Box 27"/>
            <p:cNvSpPr txBox="1">
              <a:spLocks noChangeArrowheads="1"/>
            </p:cNvSpPr>
            <p:nvPr/>
          </p:nvSpPr>
          <p:spPr bwMode="auto">
            <a:xfrm>
              <a:off x="240" y="1584"/>
              <a:ext cx="58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5cm</a:t>
              </a:r>
            </a:p>
          </p:txBody>
        </p:sp>
      </p:grpSp>
      <p:grpSp>
        <p:nvGrpSpPr>
          <p:cNvPr id="28700" name="Group 28"/>
          <p:cNvGrpSpPr>
            <a:grpSpLocks/>
          </p:cNvGrpSpPr>
          <p:nvPr/>
        </p:nvGrpSpPr>
        <p:grpSpPr bwMode="auto">
          <a:xfrm>
            <a:off x="6096000" y="1600200"/>
            <a:ext cx="1219200" cy="1143000"/>
            <a:chOff x="2928" y="1296"/>
            <a:chExt cx="768" cy="720"/>
          </a:xfrm>
        </p:grpSpPr>
        <p:sp>
          <p:nvSpPr>
            <p:cNvPr id="28701" name="Arc 29"/>
            <p:cNvSpPr>
              <a:spLocks/>
            </p:cNvSpPr>
            <p:nvPr/>
          </p:nvSpPr>
          <p:spPr bwMode="auto">
            <a:xfrm flipH="1">
              <a:off x="3456" y="1296"/>
              <a:ext cx="240" cy="720"/>
            </a:xfrm>
            <a:custGeom>
              <a:avLst/>
              <a:gdLst>
                <a:gd name="G0" fmla="+- 0 0 0"/>
                <a:gd name="G1" fmla="+- 17052 0 0"/>
                <a:gd name="G2" fmla="+- 21600 0 0"/>
                <a:gd name="T0" fmla="*/ 13259 w 21600"/>
                <a:gd name="T1" fmla="*/ 0 h 38200"/>
                <a:gd name="T2" fmla="*/ 4396 w 21600"/>
                <a:gd name="T3" fmla="*/ 38200 h 38200"/>
                <a:gd name="T4" fmla="*/ 0 w 21600"/>
                <a:gd name="T5" fmla="*/ 17052 h 38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8200" fill="none" extrusionOk="0">
                  <a:moveTo>
                    <a:pt x="13258" y="0"/>
                  </a:moveTo>
                  <a:cubicBezTo>
                    <a:pt x="18521" y="4092"/>
                    <a:pt x="21600" y="10385"/>
                    <a:pt x="21600" y="17052"/>
                  </a:cubicBezTo>
                  <a:cubicBezTo>
                    <a:pt x="21600" y="27287"/>
                    <a:pt x="14416" y="36116"/>
                    <a:pt x="4395" y="38199"/>
                  </a:cubicBezTo>
                </a:path>
                <a:path w="21600" h="38200" stroke="0" extrusionOk="0">
                  <a:moveTo>
                    <a:pt x="13258" y="0"/>
                  </a:moveTo>
                  <a:cubicBezTo>
                    <a:pt x="18521" y="4092"/>
                    <a:pt x="21600" y="10385"/>
                    <a:pt x="21600" y="17052"/>
                  </a:cubicBezTo>
                  <a:cubicBezTo>
                    <a:pt x="21600" y="27287"/>
                    <a:pt x="14416" y="36116"/>
                    <a:pt x="4395" y="38199"/>
                  </a:cubicBezTo>
                  <a:lnTo>
                    <a:pt x="0" y="1705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8702" name="Text Box 30"/>
            <p:cNvSpPr txBox="1">
              <a:spLocks noChangeArrowheads="1"/>
            </p:cNvSpPr>
            <p:nvPr/>
          </p:nvSpPr>
          <p:spPr bwMode="auto">
            <a:xfrm>
              <a:off x="2928" y="1392"/>
              <a:ext cx="66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7cm</a:t>
              </a:r>
            </a:p>
          </p:txBody>
        </p:sp>
      </p:grpSp>
      <p:sp>
        <p:nvSpPr>
          <p:cNvPr id="28705" name="Text Box 33"/>
          <p:cNvSpPr txBox="1">
            <a:spLocks noChangeArrowheads="1"/>
          </p:cNvSpPr>
          <p:nvPr/>
        </p:nvSpPr>
        <p:spPr bwMode="auto">
          <a:xfrm>
            <a:off x="3429000" y="2667001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1">
                    <a:lumMod val="85000"/>
                    <a:lumOff val="15000"/>
                  </a:schemeClr>
                </a:solidFill>
              </a:rPr>
              <a:t>10cm</a:t>
            </a:r>
          </a:p>
        </p:txBody>
      </p:sp>
      <p:sp>
        <p:nvSpPr>
          <p:cNvPr id="28706" name="Text Box 34"/>
          <p:cNvSpPr txBox="1">
            <a:spLocks noChangeArrowheads="1"/>
          </p:cNvSpPr>
          <p:nvPr/>
        </p:nvSpPr>
        <p:spPr bwMode="auto">
          <a:xfrm>
            <a:off x="7924800" y="2743201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1">
                    <a:lumMod val="85000"/>
                    <a:lumOff val="15000"/>
                  </a:schemeClr>
                </a:solidFill>
              </a:rPr>
              <a:t>10cm</a:t>
            </a:r>
          </a:p>
        </p:txBody>
      </p:sp>
      <p:sp>
        <p:nvSpPr>
          <p:cNvPr id="28707" name="Text Box 35"/>
          <p:cNvSpPr txBox="1">
            <a:spLocks noChangeArrowheads="1"/>
          </p:cNvSpPr>
          <p:nvPr/>
        </p:nvSpPr>
        <p:spPr bwMode="auto">
          <a:xfrm>
            <a:off x="5334000" y="2286001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1">
                    <a:lumMod val="85000"/>
                    <a:lumOff val="15000"/>
                  </a:schemeClr>
                </a:solidFill>
              </a:rPr>
              <a:t>10cm</a:t>
            </a:r>
          </a:p>
        </p:txBody>
      </p:sp>
      <p:sp>
        <p:nvSpPr>
          <p:cNvPr id="28708" name="Text Box 36"/>
          <p:cNvSpPr txBox="1">
            <a:spLocks noChangeArrowheads="1"/>
          </p:cNvSpPr>
          <p:nvPr/>
        </p:nvSpPr>
        <p:spPr bwMode="auto">
          <a:xfrm>
            <a:off x="9677400" y="2376488"/>
            <a:ext cx="1143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1">
                    <a:lumMod val="85000"/>
                    <a:lumOff val="15000"/>
                  </a:schemeClr>
                </a:solidFill>
              </a:rPr>
              <a:t>10cm</a:t>
            </a:r>
          </a:p>
        </p:txBody>
      </p:sp>
      <p:sp>
        <p:nvSpPr>
          <p:cNvPr id="28720" name="Text Box 48"/>
          <p:cNvSpPr txBox="1">
            <a:spLocks noChangeArrowheads="1"/>
          </p:cNvSpPr>
          <p:nvPr/>
        </p:nvSpPr>
        <p:spPr bwMode="auto">
          <a:xfrm>
            <a:off x="267721" y="291014"/>
            <a:ext cx="1905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dirty="0" err="1">
                <a:solidFill>
                  <a:srgbClr val="C00000"/>
                </a:solidFill>
              </a:rPr>
              <a:t>Bài</a:t>
            </a:r>
            <a:r>
              <a:rPr lang="en-US" sz="2400" b="1" u="sng" dirty="0">
                <a:solidFill>
                  <a:srgbClr val="C00000"/>
                </a:solidFill>
              </a:rPr>
              <a:t> 3 : </a:t>
            </a:r>
          </a:p>
          <a:p>
            <a:pPr>
              <a:spcBef>
                <a:spcPct val="50000"/>
              </a:spcBef>
            </a:pPr>
            <a:r>
              <a:rPr lang="en-US" sz="32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1:</a:t>
            </a:r>
          </a:p>
        </p:txBody>
      </p:sp>
      <p:grpSp>
        <p:nvGrpSpPr>
          <p:cNvPr id="28733" name="Group 61"/>
          <p:cNvGrpSpPr>
            <a:grpSpLocks/>
          </p:cNvGrpSpPr>
          <p:nvPr/>
        </p:nvGrpSpPr>
        <p:grpSpPr bwMode="auto">
          <a:xfrm>
            <a:off x="5573713" y="3200400"/>
            <a:ext cx="1143000" cy="722313"/>
            <a:chOff x="2551" y="2016"/>
            <a:chExt cx="720" cy="455"/>
          </a:xfrm>
        </p:grpSpPr>
        <p:sp>
          <p:nvSpPr>
            <p:cNvPr id="28721" name="Text Box 49"/>
            <p:cNvSpPr txBox="1">
              <a:spLocks noChangeArrowheads="1"/>
            </p:cNvSpPr>
            <p:nvPr/>
          </p:nvSpPr>
          <p:spPr bwMode="auto">
            <a:xfrm>
              <a:off x="2551" y="2106"/>
              <a:ext cx="72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 err="1">
                  <a:solidFill>
                    <a:srgbClr val="C00000"/>
                  </a:solidFill>
                </a:rPr>
                <a:t>Giải</a:t>
              </a:r>
              <a:endParaRPr lang="en-US" sz="3200" b="1" dirty="0">
                <a:solidFill>
                  <a:srgbClr val="C00000"/>
                </a:solidFill>
              </a:endParaRPr>
            </a:p>
          </p:txBody>
        </p:sp>
        <p:sp>
          <p:nvSpPr>
            <p:cNvPr id="28722" name="Line 50"/>
            <p:cNvSpPr>
              <a:spLocks noChangeShapeType="1"/>
            </p:cNvSpPr>
            <p:nvPr/>
          </p:nvSpPr>
          <p:spPr bwMode="auto">
            <a:xfrm>
              <a:off x="2592" y="2016"/>
              <a:ext cx="384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8723" name="Text Box 51"/>
          <p:cNvSpPr txBox="1">
            <a:spLocks noChangeArrowheads="1"/>
          </p:cNvSpPr>
          <p:nvPr/>
        </p:nvSpPr>
        <p:spPr bwMode="auto">
          <a:xfrm>
            <a:off x="490537" y="3984647"/>
            <a:ext cx="694372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Thể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tích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nước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err="1">
                <a:solidFill>
                  <a:schemeClr val="tx1">
                    <a:lumMod val="85000"/>
                    <a:lumOff val="15000"/>
                  </a:schemeClr>
                </a:solidFill>
              </a:rPr>
              <a:t>khi</a:t>
            </a:r>
            <a:r>
              <a:rPr lang="en-US" sz="3200" b="1">
                <a:solidFill>
                  <a:schemeClr val="tx1">
                    <a:lumMod val="85000"/>
                    <a:lumOff val="15000"/>
                  </a:schemeClr>
                </a:solidFill>
              </a:rPr>
              <a:t> ban đầu là 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</p:txBody>
      </p:sp>
      <p:sp>
        <p:nvSpPr>
          <p:cNvPr id="28724" name="Text Box 52"/>
          <p:cNvSpPr txBox="1">
            <a:spLocks noChangeArrowheads="1"/>
          </p:cNvSpPr>
          <p:nvPr/>
        </p:nvSpPr>
        <p:spPr bwMode="auto">
          <a:xfrm>
            <a:off x="7239000" y="3981119"/>
            <a:ext cx="5562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10x 10 x5 = 500 (cm</a:t>
            </a:r>
            <a:r>
              <a:rPr lang="en-US" sz="3200" b="1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</p:txBody>
      </p:sp>
      <p:sp>
        <p:nvSpPr>
          <p:cNvPr id="28725" name="Text Box 53"/>
          <p:cNvSpPr txBox="1">
            <a:spLocks noChangeArrowheads="1"/>
          </p:cNvSpPr>
          <p:nvPr/>
        </p:nvSpPr>
        <p:spPr bwMode="auto">
          <a:xfrm>
            <a:off x="1028700" y="4760406"/>
            <a:ext cx="5867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Thể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tích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nước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khi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có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đá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là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:</a:t>
            </a:r>
          </a:p>
        </p:txBody>
      </p:sp>
      <p:sp>
        <p:nvSpPr>
          <p:cNvPr id="28726" name="Text Box 54"/>
          <p:cNvSpPr txBox="1">
            <a:spLocks noChangeArrowheads="1"/>
          </p:cNvSpPr>
          <p:nvPr/>
        </p:nvSpPr>
        <p:spPr bwMode="auto">
          <a:xfrm>
            <a:off x="6896100" y="4725340"/>
            <a:ext cx="5105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 x 10 x7 = 700 (cm</a:t>
            </a:r>
            <a:r>
              <a:rPr lang="en-US" sz="3200" b="1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</p:txBody>
      </p:sp>
      <p:sp>
        <p:nvSpPr>
          <p:cNvPr id="28727" name="Text Box 55"/>
          <p:cNvSpPr txBox="1">
            <a:spLocks noChangeArrowheads="1"/>
          </p:cNvSpPr>
          <p:nvPr/>
        </p:nvSpPr>
        <p:spPr bwMode="auto">
          <a:xfrm>
            <a:off x="1267939" y="5606808"/>
            <a:ext cx="4876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Thể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tích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hòn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đá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là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</p:txBody>
      </p:sp>
      <p:sp>
        <p:nvSpPr>
          <p:cNvPr id="28728" name="Text Box 56"/>
          <p:cNvSpPr txBox="1">
            <a:spLocks noChangeArrowheads="1"/>
          </p:cNvSpPr>
          <p:nvPr/>
        </p:nvSpPr>
        <p:spPr bwMode="auto">
          <a:xfrm>
            <a:off x="5372100" y="5620854"/>
            <a:ext cx="4419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tx1">
                    <a:lumMod val="85000"/>
                    <a:lumOff val="15000"/>
                  </a:schemeClr>
                </a:solidFill>
              </a:rPr>
              <a:t>700 – 500 = 200 (cm</a:t>
            </a:r>
            <a:r>
              <a:rPr lang="en-US" sz="3200" b="1" baseline="3000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r>
              <a:rPr lang="en-US" sz="3200" b="1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</p:txBody>
      </p:sp>
      <p:grpSp>
        <p:nvGrpSpPr>
          <p:cNvPr id="28731" name="Group 59"/>
          <p:cNvGrpSpPr>
            <a:grpSpLocks/>
          </p:cNvGrpSpPr>
          <p:nvPr/>
        </p:nvGrpSpPr>
        <p:grpSpPr bwMode="auto">
          <a:xfrm>
            <a:off x="5181600" y="6172199"/>
            <a:ext cx="1981200" cy="1077913"/>
            <a:chOff x="1152" y="3888"/>
            <a:chExt cx="1056" cy="679"/>
          </a:xfrm>
        </p:grpSpPr>
        <p:sp>
          <p:nvSpPr>
            <p:cNvPr id="28729" name="Text Box 57"/>
            <p:cNvSpPr txBox="1">
              <a:spLocks noChangeArrowheads="1"/>
            </p:cNvSpPr>
            <p:nvPr/>
          </p:nvSpPr>
          <p:spPr bwMode="auto">
            <a:xfrm>
              <a:off x="1152" y="3888"/>
              <a:ext cx="1056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Đáp</a:t>
              </a:r>
              <a:r>
                <a:rPr 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số</a:t>
              </a:r>
              <a:r>
                <a:rPr 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:</a:t>
              </a:r>
            </a:p>
          </p:txBody>
        </p:sp>
        <p:sp>
          <p:nvSpPr>
            <p:cNvPr id="28730" name="Line 58"/>
            <p:cNvSpPr>
              <a:spLocks noChangeShapeType="1"/>
            </p:cNvSpPr>
            <p:nvPr/>
          </p:nvSpPr>
          <p:spPr bwMode="auto">
            <a:xfrm>
              <a:off x="1248" y="4176"/>
              <a:ext cx="76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8732" name="Text Box 60"/>
          <p:cNvSpPr txBox="1">
            <a:spLocks noChangeArrowheads="1"/>
          </p:cNvSpPr>
          <p:nvPr/>
        </p:nvSpPr>
        <p:spPr bwMode="auto">
          <a:xfrm>
            <a:off x="6917377" y="6136702"/>
            <a:ext cx="1981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200 cm</a:t>
            </a:r>
            <a:r>
              <a:rPr lang="en-US" sz="3200" b="1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</a:p>
        </p:txBody>
      </p:sp>
      <p:sp>
        <p:nvSpPr>
          <p:cNvPr id="47" name="Right Arrow 46">
            <a:hlinkClick r:id="rId2" action="ppaction://hlinksldjump"/>
          </p:cNvPr>
          <p:cNvSpPr/>
          <p:nvPr/>
        </p:nvSpPr>
        <p:spPr>
          <a:xfrm rot="16200000">
            <a:off x="9886764" y="6012842"/>
            <a:ext cx="648072" cy="546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20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8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8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8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8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24" grpId="0"/>
      <p:bldP spid="28725" grpId="0"/>
      <p:bldP spid="28726" grpId="0"/>
      <p:bldP spid="28727" grpId="0"/>
      <p:bldP spid="28728" grpId="0"/>
      <p:bldP spid="2873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>
            <a:extLst>
              <a:ext uri="{FF2B5EF4-FFF2-40B4-BE49-F238E27FC236}">
                <a16:creationId xmlns:a16="http://schemas.microsoft.com/office/drawing/2014/main" id="{FC87D47C-A0B8-4AE1-A6E2-BE1B7BDE6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4320"/>
            <a:ext cx="12192000" cy="85039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4" name="Rectangle 3"/>
          <p:cNvSpPr/>
          <p:nvPr/>
        </p:nvSpPr>
        <p:spPr>
          <a:xfrm>
            <a:off x="1659229" y="550636"/>
            <a:ext cx="7620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algn="ctr" eaLnBrk="0" hangingPunct="0"/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ÀI 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3:</a:t>
            </a:r>
          </a:p>
        </p:txBody>
      </p:sp>
      <p:sp>
        <p:nvSpPr>
          <p:cNvPr id="23555" name="Rectangle 38"/>
          <p:cNvSpPr/>
          <p:nvPr/>
        </p:nvSpPr>
        <p:spPr>
          <a:xfrm>
            <a:off x="1176629" y="1219200"/>
            <a:ext cx="7696200" cy="495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algn="ctr"/>
            <a:endParaRPr sz="3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 Box 5"/>
          <p:cNvSpPr txBox="1"/>
          <p:nvPr/>
        </p:nvSpPr>
        <p:spPr>
          <a:xfrm>
            <a:off x="1329028" y="2324100"/>
            <a:ext cx="9643771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tích của hòn đá bằng </a:t>
            </a:r>
            <a:r>
              <a:rPr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nước dâng lên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hộp chữ </a:t>
            </a:r>
            <a:r>
              <a:rPr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đáy của bể nước và có chiều cao là:</a:t>
            </a:r>
          </a:p>
        </p:txBody>
      </p:sp>
      <p:sp>
        <p:nvSpPr>
          <p:cNvPr id="50" name="Text Box 6"/>
          <p:cNvSpPr txBox="1"/>
          <p:nvPr/>
        </p:nvSpPr>
        <p:spPr>
          <a:xfrm>
            <a:off x="4138413" y="3426142"/>
            <a:ext cx="2255746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– 5 = 2 (cm)</a:t>
            </a:r>
          </a:p>
        </p:txBody>
      </p:sp>
      <p:sp>
        <p:nvSpPr>
          <p:cNvPr id="51" name="Text Box 7"/>
          <p:cNvSpPr txBox="1"/>
          <p:nvPr/>
        </p:nvSpPr>
        <p:spPr>
          <a:xfrm>
            <a:off x="1942742" y="4036228"/>
            <a:ext cx="3079689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tích hòn đá là:</a:t>
            </a:r>
          </a:p>
        </p:txBody>
      </p:sp>
      <p:sp>
        <p:nvSpPr>
          <p:cNvPr id="52" name="Text Box 8"/>
          <p:cNvSpPr txBox="1"/>
          <p:nvPr/>
        </p:nvSpPr>
        <p:spPr>
          <a:xfrm>
            <a:off x="2929229" y="4676776"/>
            <a:ext cx="3722494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x 10 x 2 = 200 (cm</a:t>
            </a:r>
            <a:r>
              <a:rPr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53" name="Text Box 9"/>
          <p:cNvSpPr txBox="1"/>
          <p:nvPr/>
        </p:nvSpPr>
        <p:spPr>
          <a:xfrm>
            <a:off x="4780986" y="5311584"/>
            <a:ext cx="2739853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200 cm</a:t>
            </a:r>
            <a:r>
              <a:rPr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44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0" y="4808538"/>
            <a:ext cx="712788" cy="2036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676" y="5045076"/>
            <a:ext cx="714375" cy="2036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6325" y="5516564"/>
            <a:ext cx="857250" cy="1387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4554194" y="1724660"/>
            <a:ext cx="936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3022666" y="524810"/>
            <a:ext cx="2468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  <p:bldP spid="5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0228FB6-89A6-4CA4-A458-2CBC2A69D4E5}"/>
              </a:ext>
            </a:extLst>
          </p:cNvPr>
          <p:cNvSpPr/>
          <p:nvPr/>
        </p:nvSpPr>
        <p:spPr>
          <a:xfrm>
            <a:off x="7032104" y="4189478"/>
            <a:ext cx="3200609" cy="25090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36C437-E6FA-4C0E-BB81-53E2A51AE070}"/>
              </a:ext>
            </a:extLst>
          </p:cNvPr>
          <p:cNvSpPr/>
          <p:nvPr/>
        </p:nvSpPr>
        <p:spPr>
          <a:xfrm>
            <a:off x="1772981" y="4234376"/>
            <a:ext cx="3094051" cy="24174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7F1EAB-CAB9-4F20-A580-0E45849B1509}"/>
              </a:ext>
            </a:extLst>
          </p:cNvPr>
          <p:cNvSpPr/>
          <p:nvPr/>
        </p:nvSpPr>
        <p:spPr>
          <a:xfrm>
            <a:off x="6082316" y="1547333"/>
            <a:ext cx="2942274" cy="25090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3D764C-DA17-41CC-B34A-14BD03AA55F1}"/>
              </a:ext>
            </a:extLst>
          </p:cNvPr>
          <p:cNvSpPr/>
          <p:nvPr/>
        </p:nvSpPr>
        <p:spPr>
          <a:xfrm>
            <a:off x="2785003" y="1547333"/>
            <a:ext cx="2893736" cy="25156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842457" y="404664"/>
            <a:ext cx="8339816" cy="707886"/>
          </a:xfrm>
          <a:prstGeom prst="rect">
            <a:avLst/>
          </a:prstGeom>
          <a:noFill/>
        </p:spPr>
        <p:txBody>
          <a:bodyPr wrap="square" lIns="91440" tIns="45720" rIns="91440" bIns="45720" numCol="1">
            <a:prstTxWarp prst="textWave2">
              <a:avLst/>
            </a:prstTxWarp>
            <a:spAutoFit/>
          </a:bodyPr>
          <a:lstStyle/>
          <a:p>
            <a:pPr algn="ctr"/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 NHANH TRÍ – ĐÁP TÀI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20" y="4226920"/>
            <a:ext cx="2880320" cy="23239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630" y="1628108"/>
            <a:ext cx="2884178" cy="24284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287" y="4189478"/>
            <a:ext cx="2529410" cy="23358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110" y="1611906"/>
            <a:ext cx="2688967" cy="24510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2785003" y="1880134"/>
            <a:ext cx="26889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Bạn</a:t>
            </a:r>
            <a:r>
              <a:rPr lang="en-US" sz="2800" b="1" dirty="0"/>
              <a:t> </a:t>
            </a:r>
            <a:r>
              <a:rPr lang="en-US" sz="2800" b="1" dirty="0" err="1"/>
              <a:t>hãy</a:t>
            </a:r>
            <a:r>
              <a:rPr lang="en-US" sz="2800" b="1" dirty="0"/>
              <a:t> </a:t>
            </a:r>
            <a:r>
              <a:rPr lang="en-US" sz="2800" b="1" dirty="0" err="1"/>
              <a:t>nêu</a:t>
            </a:r>
            <a:r>
              <a:rPr lang="en-US" sz="2800" b="1" dirty="0"/>
              <a:t> </a:t>
            </a:r>
            <a:r>
              <a:rPr lang="en-US" sz="2800" b="1" dirty="0" err="1"/>
              <a:t>những</a:t>
            </a:r>
            <a:r>
              <a:rPr lang="en-US" sz="2800" b="1" dirty="0"/>
              <a:t> </a:t>
            </a:r>
            <a:r>
              <a:rPr lang="en-US" sz="2800" b="1" dirty="0" err="1"/>
              <a:t>đơn</a:t>
            </a:r>
            <a:r>
              <a:rPr lang="en-US" sz="2800" b="1" dirty="0"/>
              <a:t> </a:t>
            </a:r>
            <a:r>
              <a:rPr lang="en-US" sz="2800" b="1" dirty="0" err="1"/>
              <a:t>vị</a:t>
            </a:r>
            <a:r>
              <a:rPr lang="en-US" sz="2800" b="1" dirty="0"/>
              <a:t> </a:t>
            </a:r>
            <a:r>
              <a:rPr lang="en-US" sz="2800" b="1" dirty="0" err="1"/>
              <a:t>đo</a:t>
            </a:r>
            <a:r>
              <a:rPr lang="en-US" sz="2800" b="1" dirty="0"/>
              <a:t> </a:t>
            </a:r>
            <a:r>
              <a:rPr lang="en-US" sz="2800" b="1" dirty="0" err="1"/>
              <a:t>thể</a:t>
            </a:r>
            <a:r>
              <a:rPr lang="en-US" sz="2800" b="1" dirty="0"/>
              <a:t> </a:t>
            </a:r>
            <a:r>
              <a:rPr lang="en-US" sz="2800" b="1" dirty="0" err="1"/>
              <a:t>tích</a:t>
            </a:r>
            <a:r>
              <a:rPr lang="en-US" sz="2800" b="1" dirty="0"/>
              <a:t> </a:t>
            </a:r>
            <a:r>
              <a:rPr lang="en-US" sz="2800" b="1" dirty="0" err="1"/>
              <a:t>đã</a:t>
            </a:r>
            <a:r>
              <a:rPr lang="en-US" sz="2800" b="1" dirty="0"/>
              <a:t> </a:t>
            </a:r>
            <a:r>
              <a:rPr lang="en-US" sz="2800" b="1" dirty="0" err="1"/>
              <a:t>được</a:t>
            </a:r>
            <a:r>
              <a:rPr lang="en-US" sz="2800" b="1" dirty="0"/>
              <a:t> </a:t>
            </a:r>
            <a:r>
              <a:rPr lang="en-US" sz="2800" b="1" dirty="0" err="1"/>
              <a:t>học</a:t>
            </a:r>
            <a:endParaRPr lang="en-US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052660" y="2551338"/>
            <a:ext cx="2525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</a:t>
            </a:r>
            <a:r>
              <a:rPr lang="en-US" sz="2800" b="1" baseline="30000" dirty="0"/>
              <a:t>3</a:t>
            </a:r>
            <a:r>
              <a:rPr lang="en-US" sz="2800" b="1" dirty="0"/>
              <a:t> – dm</a:t>
            </a:r>
            <a:r>
              <a:rPr lang="en-US" sz="2800" b="1" baseline="30000" dirty="0"/>
              <a:t>3</a:t>
            </a:r>
            <a:r>
              <a:rPr lang="en-US" sz="2800" b="1" dirty="0"/>
              <a:t> – cm</a:t>
            </a:r>
            <a:r>
              <a:rPr lang="en-US" sz="2800" b="1" baseline="30000" dirty="0"/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95260" y="4865699"/>
            <a:ext cx="3168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</a:rPr>
              <a:t>5,8 dm</a:t>
            </a:r>
            <a:r>
              <a:rPr lang="en-US" sz="2800" b="1" baseline="30000" dirty="0">
                <a:solidFill>
                  <a:srgbClr val="7030A0"/>
                </a:solidFill>
              </a:rPr>
              <a:t>3</a:t>
            </a:r>
            <a:r>
              <a:rPr lang="en-US" sz="2800" b="1" dirty="0">
                <a:solidFill>
                  <a:srgbClr val="7030A0"/>
                </a:solidFill>
              </a:rPr>
              <a:t> = …… cm</a:t>
            </a:r>
            <a:r>
              <a:rPr lang="en-US" sz="2800" b="1" baseline="30000" dirty="0">
                <a:solidFill>
                  <a:srgbClr val="7030A0"/>
                </a:solidFill>
              </a:rPr>
              <a:t>3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32104" y="4894489"/>
            <a:ext cx="3168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</a:rPr>
              <a:t>5,8 dm</a:t>
            </a:r>
            <a:r>
              <a:rPr lang="en-US" sz="2800" b="1" baseline="30000" dirty="0">
                <a:solidFill>
                  <a:srgbClr val="7030A0"/>
                </a:solidFill>
              </a:rPr>
              <a:t>3</a:t>
            </a:r>
            <a:r>
              <a:rPr lang="en-US" sz="2800" b="1" dirty="0">
                <a:solidFill>
                  <a:srgbClr val="7030A0"/>
                </a:solidFill>
              </a:rPr>
              <a:t> = 5800 cm</a:t>
            </a:r>
            <a:r>
              <a:rPr lang="en-US" sz="2800" b="1" baseline="30000" dirty="0">
                <a:solidFill>
                  <a:srgbClr val="7030A0"/>
                </a:solidFill>
              </a:rPr>
              <a:t>3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42457" y="4480978"/>
            <a:ext cx="27924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Hai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đơn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vị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thể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tích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liền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kề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nhau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thì</a:t>
            </a:r>
            <a:r>
              <a:rPr lang="en-US" sz="2800" b="1" dirty="0">
                <a:solidFill>
                  <a:srgbClr val="FF0000"/>
                </a:solidFill>
              </a:rPr>
              <a:t>  </a:t>
            </a:r>
            <a:r>
              <a:rPr lang="en-US" sz="2800" b="1" dirty="0" err="1">
                <a:solidFill>
                  <a:srgbClr val="FF0000"/>
                </a:solidFill>
              </a:rPr>
              <a:t>gấp</a:t>
            </a:r>
            <a:r>
              <a:rPr lang="en-US" sz="2800" b="1" dirty="0">
                <a:solidFill>
                  <a:srgbClr val="FF0000"/>
                </a:solidFill>
              </a:rPr>
              <a:t> (</a:t>
            </a:r>
            <a:r>
              <a:rPr lang="en-US" sz="2800" b="1" dirty="0" err="1">
                <a:solidFill>
                  <a:srgbClr val="FF0000"/>
                </a:solidFill>
              </a:rPr>
              <a:t>kém</a:t>
            </a:r>
            <a:r>
              <a:rPr lang="en-US" sz="2800" b="1" dirty="0">
                <a:solidFill>
                  <a:srgbClr val="FF0000"/>
                </a:solidFill>
              </a:rPr>
              <a:t>) </a:t>
            </a:r>
            <a:r>
              <a:rPr lang="en-US" sz="2800" b="1" dirty="0" err="1">
                <a:solidFill>
                  <a:srgbClr val="FF0000"/>
                </a:solidFill>
              </a:rPr>
              <a:t>nhau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bao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nhiêu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lần</a:t>
            </a:r>
            <a:r>
              <a:rPr lang="en-US" sz="28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12127" y="4463600"/>
            <a:ext cx="32408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Hai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đơn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vị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thể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tích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liền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kề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nhau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thì</a:t>
            </a:r>
            <a:r>
              <a:rPr lang="en-US" sz="2800" b="1" dirty="0">
                <a:solidFill>
                  <a:srgbClr val="FF0000"/>
                </a:solidFill>
              </a:rPr>
              <a:t>  </a:t>
            </a:r>
            <a:r>
              <a:rPr lang="en-US" sz="2800" b="1" dirty="0" err="1">
                <a:solidFill>
                  <a:srgbClr val="FF0000"/>
                </a:solidFill>
              </a:rPr>
              <a:t>gấp</a:t>
            </a:r>
            <a:r>
              <a:rPr lang="en-US" sz="2800" b="1" dirty="0">
                <a:solidFill>
                  <a:srgbClr val="FF0000"/>
                </a:solidFill>
              </a:rPr>
              <a:t> (</a:t>
            </a:r>
            <a:r>
              <a:rPr lang="en-US" sz="2800" b="1" dirty="0" err="1">
                <a:solidFill>
                  <a:srgbClr val="FF0000"/>
                </a:solidFill>
              </a:rPr>
              <a:t>kém</a:t>
            </a:r>
            <a:r>
              <a:rPr lang="en-US" sz="2800" b="1" dirty="0">
                <a:solidFill>
                  <a:srgbClr val="FF0000"/>
                </a:solidFill>
              </a:rPr>
              <a:t>) </a:t>
            </a:r>
            <a:r>
              <a:rPr lang="en-US" sz="2800" b="1" dirty="0" err="1">
                <a:solidFill>
                  <a:srgbClr val="FF0000"/>
                </a:solidFill>
              </a:rPr>
              <a:t>nhau</a:t>
            </a:r>
            <a:r>
              <a:rPr lang="en-US" sz="2800" b="1" dirty="0">
                <a:solidFill>
                  <a:srgbClr val="FF0000"/>
                </a:solidFill>
              </a:rPr>
              <a:t> 1000 </a:t>
            </a:r>
            <a:r>
              <a:rPr lang="en-US" sz="2800" b="1" dirty="0" err="1">
                <a:solidFill>
                  <a:srgbClr val="FF0000"/>
                </a:solidFill>
              </a:rPr>
              <a:t>lần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09685" y="1583253"/>
            <a:ext cx="28937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</a:rPr>
              <a:t>Đơn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vị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đo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thể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tích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nào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còn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được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gọi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là</a:t>
            </a:r>
            <a:r>
              <a:rPr lang="en-US" sz="2800" b="1" dirty="0">
                <a:solidFill>
                  <a:srgbClr val="0070C0"/>
                </a:solidFill>
              </a:rPr>
              <a:t> “</a:t>
            </a:r>
            <a:r>
              <a:rPr lang="en-US" sz="2800" b="1" dirty="0" err="1">
                <a:solidFill>
                  <a:srgbClr val="0070C0"/>
                </a:solidFill>
              </a:rPr>
              <a:t>Lít</a:t>
            </a:r>
            <a:r>
              <a:rPr lang="en-US" sz="2800" b="1" dirty="0">
                <a:solidFill>
                  <a:srgbClr val="0070C0"/>
                </a:solidFill>
              </a:rPr>
              <a:t>”?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188848" y="2275751"/>
            <a:ext cx="28357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</a:rPr>
              <a:t>Đơn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vị</a:t>
            </a:r>
            <a:r>
              <a:rPr lang="en-US" sz="2800" b="1" dirty="0">
                <a:solidFill>
                  <a:srgbClr val="0070C0"/>
                </a:solidFill>
              </a:rPr>
              <a:t> “dm</a:t>
            </a:r>
            <a:r>
              <a:rPr lang="en-US" sz="2800" b="1" baseline="30000" dirty="0">
                <a:solidFill>
                  <a:srgbClr val="0070C0"/>
                </a:solidFill>
              </a:rPr>
              <a:t>3” </a:t>
            </a:r>
            <a:r>
              <a:rPr lang="en-US" sz="2800" b="1" dirty="0" err="1">
                <a:solidFill>
                  <a:srgbClr val="0070C0"/>
                </a:solidFill>
              </a:rPr>
              <a:t>còn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được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gọi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là</a:t>
            </a:r>
            <a:r>
              <a:rPr lang="en-US" sz="2800" b="1" dirty="0">
                <a:solidFill>
                  <a:srgbClr val="0070C0"/>
                </a:solidFill>
              </a:rPr>
              <a:t> “</a:t>
            </a:r>
            <a:r>
              <a:rPr lang="en-US" sz="2800" b="1" dirty="0" err="1">
                <a:solidFill>
                  <a:srgbClr val="0070C0"/>
                </a:solidFill>
              </a:rPr>
              <a:t>Lít</a:t>
            </a:r>
            <a:r>
              <a:rPr lang="en-US" sz="2800" b="1" dirty="0">
                <a:solidFill>
                  <a:srgbClr val="0070C0"/>
                </a:solidFill>
              </a:rPr>
              <a:t>”</a:t>
            </a:r>
          </a:p>
        </p:txBody>
      </p:sp>
      <p:sp>
        <p:nvSpPr>
          <p:cNvPr id="30" name="8-Point Star 29">
            <a:hlinkClick r:id="rId7" action="ppaction://hlinksldjump"/>
          </p:cNvPr>
          <p:cNvSpPr/>
          <p:nvPr/>
        </p:nvSpPr>
        <p:spPr>
          <a:xfrm>
            <a:off x="5745665" y="6420894"/>
            <a:ext cx="533400" cy="400331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BA0B-148D-4912-AE60-70B1D017807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508C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508C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5" grpId="0" animBg="1"/>
      <p:bldP spid="4" grpId="0" animBg="1"/>
      <p:bldP spid="2" grpId="0"/>
      <p:bldP spid="2" grpId="1"/>
      <p:bldP spid="16" grpId="0"/>
      <p:bldP spid="16" grpId="1"/>
      <p:bldP spid="19" grpId="0"/>
      <p:bldP spid="20" grpId="0"/>
      <p:bldP spid="20" grpId="1"/>
      <p:bldP spid="21" grpId="0"/>
      <p:bldP spid="25" grpId="0"/>
      <p:bldP spid="25" grpId="1"/>
      <p:bldP spid="26" grpId="0"/>
      <p:bldP spid="27" grpId="0"/>
      <p:bldP spid="27" grpId="1"/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3">
            <a:extLst>
              <a:ext uri="{FF2B5EF4-FFF2-40B4-BE49-F238E27FC236}">
                <a16:creationId xmlns:a16="http://schemas.microsoft.com/office/drawing/2014/main" id="{2E3E8B79-8E19-4418-97D9-B8BC768C8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5039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0" y="4808538"/>
            <a:ext cx="712788" cy="2036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676" y="5045076"/>
            <a:ext cx="714375" cy="2036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6325" y="5516564"/>
            <a:ext cx="857250" cy="1387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78" name="Text Box 4"/>
          <p:cNvSpPr txBox="1"/>
          <p:nvPr/>
        </p:nvSpPr>
        <p:spPr>
          <a:xfrm>
            <a:off x="533403" y="2590800"/>
            <a:ext cx="7162798" cy="13849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000" dirty="0">
                <a:solidFill>
                  <a:srgbClr val="C00000"/>
                </a:solidFill>
                <a:latin typeface="Arial" panose="020B0604020202020204" pitchFamily="34" charset="0"/>
              </a:rPr>
              <a:t>     </a:t>
            </a:r>
            <a:r>
              <a:rPr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Muốn tính thể tích hình hộp chữ nhật ta lấy chiều dài nhân với chiều rộng rồi nhân với chiều cao (cùng một đơn vị đo)</a:t>
            </a:r>
          </a:p>
        </p:txBody>
      </p:sp>
      <p:sp>
        <p:nvSpPr>
          <p:cNvPr id="24579" name="Text Box 5"/>
          <p:cNvSpPr txBox="1"/>
          <p:nvPr/>
        </p:nvSpPr>
        <p:spPr>
          <a:xfrm>
            <a:off x="648688" y="4975336"/>
            <a:ext cx="6976077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400" dirty="0">
                <a:solidFill>
                  <a:schemeClr val="accent2"/>
                </a:solidFill>
              </a:rPr>
              <a:t>(a, b, c là ba kích thước của hình hộp chữ nhật)</a:t>
            </a:r>
          </a:p>
        </p:txBody>
      </p:sp>
      <p:sp>
        <p:nvSpPr>
          <p:cNvPr id="24580" name="Text Box 6"/>
          <p:cNvSpPr txBox="1"/>
          <p:nvPr/>
        </p:nvSpPr>
        <p:spPr>
          <a:xfrm>
            <a:off x="2827217" y="4114801"/>
            <a:ext cx="306102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solidFill>
                  <a:srgbClr val="002060"/>
                </a:solidFill>
              </a:rPr>
              <a:t>=</a:t>
            </a:r>
          </a:p>
        </p:txBody>
      </p:sp>
      <p:sp>
        <p:nvSpPr>
          <p:cNvPr id="24581" name="Text Box 7"/>
          <p:cNvSpPr txBox="1"/>
          <p:nvPr/>
        </p:nvSpPr>
        <p:spPr>
          <a:xfrm>
            <a:off x="3789242" y="4078288"/>
            <a:ext cx="428543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solidFill>
                  <a:srgbClr val="002060"/>
                </a:solidFill>
              </a:rPr>
              <a:t>b </a:t>
            </a:r>
          </a:p>
        </p:txBody>
      </p:sp>
      <p:sp>
        <p:nvSpPr>
          <p:cNvPr id="24582" name="Text Box 8"/>
          <p:cNvSpPr txBox="1"/>
          <p:nvPr/>
        </p:nvSpPr>
        <p:spPr>
          <a:xfrm>
            <a:off x="4365504" y="4064001"/>
            <a:ext cx="550984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solidFill>
                  <a:srgbClr val="002060"/>
                </a:solidFill>
              </a:rPr>
              <a:t>c</a:t>
            </a:r>
          </a:p>
        </p:txBody>
      </p:sp>
      <p:sp>
        <p:nvSpPr>
          <p:cNvPr id="24583" name="Text Box 11"/>
          <p:cNvSpPr txBox="1"/>
          <p:nvPr/>
        </p:nvSpPr>
        <p:spPr>
          <a:xfrm>
            <a:off x="835208" y="1787860"/>
            <a:ext cx="7162796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200" b="1" u="sng" dirty="0">
                <a:latin typeface="Times New Roman" panose="02020603050405020304" pitchFamily="18" charset="0"/>
              </a:rPr>
              <a:t>Qui tắc tính thể tích hình hộp chữ nhật:</a:t>
            </a:r>
          </a:p>
        </p:txBody>
      </p:sp>
      <p:sp>
        <p:nvSpPr>
          <p:cNvPr id="24584" name="Text Box 12"/>
          <p:cNvSpPr txBox="1"/>
          <p:nvPr/>
        </p:nvSpPr>
        <p:spPr>
          <a:xfrm>
            <a:off x="2431929" y="4038600"/>
            <a:ext cx="367323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600" b="1" dirty="0">
                <a:solidFill>
                  <a:srgbClr val="002060"/>
                </a:solidFill>
              </a:rPr>
              <a:t>V</a:t>
            </a:r>
          </a:p>
        </p:txBody>
      </p:sp>
      <p:sp>
        <p:nvSpPr>
          <p:cNvPr id="24585" name="Text Box 13"/>
          <p:cNvSpPr txBox="1"/>
          <p:nvPr/>
        </p:nvSpPr>
        <p:spPr>
          <a:xfrm>
            <a:off x="3232029" y="4068763"/>
            <a:ext cx="550984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solidFill>
                  <a:srgbClr val="002060"/>
                </a:solidFill>
              </a:rPr>
              <a:t>a  </a:t>
            </a:r>
          </a:p>
        </p:txBody>
      </p:sp>
      <p:sp>
        <p:nvSpPr>
          <p:cNvPr id="24586" name="Text Box 14"/>
          <p:cNvSpPr txBox="1"/>
          <p:nvPr/>
        </p:nvSpPr>
        <p:spPr>
          <a:xfrm>
            <a:off x="3524129" y="4076701"/>
            <a:ext cx="550984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solidFill>
                  <a:srgbClr val="002060"/>
                </a:solidFill>
              </a:rPr>
              <a:t>x  </a:t>
            </a:r>
          </a:p>
        </p:txBody>
      </p:sp>
      <p:sp>
        <p:nvSpPr>
          <p:cNvPr id="24587" name="Text Box 15"/>
          <p:cNvSpPr txBox="1"/>
          <p:nvPr/>
        </p:nvSpPr>
        <p:spPr>
          <a:xfrm>
            <a:off x="4146429" y="4078288"/>
            <a:ext cx="550984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solidFill>
                  <a:srgbClr val="002060"/>
                </a:solidFill>
              </a:rPr>
              <a:t>x </a:t>
            </a:r>
          </a:p>
        </p:txBody>
      </p:sp>
      <p:grpSp>
        <p:nvGrpSpPr>
          <p:cNvPr id="24588" name="Group 18"/>
          <p:cNvGrpSpPr/>
          <p:nvPr/>
        </p:nvGrpSpPr>
        <p:grpSpPr>
          <a:xfrm>
            <a:off x="8001001" y="2438400"/>
            <a:ext cx="2352675" cy="3479800"/>
            <a:chOff x="4032" y="1632"/>
            <a:chExt cx="1482" cy="2192"/>
          </a:xfrm>
        </p:grpSpPr>
        <p:grpSp>
          <p:nvGrpSpPr>
            <p:cNvPr id="24590" name="Group 19"/>
            <p:cNvGrpSpPr/>
            <p:nvPr/>
          </p:nvGrpSpPr>
          <p:grpSpPr>
            <a:xfrm>
              <a:off x="4032" y="1632"/>
              <a:ext cx="1482" cy="2192"/>
              <a:chOff x="1104" y="1296"/>
              <a:chExt cx="1482" cy="2192"/>
            </a:xfrm>
          </p:grpSpPr>
          <p:grpSp>
            <p:nvGrpSpPr>
              <p:cNvPr id="24608" name="Group 20"/>
              <p:cNvGrpSpPr/>
              <p:nvPr/>
            </p:nvGrpSpPr>
            <p:grpSpPr>
              <a:xfrm>
                <a:off x="1104" y="1296"/>
                <a:ext cx="1440" cy="1968"/>
                <a:chOff x="1104" y="1296"/>
                <a:chExt cx="1440" cy="1968"/>
              </a:xfrm>
            </p:grpSpPr>
            <p:sp>
              <p:nvSpPr>
                <p:cNvPr id="24612" name="Line 21"/>
                <p:cNvSpPr/>
                <p:nvPr/>
              </p:nvSpPr>
              <p:spPr>
                <a:xfrm>
                  <a:off x="1104" y="1776"/>
                  <a:ext cx="0" cy="1488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613" name="Line 22"/>
                <p:cNvSpPr/>
                <p:nvPr/>
              </p:nvSpPr>
              <p:spPr>
                <a:xfrm flipV="1">
                  <a:off x="1104" y="1296"/>
                  <a:ext cx="384" cy="480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614" name="Line 23"/>
                <p:cNvSpPr/>
                <p:nvPr/>
              </p:nvSpPr>
              <p:spPr>
                <a:xfrm>
                  <a:off x="1104" y="1776"/>
                  <a:ext cx="1056" cy="0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615" name="Line 24"/>
                <p:cNvSpPr/>
                <p:nvPr/>
              </p:nvSpPr>
              <p:spPr>
                <a:xfrm flipV="1">
                  <a:off x="2160" y="1296"/>
                  <a:ext cx="384" cy="48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616" name="Line 25"/>
                <p:cNvSpPr/>
                <p:nvPr/>
              </p:nvSpPr>
              <p:spPr>
                <a:xfrm>
                  <a:off x="1488" y="1296"/>
                  <a:ext cx="1056" cy="0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617" name="Line 26"/>
                <p:cNvSpPr/>
                <p:nvPr/>
              </p:nvSpPr>
              <p:spPr>
                <a:xfrm>
                  <a:off x="2160" y="1776"/>
                  <a:ext cx="0" cy="1488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618" name="Line 27"/>
                <p:cNvSpPr/>
                <p:nvPr/>
              </p:nvSpPr>
              <p:spPr>
                <a:xfrm>
                  <a:off x="1104" y="3264"/>
                  <a:ext cx="1056" cy="0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619" name="Line 28"/>
                <p:cNvSpPr/>
                <p:nvPr/>
              </p:nvSpPr>
              <p:spPr>
                <a:xfrm>
                  <a:off x="2544" y="1296"/>
                  <a:ext cx="0" cy="1488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620" name="Line 29"/>
                <p:cNvSpPr/>
                <p:nvPr/>
              </p:nvSpPr>
              <p:spPr>
                <a:xfrm flipV="1">
                  <a:off x="2160" y="2784"/>
                  <a:ext cx="384" cy="48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621" name="Line 30"/>
                <p:cNvSpPr/>
                <p:nvPr/>
              </p:nvSpPr>
              <p:spPr>
                <a:xfrm>
                  <a:off x="1488" y="1296"/>
                  <a:ext cx="0" cy="1488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24622" name="Line 31"/>
                <p:cNvSpPr/>
                <p:nvPr/>
              </p:nvSpPr>
              <p:spPr>
                <a:xfrm flipV="1">
                  <a:off x="1104" y="2784"/>
                  <a:ext cx="384" cy="480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24623" name="Line 32"/>
                <p:cNvSpPr/>
                <p:nvPr/>
              </p:nvSpPr>
              <p:spPr>
                <a:xfrm>
                  <a:off x="1488" y="2784"/>
                  <a:ext cx="1056" cy="0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24609" name="Text Box 33"/>
              <p:cNvSpPr txBox="1"/>
              <p:nvPr/>
            </p:nvSpPr>
            <p:spPr>
              <a:xfrm>
                <a:off x="1504" y="3200"/>
                <a:ext cx="201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sz="2400" dirty="0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24610" name="Text Box 34"/>
              <p:cNvSpPr txBox="1"/>
              <p:nvPr/>
            </p:nvSpPr>
            <p:spPr>
              <a:xfrm>
                <a:off x="2374" y="2858"/>
                <a:ext cx="212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sz="2400" dirty="0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24611" name="Text Box 35"/>
              <p:cNvSpPr txBox="1"/>
              <p:nvPr/>
            </p:nvSpPr>
            <p:spPr>
              <a:xfrm>
                <a:off x="2000" y="2112"/>
                <a:ext cx="201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sz="2400" dirty="0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c</a:t>
                </a:r>
              </a:p>
            </p:txBody>
          </p:sp>
        </p:grpSp>
        <p:grpSp>
          <p:nvGrpSpPr>
            <p:cNvPr id="24591" name="Group 36"/>
            <p:cNvGrpSpPr/>
            <p:nvPr/>
          </p:nvGrpSpPr>
          <p:grpSpPr>
            <a:xfrm>
              <a:off x="4032" y="1632"/>
              <a:ext cx="1482" cy="2192"/>
              <a:chOff x="1104" y="1296"/>
              <a:chExt cx="1482" cy="2192"/>
            </a:xfrm>
          </p:grpSpPr>
          <p:grpSp>
            <p:nvGrpSpPr>
              <p:cNvPr id="24592" name="Group 37"/>
              <p:cNvGrpSpPr/>
              <p:nvPr/>
            </p:nvGrpSpPr>
            <p:grpSpPr>
              <a:xfrm>
                <a:off x="1104" y="1296"/>
                <a:ext cx="1440" cy="1968"/>
                <a:chOff x="1104" y="1296"/>
                <a:chExt cx="1440" cy="1968"/>
              </a:xfrm>
            </p:grpSpPr>
            <p:sp>
              <p:nvSpPr>
                <p:cNvPr id="24596" name="Line 38"/>
                <p:cNvSpPr/>
                <p:nvPr/>
              </p:nvSpPr>
              <p:spPr>
                <a:xfrm>
                  <a:off x="1104" y="1776"/>
                  <a:ext cx="0" cy="1488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597" name="Line 39"/>
                <p:cNvSpPr/>
                <p:nvPr/>
              </p:nvSpPr>
              <p:spPr>
                <a:xfrm flipV="1">
                  <a:off x="1104" y="1296"/>
                  <a:ext cx="384" cy="48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598" name="Line 40"/>
                <p:cNvSpPr/>
                <p:nvPr/>
              </p:nvSpPr>
              <p:spPr>
                <a:xfrm>
                  <a:off x="1104" y="1776"/>
                  <a:ext cx="1056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599" name="Line 41"/>
                <p:cNvSpPr/>
                <p:nvPr/>
              </p:nvSpPr>
              <p:spPr>
                <a:xfrm flipV="1">
                  <a:off x="2160" y="1296"/>
                  <a:ext cx="384" cy="48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600" name="Line 42"/>
                <p:cNvSpPr/>
                <p:nvPr/>
              </p:nvSpPr>
              <p:spPr>
                <a:xfrm>
                  <a:off x="1488" y="1296"/>
                  <a:ext cx="1056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601" name="Line 43"/>
                <p:cNvSpPr/>
                <p:nvPr/>
              </p:nvSpPr>
              <p:spPr>
                <a:xfrm>
                  <a:off x="2160" y="1776"/>
                  <a:ext cx="0" cy="1488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602" name="Line 44"/>
                <p:cNvSpPr/>
                <p:nvPr/>
              </p:nvSpPr>
              <p:spPr>
                <a:xfrm>
                  <a:off x="1104" y="3264"/>
                  <a:ext cx="1056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603" name="Line 45"/>
                <p:cNvSpPr/>
                <p:nvPr/>
              </p:nvSpPr>
              <p:spPr>
                <a:xfrm>
                  <a:off x="2544" y="1296"/>
                  <a:ext cx="0" cy="1488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604" name="Line 46"/>
                <p:cNvSpPr/>
                <p:nvPr/>
              </p:nvSpPr>
              <p:spPr>
                <a:xfrm flipV="1">
                  <a:off x="2160" y="2784"/>
                  <a:ext cx="384" cy="48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605" name="Line 47"/>
                <p:cNvSpPr/>
                <p:nvPr/>
              </p:nvSpPr>
              <p:spPr>
                <a:xfrm>
                  <a:off x="1488" y="1296"/>
                  <a:ext cx="0" cy="1488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24606" name="Line 48"/>
                <p:cNvSpPr/>
                <p:nvPr/>
              </p:nvSpPr>
              <p:spPr>
                <a:xfrm flipV="1">
                  <a:off x="1104" y="2784"/>
                  <a:ext cx="384" cy="48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24607" name="Line 49"/>
                <p:cNvSpPr/>
                <p:nvPr/>
              </p:nvSpPr>
              <p:spPr>
                <a:xfrm>
                  <a:off x="1488" y="2784"/>
                  <a:ext cx="1056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24593" name="Text Box 50"/>
              <p:cNvSpPr txBox="1"/>
              <p:nvPr/>
            </p:nvSpPr>
            <p:spPr>
              <a:xfrm>
                <a:off x="1504" y="3200"/>
                <a:ext cx="201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sz="2400" dirty="0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24594" name="Text Box 51"/>
              <p:cNvSpPr txBox="1"/>
              <p:nvPr/>
            </p:nvSpPr>
            <p:spPr>
              <a:xfrm>
                <a:off x="2374" y="2858"/>
                <a:ext cx="212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sz="2400" dirty="0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24595" name="Text Box 52"/>
              <p:cNvSpPr txBox="1"/>
              <p:nvPr/>
            </p:nvSpPr>
            <p:spPr>
              <a:xfrm>
                <a:off x="2000" y="2112"/>
                <a:ext cx="201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sz="2400" dirty="0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c</a:t>
                </a:r>
              </a:p>
            </p:txBody>
          </p:sp>
        </p:grpSp>
      </p:grpSp>
      <p:sp>
        <p:nvSpPr>
          <p:cNvPr id="24589" name="TextBox 1"/>
          <p:cNvSpPr txBox="1"/>
          <p:nvPr/>
        </p:nvSpPr>
        <p:spPr>
          <a:xfrm>
            <a:off x="1943894" y="1074190"/>
            <a:ext cx="4761706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 , dặn dò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131212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9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sz="9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8" name="Google Shape;1168;p53"/>
          <p:cNvGrpSpPr/>
          <p:nvPr/>
        </p:nvGrpSpPr>
        <p:grpSpPr>
          <a:xfrm>
            <a:off x="9454813" y="2764913"/>
            <a:ext cx="1444351" cy="2993648"/>
            <a:chOff x="6841400" y="3407100"/>
            <a:chExt cx="690285" cy="1430724"/>
          </a:xfrm>
        </p:grpSpPr>
        <p:sp>
          <p:nvSpPr>
            <p:cNvPr id="1169" name="Google Shape;1169;p53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9" name="Google Shape;1189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4" name="Google Shape;1194;p53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8" name="Google Shape;1198;p53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9" name="Google Shape;1199;p53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0" name="Google Shape;1200;p53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1" name="Google Shape;1201;p53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4320"/>
            <a:ext cx="12192000" cy="850392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7349" name="Group 5"/>
          <p:cNvGrpSpPr/>
          <p:nvPr/>
        </p:nvGrpSpPr>
        <p:grpSpPr>
          <a:xfrm>
            <a:off x="2435226" y="1143001"/>
            <a:ext cx="6276975" cy="3287713"/>
            <a:chOff x="670" y="768"/>
            <a:chExt cx="3705" cy="2046"/>
          </a:xfrm>
        </p:grpSpPr>
        <p:grpSp>
          <p:nvGrpSpPr>
            <p:cNvPr id="6153" name="Group 6"/>
            <p:cNvGrpSpPr/>
            <p:nvPr/>
          </p:nvGrpSpPr>
          <p:grpSpPr>
            <a:xfrm>
              <a:off x="670" y="768"/>
              <a:ext cx="3698" cy="2046"/>
              <a:chOff x="1006" y="2015"/>
              <a:chExt cx="3698" cy="2046"/>
            </a:xfrm>
          </p:grpSpPr>
          <p:sp>
            <p:nvSpPr>
              <p:cNvPr id="6158" name="Line 7"/>
              <p:cNvSpPr/>
              <p:nvPr/>
            </p:nvSpPr>
            <p:spPr>
              <a:xfrm>
                <a:off x="4704" y="2015"/>
                <a:ext cx="0" cy="1331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grpSp>
            <p:nvGrpSpPr>
              <p:cNvPr id="6159" name="Group 8"/>
              <p:cNvGrpSpPr/>
              <p:nvPr/>
            </p:nvGrpSpPr>
            <p:grpSpPr>
              <a:xfrm>
                <a:off x="1006" y="2016"/>
                <a:ext cx="3698" cy="2045"/>
                <a:chOff x="622" y="795"/>
                <a:chExt cx="3698" cy="2045"/>
              </a:xfrm>
            </p:grpSpPr>
            <p:grpSp>
              <p:nvGrpSpPr>
                <p:cNvPr id="6160" name="Group 9"/>
                <p:cNvGrpSpPr/>
                <p:nvPr/>
              </p:nvGrpSpPr>
              <p:grpSpPr>
                <a:xfrm>
                  <a:off x="622" y="802"/>
                  <a:ext cx="3698" cy="2038"/>
                  <a:chOff x="622" y="802"/>
                  <a:chExt cx="3698" cy="2038"/>
                </a:xfrm>
              </p:grpSpPr>
              <p:sp>
                <p:nvSpPr>
                  <p:cNvPr id="6163" name="Rectangle 10"/>
                  <p:cNvSpPr/>
                  <p:nvPr/>
                </p:nvSpPr>
                <p:spPr>
                  <a:xfrm>
                    <a:off x="622" y="1515"/>
                    <a:ext cx="2880" cy="1313"/>
                  </a:xfrm>
                  <a:prstGeom prst="rect">
                    <a:avLst/>
                  </a:prstGeom>
                  <a:noFill/>
                  <a:ln w="25400" cap="flat" cmpd="sng">
                    <a:solidFill>
                      <a:srgbClr val="FF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6164" name="Line 11"/>
                  <p:cNvSpPr/>
                  <p:nvPr/>
                </p:nvSpPr>
                <p:spPr>
                  <a:xfrm flipV="1">
                    <a:off x="3497" y="802"/>
                    <a:ext cx="816" cy="720"/>
                  </a:xfrm>
                  <a:prstGeom prst="line">
                    <a:avLst/>
                  </a:prstGeom>
                  <a:ln w="25400" cap="flat" cmpd="sng">
                    <a:solidFill>
                      <a:srgbClr val="FF33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6165" name="Line 12"/>
                  <p:cNvSpPr/>
                  <p:nvPr/>
                </p:nvSpPr>
                <p:spPr>
                  <a:xfrm flipV="1">
                    <a:off x="3504" y="2120"/>
                    <a:ext cx="816" cy="720"/>
                  </a:xfrm>
                  <a:prstGeom prst="line">
                    <a:avLst/>
                  </a:prstGeom>
                  <a:ln w="25400" cap="flat" cmpd="sng">
                    <a:solidFill>
                      <a:srgbClr val="FF33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sp>
              <p:nvSpPr>
                <p:cNvPr id="6161" name="Line 13"/>
                <p:cNvSpPr/>
                <p:nvPr/>
              </p:nvSpPr>
              <p:spPr>
                <a:xfrm flipH="1">
                  <a:off x="624" y="802"/>
                  <a:ext cx="816" cy="720"/>
                </a:xfrm>
                <a:prstGeom prst="line">
                  <a:avLst/>
                </a:prstGeom>
                <a:ln w="254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162" name="Line 14"/>
                <p:cNvSpPr/>
                <p:nvPr/>
              </p:nvSpPr>
              <p:spPr>
                <a:xfrm>
                  <a:off x="1433" y="795"/>
                  <a:ext cx="2880" cy="0"/>
                </a:xfrm>
                <a:prstGeom prst="line">
                  <a:avLst/>
                </a:prstGeom>
                <a:ln w="254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154" name="Group 15"/>
            <p:cNvGrpSpPr/>
            <p:nvPr/>
          </p:nvGrpSpPr>
          <p:grpSpPr>
            <a:xfrm>
              <a:off x="679" y="775"/>
              <a:ext cx="3696" cy="2023"/>
              <a:chOff x="912" y="1201"/>
              <a:chExt cx="3696" cy="2023"/>
            </a:xfrm>
          </p:grpSpPr>
          <p:sp>
            <p:nvSpPr>
              <p:cNvPr id="6155" name="Line 16"/>
              <p:cNvSpPr/>
              <p:nvPr/>
            </p:nvSpPr>
            <p:spPr>
              <a:xfrm>
                <a:off x="1728" y="1201"/>
                <a:ext cx="0" cy="1296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6156" name="Line 17"/>
              <p:cNvSpPr/>
              <p:nvPr/>
            </p:nvSpPr>
            <p:spPr>
              <a:xfrm>
                <a:off x="1728" y="2511"/>
                <a:ext cx="2880" cy="0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6157" name="Line 18"/>
              <p:cNvSpPr/>
              <p:nvPr/>
            </p:nvSpPr>
            <p:spPr>
              <a:xfrm flipH="1">
                <a:off x="912" y="2504"/>
                <a:ext cx="816" cy="720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dash"/>
                <a:headEnd type="none" w="med" len="med"/>
                <a:tailEnd type="none" w="med" len="med"/>
              </a:ln>
            </p:spPr>
          </p:sp>
        </p:grpSp>
      </p:grpSp>
      <p:sp>
        <p:nvSpPr>
          <p:cNvPr id="57363" name="Text Box 19"/>
          <p:cNvSpPr txBox="1">
            <a:spLocks noChangeArrowheads="1"/>
          </p:cNvSpPr>
          <p:nvPr/>
        </p:nvSpPr>
        <p:spPr bwMode="auto">
          <a:xfrm>
            <a:off x="4343400" y="5791200"/>
            <a:ext cx="2427288" cy="6302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500" b="1" dirty="0" err="1">
                <a:solidFill>
                  <a:schemeClr val="accent2"/>
                </a:solidFill>
              </a:rPr>
              <a:t>chiều</a:t>
            </a:r>
            <a:r>
              <a:rPr lang="en-US" sz="3500" b="1" dirty="0">
                <a:solidFill>
                  <a:schemeClr val="accent2"/>
                </a:solidFill>
              </a:rPr>
              <a:t> </a:t>
            </a:r>
            <a:r>
              <a:rPr lang="en-US" sz="3500" b="1" dirty="0" err="1">
                <a:solidFill>
                  <a:schemeClr val="accent2"/>
                </a:solidFill>
              </a:rPr>
              <a:t>dài</a:t>
            </a:r>
            <a:r>
              <a:rPr lang="en-US" sz="35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57364" name="Rectangle 20"/>
          <p:cNvSpPr>
            <a:spLocks noChangeArrowheads="1"/>
          </p:cNvSpPr>
          <p:nvPr/>
        </p:nvSpPr>
        <p:spPr bwMode="auto">
          <a:xfrm rot="-2664846">
            <a:off x="8149737" y="4435123"/>
            <a:ext cx="2366353" cy="6309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500" b="1" dirty="0" err="1">
                <a:solidFill>
                  <a:schemeClr val="accent2"/>
                </a:solidFill>
              </a:rPr>
              <a:t>chiều</a:t>
            </a:r>
            <a:r>
              <a:rPr lang="en-US" sz="3500" b="1" dirty="0">
                <a:solidFill>
                  <a:schemeClr val="accent2"/>
                </a:solidFill>
              </a:rPr>
              <a:t> </a:t>
            </a:r>
            <a:r>
              <a:rPr lang="en-US" sz="3500" b="1" dirty="0" err="1">
                <a:solidFill>
                  <a:schemeClr val="accent2"/>
                </a:solidFill>
              </a:rPr>
              <a:t>rộng</a:t>
            </a:r>
            <a:endParaRPr lang="en-US" sz="3500" b="1" dirty="0">
              <a:solidFill>
                <a:schemeClr val="accent2"/>
              </a:solidFill>
            </a:endParaRPr>
          </a:p>
        </p:txBody>
      </p:sp>
      <p:sp>
        <p:nvSpPr>
          <p:cNvPr id="57365" name="Text Box 21"/>
          <p:cNvSpPr txBox="1">
            <a:spLocks noChangeArrowheads="1"/>
          </p:cNvSpPr>
          <p:nvPr/>
        </p:nvSpPr>
        <p:spPr bwMode="auto">
          <a:xfrm>
            <a:off x="9144000" y="2032000"/>
            <a:ext cx="1447800" cy="101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000" b="1" dirty="0" err="1">
                <a:solidFill>
                  <a:schemeClr val="accent2"/>
                </a:solidFill>
              </a:rPr>
              <a:t>chiều</a:t>
            </a:r>
            <a:r>
              <a:rPr lang="en-US" sz="3000" b="1" dirty="0">
                <a:solidFill>
                  <a:schemeClr val="accent2"/>
                </a:solidFill>
              </a:rPr>
              <a:t> </a:t>
            </a:r>
            <a:r>
              <a:rPr lang="en-US" sz="3000" b="1" dirty="0" err="1">
                <a:solidFill>
                  <a:schemeClr val="accent2"/>
                </a:solidFill>
              </a:rPr>
              <a:t>cao</a:t>
            </a:r>
            <a:endParaRPr lang="en-US" sz="3000" b="1" dirty="0">
              <a:solidFill>
                <a:schemeClr val="accent2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5562600" y="4430713"/>
            <a:ext cx="0" cy="13843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8153401" y="3581401"/>
            <a:ext cx="874713" cy="854075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8701088" y="2032000"/>
            <a:ext cx="431800" cy="49053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4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0" y="4808538"/>
            <a:ext cx="712788" cy="2036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676" y="5045076"/>
            <a:ext cx="714375" cy="2036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6325" y="5516564"/>
            <a:ext cx="857250" cy="1387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7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7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7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63" grpId="0" animBg="1"/>
      <p:bldP spid="57364" grpId="0" animBg="1"/>
      <p:bldP spid="573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>
            <a:extLst>
              <a:ext uri="{FF2B5EF4-FFF2-40B4-BE49-F238E27FC236}">
                <a16:creationId xmlns:a16="http://schemas.microsoft.com/office/drawing/2014/main" id="{4721BD98-DB2D-4C4D-BC48-E1C6E2B3B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4320"/>
            <a:ext cx="12192000" cy="85039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0" y="4823143"/>
            <a:ext cx="712788" cy="2036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676" y="5059681"/>
            <a:ext cx="714375" cy="2036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6325" y="5531169"/>
            <a:ext cx="857250" cy="1387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7348" name="Rectangle 4"/>
          <p:cNvSpPr/>
          <p:nvPr/>
        </p:nvSpPr>
        <p:spPr>
          <a:xfrm>
            <a:off x="1912938" y="1516063"/>
            <a:ext cx="8229600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i="1" dirty="0">
                <a:solidFill>
                  <a:srgbClr val="0000FF"/>
                </a:solidFill>
              </a:rPr>
              <a:t>Ví dụ:</a:t>
            </a:r>
            <a:r>
              <a:rPr sz="2400" dirty="0">
                <a:solidFill>
                  <a:srgbClr val="0000FF"/>
                </a:solidFill>
              </a:rPr>
              <a:t> Tính thể tích hình hộp chữ nhật có chiều dài 20 cm, chiều rộng 16 cm và chiều cao 10 cm.</a:t>
            </a:r>
          </a:p>
        </p:txBody>
      </p:sp>
      <p:grpSp>
        <p:nvGrpSpPr>
          <p:cNvPr id="57349" name="Group 5"/>
          <p:cNvGrpSpPr/>
          <p:nvPr/>
        </p:nvGrpSpPr>
        <p:grpSpPr>
          <a:xfrm>
            <a:off x="2794000" y="2655888"/>
            <a:ext cx="6273800" cy="3287712"/>
            <a:chOff x="672" y="768"/>
            <a:chExt cx="3703" cy="2046"/>
          </a:xfrm>
        </p:grpSpPr>
        <p:grpSp>
          <p:nvGrpSpPr>
            <p:cNvPr id="7180" name="Group 6"/>
            <p:cNvGrpSpPr/>
            <p:nvPr/>
          </p:nvGrpSpPr>
          <p:grpSpPr>
            <a:xfrm>
              <a:off x="672" y="768"/>
              <a:ext cx="3696" cy="2046"/>
              <a:chOff x="1008" y="2015"/>
              <a:chExt cx="3696" cy="2046"/>
            </a:xfrm>
          </p:grpSpPr>
          <p:sp>
            <p:nvSpPr>
              <p:cNvPr id="7185" name="Line 7"/>
              <p:cNvSpPr/>
              <p:nvPr/>
            </p:nvSpPr>
            <p:spPr>
              <a:xfrm>
                <a:off x="4704" y="2015"/>
                <a:ext cx="0" cy="1331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grpSp>
            <p:nvGrpSpPr>
              <p:cNvPr id="7186" name="Group 8"/>
              <p:cNvGrpSpPr/>
              <p:nvPr/>
            </p:nvGrpSpPr>
            <p:grpSpPr>
              <a:xfrm>
                <a:off x="1008" y="2016"/>
                <a:ext cx="3696" cy="2045"/>
                <a:chOff x="624" y="795"/>
                <a:chExt cx="3696" cy="2045"/>
              </a:xfrm>
            </p:grpSpPr>
            <p:grpSp>
              <p:nvGrpSpPr>
                <p:cNvPr id="7187" name="Group 9"/>
                <p:cNvGrpSpPr/>
                <p:nvPr/>
              </p:nvGrpSpPr>
              <p:grpSpPr>
                <a:xfrm>
                  <a:off x="624" y="802"/>
                  <a:ext cx="3696" cy="2038"/>
                  <a:chOff x="624" y="802"/>
                  <a:chExt cx="3696" cy="2038"/>
                </a:xfrm>
              </p:grpSpPr>
              <p:sp>
                <p:nvSpPr>
                  <p:cNvPr id="7190" name="Rectangle 10"/>
                  <p:cNvSpPr/>
                  <p:nvPr/>
                </p:nvSpPr>
                <p:spPr>
                  <a:xfrm>
                    <a:off x="624" y="1515"/>
                    <a:ext cx="2880" cy="1313"/>
                  </a:xfrm>
                  <a:prstGeom prst="rect">
                    <a:avLst/>
                  </a:prstGeom>
                  <a:noFill/>
                  <a:ln w="25400" cap="flat" cmpd="sng">
                    <a:solidFill>
                      <a:srgbClr val="FF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7191" name="Line 11"/>
                  <p:cNvSpPr/>
                  <p:nvPr/>
                </p:nvSpPr>
                <p:spPr>
                  <a:xfrm flipV="1">
                    <a:off x="3497" y="802"/>
                    <a:ext cx="816" cy="720"/>
                  </a:xfrm>
                  <a:prstGeom prst="line">
                    <a:avLst/>
                  </a:prstGeom>
                  <a:ln w="25400" cap="flat" cmpd="sng">
                    <a:solidFill>
                      <a:srgbClr val="FF33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7192" name="Line 12"/>
                  <p:cNvSpPr/>
                  <p:nvPr/>
                </p:nvSpPr>
                <p:spPr>
                  <a:xfrm flipV="1">
                    <a:off x="3504" y="2120"/>
                    <a:ext cx="816" cy="720"/>
                  </a:xfrm>
                  <a:prstGeom prst="line">
                    <a:avLst/>
                  </a:prstGeom>
                  <a:ln w="25400" cap="flat" cmpd="sng">
                    <a:solidFill>
                      <a:srgbClr val="FF33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sp>
              <p:nvSpPr>
                <p:cNvPr id="7188" name="Line 13"/>
                <p:cNvSpPr/>
                <p:nvPr/>
              </p:nvSpPr>
              <p:spPr>
                <a:xfrm flipH="1">
                  <a:off x="624" y="802"/>
                  <a:ext cx="816" cy="720"/>
                </a:xfrm>
                <a:prstGeom prst="line">
                  <a:avLst/>
                </a:prstGeom>
                <a:ln w="254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7189" name="Line 14"/>
                <p:cNvSpPr/>
                <p:nvPr/>
              </p:nvSpPr>
              <p:spPr>
                <a:xfrm>
                  <a:off x="1433" y="795"/>
                  <a:ext cx="2880" cy="0"/>
                </a:xfrm>
                <a:prstGeom prst="line">
                  <a:avLst/>
                </a:prstGeom>
                <a:ln w="254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7181" name="Group 15"/>
            <p:cNvGrpSpPr/>
            <p:nvPr/>
          </p:nvGrpSpPr>
          <p:grpSpPr>
            <a:xfrm>
              <a:off x="679" y="775"/>
              <a:ext cx="3696" cy="2023"/>
              <a:chOff x="912" y="1201"/>
              <a:chExt cx="3696" cy="2023"/>
            </a:xfrm>
          </p:grpSpPr>
          <p:sp>
            <p:nvSpPr>
              <p:cNvPr id="7182" name="Line 16"/>
              <p:cNvSpPr/>
              <p:nvPr/>
            </p:nvSpPr>
            <p:spPr>
              <a:xfrm>
                <a:off x="1728" y="1201"/>
                <a:ext cx="0" cy="1296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7183" name="Line 17"/>
              <p:cNvSpPr/>
              <p:nvPr/>
            </p:nvSpPr>
            <p:spPr>
              <a:xfrm>
                <a:off x="1728" y="2511"/>
                <a:ext cx="2880" cy="0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7184" name="Line 18"/>
              <p:cNvSpPr/>
              <p:nvPr/>
            </p:nvSpPr>
            <p:spPr>
              <a:xfrm flipH="1">
                <a:off x="912" y="2504"/>
                <a:ext cx="816" cy="720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dash"/>
                <a:headEnd type="none" w="med" len="med"/>
                <a:tailEnd type="none" w="med" len="med"/>
              </a:ln>
            </p:spPr>
          </p:sp>
        </p:grpSp>
      </p:grpSp>
      <p:sp>
        <p:nvSpPr>
          <p:cNvPr id="57363" name="Text Box 19"/>
          <p:cNvSpPr txBox="1"/>
          <p:nvPr/>
        </p:nvSpPr>
        <p:spPr>
          <a:xfrm>
            <a:off x="5040313" y="5922964"/>
            <a:ext cx="11430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000" b="1" dirty="0">
                <a:solidFill>
                  <a:schemeClr val="accent2"/>
                </a:solidFill>
              </a:rPr>
              <a:t>20 cm</a:t>
            </a:r>
          </a:p>
        </p:txBody>
      </p:sp>
      <p:sp>
        <p:nvSpPr>
          <p:cNvPr id="57364" name="Rectangle 20"/>
          <p:cNvSpPr/>
          <p:nvPr/>
        </p:nvSpPr>
        <p:spPr>
          <a:xfrm rot="-2664846">
            <a:off x="8237539" y="5159376"/>
            <a:ext cx="903287" cy="396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sz="2000" b="1" dirty="0">
                <a:solidFill>
                  <a:schemeClr val="accent2"/>
                </a:solidFill>
              </a:rPr>
              <a:t>16 cm</a:t>
            </a:r>
          </a:p>
        </p:txBody>
      </p:sp>
      <p:sp>
        <p:nvSpPr>
          <p:cNvPr id="57365" name="Text Box 21"/>
          <p:cNvSpPr txBox="1"/>
          <p:nvPr/>
        </p:nvSpPr>
        <p:spPr>
          <a:xfrm>
            <a:off x="9063038" y="3594101"/>
            <a:ext cx="11430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000" b="1" dirty="0">
                <a:solidFill>
                  <a:schemeClr val="accent2"/>
                </a:solidFill>
              </a:rPr>
              <a:t>10 cm</a:t>
            </a:r>
          </a:p>
        </p:txBody>
      </p:sp>
      <p:sp>
        <p:nvSpPr>
          <p:cNvPr id="57366" name="AutoShape 22"/>
          <p:cNvSpPr/>
          <p:nvPr/>
        </p:nvSpPr>
        <p:spPr>
          <a:xfrm>
            <a:off x="2171700" y="5359400"/>
            <a:ext cx="533400" cy="533400"/>
          </a:xfrm>
          <a:prstGeom prst="cube">
            <a:avLst>
              <a:gd name="adj" fmla="val 29167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1272" name="Text Box 23"/>
          <p:cNvSpPr txBox="1"/>
          <p:nvPr/>
        </p:nvSpPr>
        <p:spPr>
          <a:xfrm>
            <a:off x="2070100" y="5524500"/>
            <a:ext cx="762000" cy="304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1400" b="1" dirty="0"/>
              <a:t>1cm</a:t>
            </a:r>
            <a:r>
              <a:rPr sz="1400" b="1" baseline="30000" dirty="0"/>
              <a:t>3</a:t>
            </a:r>
          </a:p>
        </p:txBody>
      </p:sp>
      <p:sp>
        <p:nvSpPr>
          <p:cNvPr id="57369" name="Text Box 25"/>
          <p:cNvSpPr txBox="1"/>
          <p:nvPr/>
        </p:nvSpPr>
        <p:spPr>
          <a:xfrm>
            <a:off x="5257801" y="4343401"/>
            <a:ext cx="2403475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dirty="0">
                <a:solidFill>
                  <a:schemeClr val="accent2"/>
                </a:solidFill>
              </a:rPr>
              <a:t>Thể tích = ?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2745740" y="378461"/>
            <a:ext cx="8122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1:Tìm công thức tính thể tích hình hộp chữ nhật.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7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7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7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7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7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7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7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63" grpId="0"/>
      <p:bldP spid="57364" grpId="0"/>
      <p:bldP spid="57365" grpId="0"/>
      <p:bldP spid="57366" grpId="0" bldLvl="0" animBg="1"/>
      <p:bldP spid="11272" grpId="0"/>
      <p:bldP spid="573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3" name="Picture 3">
            <a:extLst>
              <a:ext uri="{FF2B5EF4-FFF2-40B4-BE49-F238E27FC236}">
                <a16:creationId xmlns:a16="http://schemas.microsoft.com/office/drawing/2014/main" id="{99DA9B70-3E4E-4830-9014-7758E3228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74320"/>
            <a:ext cx="12192000" cy="85039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4" name="Line 2"/>
          <p:cNvSpPr/>
          <p:nvPr/>
        </p:nvSpPr>
        <p:spPr>
          <a:xfrm>
            <a:off x="4354513" y="1306513"/>
            <a:ext cx="0" cy="2057400"/>
          </a:xfrm>
          <a:prstGeom prst="line">
            <a:avLst/>
          </a:prstGeom>
          <a:ln w="25400" cap="flat" cmpd="sng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8195" name="Line 3"/>
          <p:cNvSpPr/>
          <p:nvPr/>
        </p:nvSpPr>
        <p:spPr>
          <a:xfrm flipH="1">
            <a:off x="3059113" y="3363913"/>
            <a:ext cx="1295400" cy="1143000"/>
          </a:xfrm>
          <a:prstGeom prst="line">
            <a:avLst/>
          </a:prstGeom>
          <a:ln w="25400" cap="flat" cmpd="sng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8196" name="Line 4"/>
          <p:cNvSpPr/>
          <p:nvPr/>
        </p:nvSpPr>
        <p:spPr>
          <a:xfrm>
            <a:off x="4354513" y="3375025"/>
            <a:ext cx="4572000" cy="0"/>
          </a:xfrm>
          <a:prstGeom prst="line">
            <a:avLst/>
          </a:prstGeom>
          <a:ln w="25400" cap="flat" cmpd="sng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19461" name="AutoShape 5"/>
          <p:cNvSpPr/>
          <p:nvPr/>
        </p:nvSpPr>
        <p:spPr>
          <a:xfrm>
            <a:off x="42672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FFCC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62" name="AutoShape 6"/>
          <p:cNvSpPr/>
          <p:nvPr/>
        </p:nvSpPr>
        <p:spPr>
          <a:xfrm>
            <a:off x="44958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80008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63" name="AutoShape 7"/>
          <p:cNvSpPr/>
          <p:nvPr/>
        </p:nvSpPr>
        <p:spPr>
          <a:xfrm>
            <a:off x="47244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FFCC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64" name="AutoShape 8"/>
          <p:cNvSpPr/>
          <p:nvPr/>
        </p:nvSpPr>
        <p:spPr>
          <a:xfrm>
            <a:off x="49530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80008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65" name="AutoShape 9"/>
          <p:cNvSpPr/>
          <p:nvPr/>
        </p:nvSpPr>
        <p:spPr>
          <a:xfrm>
            <a:off x="51816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FFCC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66" name="AutoShape 10"/>
          <p:cNvSpPr/>
          <p:nvPr/>
        </p:nvSpPr>
        <p:spPr>
          <a:xfrm>
            <a:off x="54102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80008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67" name="AutoShape 11"/>
          <p:cNvSpPr/>
          <p:nvPr/>
        </p:nvSpPr>
        <p:spPr>
          <a:xfrm>
            <a:off x="56388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FFCC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68" name="AutoShape 12"/>
          <p:cNvSpPr/>
          <p:nvPr/>
        </p:nvSpPr>
        <p:spPr>
          <a:xfrm>
            <a:off x="58674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80008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69" name="AutoShape 13"/>
          <p:cNvSpPr/>
          <p:nvPr/>
        </p:nvSpPr>
        <p:spPr>
          <a:xfrm>
            <a:off x="60960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FFCC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70" name="AutoShape 14"/>
          <p:cNvSpPr/>
          <p:nvPr/>
        </p:nvSpPr>
        <p:spPr>
          <a:xfrm>
            <a:off x="63246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80008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71" name="AutoShape 15"/>
          <p:cNvSpPr/>
          <p:nvPr/>
        </p:nvSpPr>
        <p:spPr>
          <a:xfrm>
            <a:off x="65532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FFCC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72" name="AutoShape 16"/>
          <p:cNvSpPr/>
          <p:nvPr/>
        </p:nvSpPr>
        <p:spPr>
          <a:xfrm>
            <a:off x="67818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80008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73" name="AutoShape 17"/>
          <p:cNvSpPr/>
          <p:nvPr/>
        </p:nvSpPr>
        <p:spPr>
          <a:xfrm>
            <a:off x="70104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FFCC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74" name="AutoShape 18"/>
          <p:cNvSpPr/>
          <p:nvPr/>
        </p:nvSpPr>
        <p:spPr>
          <a:xfrm>
            <a:off x="72390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80008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75" name="AutoShape 19"/>
          <p:cNvSpPr/>
          <p:nvPr/>
        </p:nvSpPr>
        <p:spPr>
          <a:xfrm>
            <a:off x="74676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FFCC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76" name="AutoShape 20"/>
          <p:cNvSpPr/>
          <p:nvPr/>
        </p:nvSpPr>
        <p:spPr>
          <a:xfrm>
            <a:off x="76962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80008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77" name="AutoShape 21"/>
          <p:cNvSpPr/>
          <p:nvPr/>
        </p:nvSpPr>
        <p:spPr>
          <a:xfrm>
            <a:off x="79248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FFCC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78" name="AutoShape 22"/>
          <p:cNvSpPr/>
          <p:nvPr/>
        </p:nvSpPr>
        <p:spPr>
          <a:xfrm>
            <a:off x="81534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80008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79" name="AutoShape 23"/>
          <p:cNvSpPr/>
          <p:nvPr/>
        </p:nvSpPr>
        <p:spPr>
          <a:xfrm>
            <a:off x="83820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FFCC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80" name="AutoShape 24"/>
          <p:cNvSpPr/>
          <p:nvPr/>
        </p:nvSpPr>
        <p:spPr>
          <a:xfrm>
            <a:off x="86106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80008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grpSp>
        <p:nvGrpSpPr>
          <p:cNvPr id="19481" name="Group 25"/>
          <p:cNvGrpSpPr/>
          <p:nvPr/>
        </p:nvGrpSpPr>
        <p:grpSpPr>
          <a:xfrm>
            <a:off x="4191000" y="3243263"/>
            <a:ext cx="4648200" cy="304800"/>
            <a:chOff x="1392" y="2256"/>
            <a:chExt cx="2928" cy="192"/>
          </a:xfrm>
        </p:grpSpPr>
        <p:sp>
          <p:nvSpPr>
            <p:cNvPr id="8873" name="AutoShape 26"/>
            <p:cNvSpPr/>
            <p:nvPr/>
          </p:nvSpPr>
          <p:spPr>
            <a:xfrm>
              <a:off x="139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74" name="AutoShape 27"/>
            <p:cNvSpPr/>
            <p:nvPr/>
          </p:nvSpPr>
          <p:spPr>
            <a:xfrm>
              <a:off x="153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75" name="AutoShape 28"/>
            <p:cNvSpPr/>
            <p:nvPr/>
          </p:nvSpPr>
          <p:spPr>
            <a:xfrm>
              <a:off x="168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76" name="AutoShape 29"/>
            <p:cNvSpPr/>
            <p:nvPr/>
          </p:nvSpPr>
          <p:spPr>
            <a:xfrm>
              <a:off x="182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77" name="AutoShape 30"/>
            <p:cNvSpPr/>
            <p:nvPr/>
          </p:nvSpPr>
          <p:spPr>
            <a:xfrm>
              <a:off x="196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78" name="AutoShape 31"/>
            <p:cNvSpPr/>
            <p:nvPr/>
          </p:nvSpPr>
          <p:spPr>
            <a:xfrm>
              <a:off x="211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79" name="AutoShape 32"/>
            <p:cNvSpPr/>
            <p:nvPr/>
          </p:nvSpPr>
          <p:spPr>
            <a:xfrm>
              <a:off x="225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80" name="AutoShape 33"/>
            <p:cNvSpPr/>
            <p:nvPr/>
          </p:nvSpPr>
          <p:spPr>
            <a:xfrm>
              <a:off x="240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81" name="AutoShape 34"/>
            <p:cNvSpPr/>
            <p:nvPr/>
          </p:nvSpPr>
          <p:spPr>
            <a:xfrm>
              <a:off x="254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82" name="AutoShape 35"/>
            <p:cNvSpPr/>
            <p:nvPr/>
          </p:nvSpPr>
          <p:spPr>
            <a:xfrm>
              <a:off x="268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83" name="AutoShape 36"/>
            <p:cNvSpPr/>
            <p:nvPr/>
          </p:nvSpPr>
          <p:spPr>
            <a:xfrm>
              <a:off x="283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84" name="AutoShape 37"/>
            <p:cNvSpPr/>
            <p:nvPr/>
          </p:nvSpPr>
          <p:spPr>
            <a:xfrm>
              <a:off x="297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85" name="AutoShape 38"/>
            <p:cNvSpPr/>
            <p:nvPr/>
          </p:nvSpPr>
          <p:spPr>
            <a:xfrm>
              <a:off x="312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86" name="AutoShape 39"/>
            <p:cNvSpPr/>
            <p:nvPr/>
          </p:nvSpPr>
          <p:spPr>
            <a:xfrm>
              <a:off x="326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87" name="AutoShape 40"/>
            <p:cNvSpPr/>
            <p:nvPr/>
          </p:nvSpPr>
          <p:spPr>
            <a:xfrm>
              <a:off x="340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88" name="AutoShape 41"/>
            <p:cNvSpPr/>
            <p:nvPr/>
          </p:nvSpPr>
          <p:spPr>
            <a:xfrm>
              <a:off x="355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89" name="AutoShape 42"/>
            <p:cNvSpPr/>
            <p:nvPr/>
          </p:nvSpPr>
          <p:spPr>
            <a:xfrm>
              <a:off x="369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90" name="AutoShape 43"/>
            <p:cNvSpPr/>
            <p:nvPr/>
          </p:nvSpPr>
          <p:spPr>
            <a:xfrm>
              <a:off x="384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91" name="AutoShape 44"/>
            <p:cNvSpPr/>
            <p:nvPr/>
          </p:nvSpPr>
          <p:spPr>
            <a:xfrm>
              <a:off x="398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92" name="AutoShape 45"/>
            <p:cNvSpPr/>
            <p:nvPr/>
          </p:nvSpPr>
          <p:spPr>
            <a:xfrm>
              <a:off x="412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9502" name="Group 46"/>
          <p:cNvGrpSpPr/>
          <p:nvPr/>
        </p:nvGrpSpPr>
        <p:grpSpPr>
          <a:xfrm>
            <a:off x="4114800" y="3319463"/>
            <a:ext cx="4648200" cy="304800"/>
            <a:chOff x="1392" y="2256"/>
            <a:chExt cx="2928" cy="192"/>
          </a:xfrm>
        </p:grpSpPr>
        <p:sp>
          <p:nvSpPr>
            <p:cNvPr id="8853" name="AutoShape 47"/>
            <p:cNvSpPr/>
            <p:nvPr/>
          </p:nvSpPr>
          <p:spPr>
            <a:xfrm>
              <a:off x="139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54" name="AutoShape 48"/>
            <p:cNvSpPr/>
            <p:nvPr/>
          </p:nvSpPr>
          <p:spPr>
            <a:xfrm>
              <a:off x="153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55" name="AutoShape 49"/>
            <p:cNvSpPr/>
            <p:nvPr/>
          </p:nvSpPr>
          <p:spPr>
            <a:xfrm>
              <a:off x="168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56" name="AutoShape 50"/>
            <p:cNvSpPr/>
            <p:nvPr/>
          </p:nvSpPr>
          <p:spPr>
            <a:xfrm>
              <a:off x="182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57" name="AutoShape 51"/>
            <p:cNvSpPr/>
            <p:nvPr/>
          </p:nvSpPr>
          <p:spPr>
            <a:xfrm>
              <a:off x="196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58" name="AutoShape 52"/>
            <p:cNvSpPr/>
            <p:nvPr/>
          </p:nvSpPr>
          <p:spPr>
            <a:xfrm>
              <a:off x="211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59" name="AutoShape 53"/>
            <p:cNvSpPr/>
            <p:nvPr/>
          </p:nvSpPr>
          <p:spPr>
            <a:xfrm>
              <a:off x="225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60" name="AutoShape 54"/>
            <p:cNvSpPr/>
            <p:nvPr/>
          </p:nvSpPr>
          <p:spPr>
            <a:xfrm>
              <a:off x="240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61" name="AutoShape 55"/>
            <p:cNvSpPr/>
            <p:nvPr/>
          </p:nvSpPr>
          <p:spPr>
            <a:xfrm>
              <a:off x="254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62" name="AutoShape 56"/>
            <p:cNvSpPr/>
            <p:nvPr/>
          </p:nvSpPr>
          <p:spPr>
            <a:xfrm>
              <a:off x="268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63" name="AutoShape 57"/>
            <p:cNvSpPr/>
            <p:nvPr/>
          </p:nvSpPr>
          <p:spPr>
            <a:xfrm>
              <a:off x="283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64" name="AutoShape 58"/>
            <p:cNvSpPr/>
            <p:nvPr/>
          </p:nvSpPr>
          <p:spPr>
            <a:xfrm>
              <a:off x="297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65" name="AutoShape 59"/>
            <p:cNvSpPr/>
            <p:nvPr/>
          </p:nvSpPr>
          <p:spPr>
            <a:xfrm>
              <a:off x="312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66" name="AutoShape 60"/>
            <p:cNvSpPr/>
            <p:nvPr/>
          </p:nvSpPr>
          <p:spPr>
            <a:xfrm>
              <a:off x="326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67" name="AutoShape 61"/>
            <p:cNvSpPr/>
            <p:nvPr/>
          </p:nvSpPr>
          <p:spPr>
            <a:xfrm>
              <a:off x="340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68" name="AutoShape 62"/>
            <p:cNvSpPr/>
            <p:nvPr/>
          </p:nvSpPr>
          <p:spPr>
            <a:xfrm>
              <a:off x="355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69" name="AutoShape 63"/>
            <p:cNvSpPr/>
            <p:nvPr/>
          </p:nvSpPr>
          <p:spPr>
            <a:xfrm>
              <a:off x="369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70" name="AutoShape 64"/>
            <p:cNvSpPr/>
            <p:nvPr/>
          </p:nvSpPr>
          <p:spPr>
            <a:xfrm>
              <a:off x="384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71" name="AutoShape 65"/>
            <p:cNvSpPr/>
            <p:nvPr/>
          </p:nvSpPr>
          <p:spPr>
            <a:xfrm>
              <a:off x="398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72" name="AutoShape 66"/>
            <p:cNvSpPr/>
            <p:nvPr/>
          </p:nvSpPr>
          <p:spPr>
            <a:xfrm>
              <a:off x="412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9523" name="Group 67"/>
          <p:cNvGrpSpPr/>
          <p:nvPr/>
        </p:nvGrpSpPr>
        <p:grpSpPr>
          <a:xfrm>
            <a:off x="4038600" y="3384550"/>
            <a:ext cx="4648200" cy="304800"/>
            <a:chOff x="1392" y="2256"/>
            <a:chExt cx="2928" cy="192"/>
          </a:xfrm>
        </p:grpSpPr>
        <p:sp>
          <p:nvSpPr>
            <p:cNvPr id="8833" name="AutoShape 68"/>
            <p:cNvSpPr/>
            <p:nvPr/>
          </p:nvSpPr>
          <p:spPr>
            <a:xfrm>
              <a:off x="139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34" name="AutoShape 69"/>
            <p:cNvSpPr/>
            <p:nvPr/>
          </p:nvSpPr>
          <p:spPr>
            <a:xfrm>
              <a:off x="153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35" name="AutoShape 70"/>
            <p:cNvSpPr/>
            <p:nvPr/>
          </p:nvSpPr>
          <p:spPr>
            <a:xfrm>
              <a:off x="168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36" name="AutoShape 71"/>
            <p:cNvSpPr/>
            <p:nvPr/>
          </p:nvSpPr>
          <p:spPr>
            <a:xfrm>
              <a:off x="182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37" name="AutoShape 72"/>
            <p:cNvSpPr/>
            <p:nvPr/>
          </p:nvSpPr>
          <p:spPr>
            <a:xfrm>
              <a:off x="196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38" name="AutoShape 73"/>
            <p:cNvSpPr/>
            <p:nvPr/>
          </p:nvSpPr>
          <p:spPr>
            <a:xfrm>
              <a:off x="211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39" name="AutoShape 74"/>
            <p:cNvSpPr/>
            <p:nvPr/>
          </p:nvSpPr>
          <p:spPr>
            <a:xfrm>
              <a:off x="225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40" name="AutoShape 75"/>
            <p:cNvSpPr/>
            <p:nvPr/>
          </p:nvSpPr>
          <p:spPr>
            <a:xfrm>
              <a:off x="240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41" name="AutoShape 76"/>
            <p:cNvSpPr/>
            <p:nvPr/>
          </p:nvSpPr>
          <p:spPr>
            <a:xfrm>
              <a:off x="254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42" name="AutoShape 77"/>
            <p:cNvSpPr/>
            <p:nvPr/>
          </p:nvSpPr>
          <p:spPr>
            <a:xfrm>
              <a:off x="268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43" name="AutoShape 78"/>
            <p:cNvSpPr/>
            <p:nvPr/>
          </p:nvSpPr>
          <p:spPr>
            <a:xfrm>
              <a:off x="283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44" name="AutoShape 79"/>
            <p:cNvSpPr/>
            <p:nvPr/>
          </p:nvSpPr>
          <p:spPr>
            <a:xfrm>
              <a:off x="297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45" name="AutoShape 80"/>
            <p:cNvSpPr/>
            <p:nvPr/>
          </p:nvSpPr>
          <p:spPr>
            <a:xfrm>
              <a:off x="312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46" name="AutoShape 81"/>
            <p:cNvSpPr/>
            <p:nvPr/>
          </p:nvSpPr>
          <p:spPr>
            <a:xfrm>
              <a:off x="326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47" name="AutoShape 82"/>
            <p:cNvSpPr/>
            <p:nvPr/>
          </p:nvSpPr>
          <p:spPr>
            <a:xfrm>
              <a:off x="340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48" name="AutoShape 83"/>
            <p:cNvSpPr/>
            <p:nvPr/>
          </p:nvSpPr>
          <p:spPr>
            <a:xfrm>
              <a:off x="355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49" name="AutoShape 84"/>
            <p:cNvSpPr/>
            <p:nvPr/>
          </p:nvSpPr>
          <p:spPr>
            <a:xfrm>
              <a:off x="369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50" name="AutoShape 85"/>
            <p:cNvSpPr/>
            <p:nvPr/>
          </p:nvSpPr>
          <p:spPr>
            <a:xfrm>
              <a:off x="384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51" name="AutoShape 86"/>
            <p:cNvSpPr/>
            <p:nvPr/>
          </p:nvSpPr>
          <p:spPr>
            <a:xfrm>
              <a:off x="398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52" name="AutoShape 87"/>
            <p:cNvSpPr/>
            <p:nvPr/>
          </p:nvSpPr>
          <p:spPr>
            <a:xfrm>
              <a:off x="412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9544" name="Group 88"/>
          <p:cNvGrpSpPr/>
          <p:nvPr/>
        </p:nvGrpSpPr>
        <p:grpSpPr>
          <a:xfrm>
            <a:off x="3952875" y="3460750"/>
            <a:ext cx="4648200" cy="304800"/>
            <a:chOff x="1392" y="2256"/>
            <a:chExt cx="2928" cy="192"/>
          </a:xfrm>
        </p:grpSpPr>
        <p:sp>
          <p:nvSpPr>
            <p:cNvPr id="8813" name="AutoShape 89"/>
            <p:cNvSpPr/>
            <p:nvPr/>
          </p:nvSpPr>
          <p:spPr>
            <a:xfrm>
              <a:off x="139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14" name="AutoShape 90"/>
            <p:cNvSpPr/>
            <p:nvPr/>
          </p:nvSpPr>
          <p:spPr>
            <a:xfrm>
              <a:off x="153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15" name="AutoShape 91"/>
            <p:cNvSpPr/>
            <p:nvPr/>
          </p:nvSpPr>
          <p:spPr>
            <a:xfrm>
              <a:off x="168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16" name="AutoShape 92"/>
            <p:cNvSpPr/>
            <p:nvPr/>
          </p:nvSpPr>
          <p:spPr>
            <a:xfrm>
              <a:off x="182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17" name="AutoShape 93"/>
            <p:cNvSpPr/>
            <p:nvPr/>
          </p:nvSpPr>
          <p:spPr>
            <a:xfrm>
              <a:off x="196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18" name="AutoShape 94"/>
            <p:cNvSpPr/>
            <p:nvPr/>
          </p:nvSpPr>
          <p:spPr>
            <a:xfrm>
              <a:off x="211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19" name="AutoShape 95"/>
            <p:cNvSpPr/>
            <p:nvPr/>
          </p:nvSpPr>
          <p:spPr>
            <a:xfrm>
              <a:off x="225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20" name="AutoShape 96"/>
            <p:cNvSpPr/>
            <p:nvPr/>
          </p:nvSpPr>
          <p:spPr>
            <a:xfrm>
              <a:off x="240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21" name="AutoShape 97"/>
            <p:cNvSpPr/>
            <p:nvPr/>
          </p:nvSpPr>
          <p:spPr>
            <a:xfrm>
              <a:off x="254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22" name="AutoShape 98"/>
            <p:cNvSpPr/>
            <p:nvPr/>
          </p:nvSpPr>
          <p:spPr>
            <a:xfrm>
              <a:off x="268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23" name="AutoShape 99"/>
            <p:cNvSpPr/>
            <p:nvPr/>
          </p:nvSpPr>
          <p:spPr>
            <a:xfrm>
              <a:off x="283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24" name="AutoShape 100"/>
            <p:cNvSpPr/>
            <p:nvPr/>
          </p:nvSpPr>
          <p:spPr>
            <a:xfrm>
              <a:off x="297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25" name="AutoShape 101"/>
            <p:cNvSpPr/>
            <p:nvPr/>
          </p:nvSpPr>
          <p:spPr>
            <a:xfrm>
              <a:off x="312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26" name="AutoShape 102"/>
            <p:cNvSpPr/>
            <p:nvPr/>
          </p:nvSpPr>
          <p:spPr>
            <a:xfrm>
              <a:off x="326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27" name="AutoShape 103"/>
            <p:cNvSpPr/>
            <p:nvPr/>
          </p:nvSpPr>
          <p:spPr>
            <a:xfrm>
              <a:off x="340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28" name="AutoShape 104"/>
            <p:cNvSpPr/>
            <p:nvPr/>
          </p:nvSpPr>
          <p:spPr>
            <a:xfrm>
              <a:off x="355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29" name="AutoShape 105"/>
            <p:cNvSpPr/>
            <p:nvPr/>
          </p:nvSpPr>
          <p:spPr>
            <a:xfrm>
              <a:off x="369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30" name="AutoShape 106"/>
            <p:cNvSpPr/>
            <p:nvPr/>
          </p:nvSpPr>
          <p:spPr>
            <a:xfrm>
              <a:off x="384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31" name="AutoShape 107"/>
            <p:cNvSpPr/>
            <p:nvPr/>
          </p:nvSpPr>
          <p:spPr>
            <a:xfrm>
              <a:off x="398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32" name="AutoShape 108"/>
            <p:cNvSpPr/>
            <p:nvPr/>
          </p:nvSpPr>
          <p:spPr>
            <a:xfrm>
              <a:off x="412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9565" name="Group 109"/>
          <p:cNvGrpSpPr/>
          <p:nvPr/>
        </p:nvGrpSpPr>
        <p:grpSpPr>
          <a:xfrm>
            <a:off x="3854450" y="3536950"/>
            <a:ext cx="4648200" cy="304800"/>
            <a:chOff x="1392" y="2256"/>
            <a:chExt cx="2928" cy="192"/>
          </a:xfrm>
        </p:grpSpPr>
        <p:sp>
          <p:nvSpPr>
            <p:cNvPr id="8793" name="AutoShape 110"/>
            <p:cNvSpPr/>
            <p:nvPr/>
          </p:nvSpPr>
          <p:spPr>
            <a:xfrm>
              <a:off x="139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94" name="AutoShape 111"/>
            <p:cNvSpPr/>
            <p:nvPr/>
          </p:nvSpPr>
          <p:spPr>
            <a:xfrm>
              <a:off x="153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95" name="AutoShape 112"/>
            <p:cNvSpPr/>
            <p:nvPr/>
          </p:nvSpPr>
          <p:spPr>
            <a:xfrm>
              <a:off x="168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96" name="AutoShape 113"/>
            <p:cNvSpPr/>
            <p:nvPr/>
          </p:nvSpPr>
          <p:spPr>
            <a:xfrm>
              <a:off x="182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97" name="AutoShape 114"/>
            <p:cNvSpPr/>
            <p:nvPr/>
          </p:nvSpPr>
          <p:spPr>
            <a:xfrm>
              <a:off x="196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98" name="AutoShape 115"/>
            <p:cNvSpPr/>
            <p:nvPr/>
          </p:nvSpPr>
          <p:spPr>
            <a:xfrm>
              <a:off x="211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99" name="AutoShape 116"/>
            <p:cNvSpPr/>
            <p:nvPr/>
          </p:nvSpPr>
          <p:spPr>
            <a:xfrm>
              <a:off x="225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00" name="AutoShape 117"/>
            <p:cNvSpPr/>
            <p:nvPr/>
          </p:nvSpPr>
          <p:spPr>
            <a:xfrm>
              <a:off x="240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01" name="AutoShape 118"/>
            <p:cNvSpPr/>
            <p:nvPr/>
          </p:nvSpPr>
          <p:spPr>
            <a:xfrm>
              <a:off x="254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02" name="AutoShape 119"/>
            <p:cNvSpPr/>
            <p:nvPr/>
          </p:nvSpPr>
          <p:spPr>
            <a:xfrm>
              <a:off x="268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03" name="AutoShape 120"/>
            <p:cNvSpPr/>
            <p:nvPr/>
          </p:nvSpPr>
          <p:spPr>
            <a:xfrm>
              <a:off x="283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04" name="AutoShape 121"/>
            <p:cNvSpPr/>
            <p:nvPr/>
          </p:nvSpPr>
          <p:spPr>
            <a:xfrm>
              <a:off x="297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05" name="AutoShape 122"/>
            <p:cNvSpPr/>
            <p:nvPr/>
          </p:nvSpPr>
          <p:spPr>
            <a:xfrm>
              <a:off x="312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06" name="AutoShape 123"/>
            <p:cNvSpPr/>
            <p:nvPr/>
          </p:nvSpPr>
          <p:spPr>
            <a:xfrm>
              <a:off x="326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07" name="AutoShape 124"/>
            <p:cNvSpPr/>
            <p:nvPr/>
          </p:nvSpPr>
          <p:spPr>
            <a:xfrm>
              <a:off x="340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08" name="AutoShape 125"/>
            <p:cNvSpPr/>
            <p:nvPr/>
          </p:nvSpPr>
          <p:spPr>
            <a:xfrm>
              <a:off x="355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09" name="AutoShape 126"/>
            <p:cNvSpPr/>
            <p:nvPr/>
          </p:nvSpPr>
          <p:spPr>
            <a:xfrm>
              <a:off x="369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10" name="AutoShape 127"/>
            <p:cNvSpPr/>
            <p:nvPr/>
          </p:nvSpPr>
          <p:spPr>
            <a:xfrm>
              <a:off x="384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11" name="AutoShape 128"/>
            <p:cNvSpPr/>
            <p:nvPr/>
          </p:nvSpPr>
          <p:spPr>
            <a:xfrm>
              <a:off x="398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12" name="AutoShape 129"/>
            <p:cNvSpPr/>
            <p:nvPr/>
          </p:nvSpPr>
          <p:spPr>
            <a:xfrm>
              <a:off x="412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9586" name="Group 130"/>
          <p:cNvGrpSpPr/>
          <p:nvPr/>
        </p:nvGrpSpPr>
        <p:grpSpPr>
          <a:xfrm>
            <a:off x="3767138" y="3613150"/>
            <a:ext cx="4648200" cy="304800"/>
            <a:chOff x="1392" y="2256"/>
            <a:chExt cx="2928" cy="192"/>
          </a:xfrm>
        </p:grpSpPr>
        <p:sp>
          <p:nvSpPr>
            <p:cNvPr id="8773" name="AutoShape 131"/>
            <p:cNvSpPr/>
            <p:nvPr/>
          </p:nvSpPr>
          <p:spPr>
            <a:xfrm>
              <a:off x="139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74" name="AutoShape 132"/>
            <p:cNvSpPr/>
            <p:nvPr/>
          </p:nvSpPr>
          <p:spPr>
            <a:xfrm>
              <a:off x="153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75" name="AutoShape 133"/>
            <p:cNvSpPr/>
            <p:nvPr/>
          </p:nvSpPr>
          <p:spPr>
            <a:xfrm>
              <a:off x="168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76" name="AutoShape 134"/>
            <p:cNvSpPr/>
            <p:nvPr/>
          </p:nvSpPr>
          <p:spPr>
            <a:xfrm>
              <a:off x="182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77" name="AutoShape 135"/>
            <p:cNvSpPr/>
            <p:nvPr/>
          </p:nvSpPr>
          <p:spPr>
            <a:xfrm>
              <a:off x="196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78" name="AutoShape 136"/>
            <p:cNvSpPr/>
            <p:nvPr/>
          </p:nvSpPr>
          <p:spPr>
            <a:xfrm>
              <a:off x="211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79" name="AutoShape 137"/>
            <p:cNvSpPr/>
            <p:nvPr/>
          </p:nvSpPr>
          <p:spPr>
            <a:xfrm>
              <a:off x="225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80" name="AutoShape 138"/>
            <p:cNvSpPr/>
            <p:nvPr/>
          </p:nvSpPr>
          <p:spPr>
            <a:xfrm>
              <a:off x="240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81" name="AutoShape 139"/>
            <p:cNvSpPr/>
            <p:nvPr/>
          </p:nvSpPr>
          <p:spPr>
            <a:xfrm>
              <a:off x="254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82" name="AutoShape 140"/>
            <p:cNvSpPr/>
            <p:nvPr/>
          </p:nvSpPr>
          <p:spPr>
            <a:xfrm>
              <a:off x="268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83" name="AutoShape 141"/>
            <p:cNvSpPr/>
            <p:nvPr/>
          </p:nvSpPr>
          <p:spPr>
            <a:xfrm>
              <a:off x="283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84" name="AutoShape 142"/>
            <p:cNvSpPr/>
            <p:nvPr/>
          </p:nvSpPr>
          <p:spPr>
            <a:xfrm>
              <a:off x="297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85" name="AutoShape 143"/>
            <p:cNvSpPr/>
            <p:nvPr/>
          </p:nvSpPr>
          <p:spPr>
            <a:xfrm>
              <a:off x="312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86" name="AutoShape 144"/>
            <p:cNvSpPr/>
            <p:nvPr/>
          </p:nvSpPr>
          <p:spPr>
            <a:xfrm>
              <a:off x="326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87" name="AutoShape 145"/>
            <p:cNvSpPr/>
            <p:nvPr/>
          </p:nvSpPr>
          <p:spPr>
            <a:xfrm>
              <a:off x="340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88" name="AutoShape 146"/>
            <p:cNvSpPr/>
            <p:nvPr/>
          </p:nvSpPr>
          <p:spPr>
            <a:xfrm>
              <a:off x="355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89" name="AutoShape 147"/>
            <p:cNvSpPr/>
            <p:nvPr/>
          </p:nvSpPr>
          <p:spPr>
            <a:xfrm>
              <a:off x="369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90" name="AutoShape 148"/>
            <p:cNvSpPr/>
            <p:nvPr/>
          </p:nvSpPr>
          <p:spPr>
            <a:xfrm>
              <a:off x="384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91" name="AutoShape 149"/>
            <p:cNvSpPr/>
            <p:nvPr/>
          </p:nvSpPr>
          <p:spPr>
            <a:xfrm>
              <a:off x="398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92" name="AutoShape 150"/>
            <p:cNvSpPr/>
            <p:nvPr/>
          </p:nvSpPr>
          <p:spPr>
            <a:xfrm>
              <a:off x="412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9607" name="Group 151"/>
          <p:cNvGrpSpPr/>
          <p:nvPr/>
        </p:nvGrpSpPr>
        <p:grpSpPr>
          <a:xfrm>
            <a:off x="3679825" y="3689350"/>
            <a:ext cx="4648200" cy="304800"/>
            <a:chOff x="1392" y="2256"/>
            <a:chExt cx="2928" cy="192"/>
          </a:xfrm>
        </p:grpSpPr>
        <p:sp>
          <p:nvSpPr>
            <p:cNvPr id="8753" name="AutoShape 152"/>
            <p:cNvSpPr/>
            <p:nvPr/>
          </p:nvSpPr>
          <p:spPr>
            <a:xfrm>
              <a:off x="139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54" name="AutoShape 153"/>
            <p:cNvSpPr/>
            <p:nvPr/>
          </p:nvSpPr>
          <p:spPr>
            <a:xfrm>
              <a:off x="153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55" name="AutoShape 154"/>
            <p:cNvSpPr/>
            <p:nvPr/>
          </p:nvSpPr>
          <p:spPr>
            <a:xfrm>
              <a:off x="168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56" name="AutoShape 155"/>
            <p:cNvSpPr/>
            <p:nvPr/>
          </p:nvSpPr>
          <p:spPr>
            <a:xfrm>
              <a:off x="182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57" name="AutoShape 156"/>
            <p:cNvSpPr/>
            <p:nvPr/>
          </p:nvSpPr>
          <p:spPr>
            <a:xfrm>
              <a:off x="196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58" name="AutoShape 157"/>
            <p:cNvSpPr/>
            <p:nvPr/>
          </p:nvSpPr>
          <p:spPr>
            <a:xfrm>
              <a:off x="211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59" name="AutoShape 158"/>
            <p:cNvSpPr/>
            <p:nvPr/>
          </p:nvSpPr>
          <p:spPr>
            <a:xfrm>
              <a:off x="225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60" name="AutoShape 159"/>
            <p:cNvSpPr/>
            <p:nvPr/>
          </p:nvSpPr>
          <p:spPr>
            <a:xfrm>
              <a:off x="240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61" name="AutoShape 160"/>
            <p:cNvSpPr/>
            <p:nvPr/>
          </p:nvSpPr>
          <p:spPr>
            <a:xfrm>
              <a:off x="254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62" name="AutoShape 161"/>
            <p:cNvSpPr/>
            <p:nvPr/>
          </p:nvSpPr>
          <p:spPr>
            <a:xfrm>
              <a:off x="268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63" name="AutoShape 162"/>
            <p:cNvSpPr/>
            <p:nvPr/>
          </p:nvSpPr>
          <p:spPr>
            <a:xfrm>
              <a:off x="283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64" name="AutoShape 163"/>
            <p:cNvSpPr/>
            <p:nvPr/>
          </p:nvSpPr>
          <p:spPr>
            <a:xfrm>
              <a:off x="297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65" name="AutoShape 164"/>
            <p:cNvSpPr/>
            <p:nvPr/>
          </p:nvSpPr>
          <p:spPr>
            <a:xfrm>
              <a:off x="312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66" name="AutoShape 165"/>
            <p:cNvSpPr/>
            <p:nvPr/>
          </p:nvSpPr>
          <p:spPr>
            <a:xfrm>
              <a:off x="326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67" name="AutoShape 166"/>
            <p:cNvSpPr/>
            <p:nvPr/>
          </p:nvSpPr>
          <p:spPr>
            <a:xfrm>
              <a:off x="340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68" name="AutoShape 167"/>
            <p:cNvSpPr/>
            <p:nvPr/>
          </p:nvSpPr>
          <p:spPr>
            <a:xfrm>
              <a:off x="355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69" name="AutoShape 168"/>
            <p:cNvSpPr/>
            <p:nvPr/>
          </p:nvSpPr>
          <p:spPr>
            <a:xfrm>
              <a:off x="369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70" name="AutoShape 169"/>
            <p:cNvSpPr/>
            <p:nvPr/>
          </p:nvSpPr>
          <p:spPr>
            <a:xfrm>
              <a:off x="384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71" name="AutoShape 170"/>
            <p:cNvSpPr/>
            <p:nvPr/>
          </p:nvSpPr>
          <p:spPr>
            <a:xfrm>
              <a:off x="398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72" name="AutoShape 171"/>
            <p:cNvSpPr/>
            <p:nvPr/>
          </p:nvSpPr>
          <p:spPr>
            <a:xfrm>
              <a:off x="412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9628" name="Group 172"/>
          <p:cNvGrpSpPr/>
          <p:nvPr/>
        </p:nvGrpSpPr>
        <p:grpSpPr>
          <a:xfrm>
            <a:off x="3603625" y="3754438"/>
            <a:ext cx="4648200" cy="304800"/>
            <a:chOff x="1392" y="2256"/>
            <a:chExt cx="2928" cy="192"/>
          </a:xfrm>
        </p:grpSpPr>
        <p:sp>
          <p:nvSpPr>
            <p:cNvPr id="8733" name="AutoShape 173"/>
            <p:cNvSpPr/>
            <p:nvPr/>
          </p:nvSpPr>
          <p:spPr>
            <a:xfrm>
              <a:off x="139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34" name="AutoShape 174"/>
            <p:cNvSpPr/>
            <p:nvPr/>
          </p:nvSpPr>
          <p:spPr>
            <a:xfrm>
              <a:off x="153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35" name="AutoShape 175"/>
            <p:cNvSpPr/>
            <p:nvPr/>
          </p:nvSpPr>
          <p:spPr>
            <a:xfrm>
              <a:off x="168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36" name="AutoShape 176"/>
            <p:cNvSpPr/>
            <p:nvPr/>
          </p:nvSpPr>
          <p:spPr>
            <a:xfrm>
              <a:off x="182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37" name="AutoShape 177"/>
            <p:cNvSpPr/>
            <p:nvPr/>
          </p:nvSpPr>
          <p:spPr>
            <a:xfrm>
              <a:off x="196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38" name="AutoShape 178"/>
            <p:cNvSpPr/>
            <p:nvPr/>
          </p:nvSpPr>
          <p:spPr>
            <a:xfrm>
              <a:off x="211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39" name="AutoShape 179"/>
            <p:cNvSpPr/>
            <p:nvPr/>
          </p:nvSpPr>
          <p:spPr>
            <a:xfrm>
              <a:off x="225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40" name="AutoShape 180"/>
            <p:cNvSpPr/>
            <p:nvPr/>
          </p:nvSpPr>
          <p:spPr>
            <a:xfrm>
              <a:off x="240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41" name="AutoShape 181"/>
            <p:cNvSpPr/>
            <p:nvPr/>
          </p:nvSpPr>
          <p:spPr>
            <a:xfrm>
              <a:off x="254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42" name="AutoShape 182"/>
            <p:cNvSpPr/>
            <p:nvPr/>
          </p:nvSpPr>
          <p:spPr>
            <a:xfrm>
              <a:off x="268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43" name="AutoShape 183"/>
            <p:cNvSpPr/>
            <p:nvPr/>
          </p:nvSpPr>
          <p:spPr>
            <a:xfrm>
              <a:off x="283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44" name="AutoShape 184"/>
            <p:cNvSpPr/>
            <p:nvPr/>
          </p:nvSpPr>
          <p:spPr>
            <a:xfrm>
              <a:off x="297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45" name="AutoShape 185"/>
            <p:cNvSpPr/>
            <p:nvPr/>
          </p:nvSpPr>
          <p:spPr>
            <a:xfrm>
              <a:off x="312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46" name="AutoShape 186"/>
            <p:cNvSpPr/>
            <p:nvPr/>
          </p:nvSpPr>
          <p:spPr>
            <a:xfrm>
              <a:off x="326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47" name="AutoShape 187"/>
            <p:cNvSpPr/>
            <p:nvPr/>
          </p:nvSpPr>
          <p:spPr>
            <a:xfrm>
              <a:off x="340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48" name="AutoShape 188"/>
            <p:cNvSpPr/>
            <p:nvPr/>
          </p:nvSpPr>
          <p:spPr>
            <a:xfrm>
              <a:off x="355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49" name="AutoShape 189"/>
            <p:cNvSpPr/>
            <p:nvPr/>
          </p:nvSpPr>
          <p:spPr>
            <a:xfrm>
              <a:off x="369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50" name="AutoShape 190"/>
            <p:cNvSpPr/>
            <p:nvPr/>
          </p:nvSpPr>
          <p:spPr>
            <a:xfrm>
              <a:off x="384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51" name="AutoShape 191"/>
            <p:cNvSpPr/>
            <p:nvPr/>
          </p:nvSpPr>
          <p:spPr>
            <a:xfrm>
              <a:off x="398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52" name="AutoShape 192"/>
            <p:cNvSpPr/>
            <p:nvPr/>
          </p:nvSpPr>
          <p:spPr>
            <a:xfrm>
              <a:off x="412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9649" name="Group 193"/>
          <p:cNvGrpSpPr/>
          <p:nvPr/>
        </p:nvGrpSpPr>
        <p:grpSpPr>
          <a:xfrm>
            <a:off x="3516313" y="3830638"/>
            <a:ext cx="4648200" cy="304800"/>
            <a:chOff x="1392" y="2256"/>
            <a:chExt cx="2928" cy="192"/>
          </a:xfrm>
        </p:grpSpPr>
        <p:sp>
          <p:nvSpPr>
            <p:cNvPr id="8713" name="AutoShape 194"/>
            <p:cNvSpPr/>
            <p:nvPr/>
          </p:nvSpPr>
          <p:spPr>
            <a:xfrm>
              <a:off x="139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14" name="AutoShape 195"/>
            <p:cNvSpPr/>
            <p:nvPr/>
          </p:nvSpPr>
          <p:spPr>
            <a:xfrm>
              <a:off x="153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15" name="AutoShape 196"/>
            <p:cNvSpPr/>
            <p:nvPr/>
          </p:nvSpPr>
          <p:spPr>
            <a:xfrm>
              <a:off x="168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16" name="AutoShape 197"/>
            <p:cNvSpPr/>
            <p:nvPr/>
          </p:nvSpPr>
          <p:spPr>
            <a:xfrm>
              <a:off x="182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17" name="AutoShape 198"/>
            <p:cNvSpPr/>
            <p:nvPr/>
          </p:nvSpPr>
          <p:spPr>
            <a:xfrm>
              <a:off x="196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18" name="AutoShape 199"/>
            <p:cNvSpPr/>
            <p:nvPr/>
          </p:nvSpPr>
          <p:spPr>
            <a:xfrm>
              <a:off x="211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19" name="AutoShape 200"/>
            <p:cNvSpPr/>
            <p:nvPr/>
          </p:nvSpPr>
          <p:spPr>
            <a:xfrm>
              <a:off x="225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20" name="AutoShape 201"/>
            <p:cNvSpPr/>
            <p:nvPr/>
          </p:nvSpPr>
          <p:spPr>
            <a:xfrm>
              <a:off x="240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21" name="AutoShape 202"/>
            <p:cNvSpPr/>
            <p:nvPr/>
          </p:nvSpPr>
          <p:spPr>
            <a:xfrm>
              <a:off x="254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22" name="AutoShape 203"/>
            <p:cNvSpPr/>
            <p:nvPr/>
          </p:nvSpPr>
          <p:spPr>
            <a:xfrm>
              <a:off x="268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23" name="AutoShape 204"/>
            <p:cNvSpPr/>
            <p:nvPr/>
          </p:nvSpPr>
          <p:spPr>
            <a:xfrm>
              <a:off x="283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24" name="AutoShape 205"/>
            <p:cNvSpPr/>
            <p:nvPr/>
          </p:nvSpPr>
          <p:spPr>
            <a:xfrm>
              <a:off x="297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25" name="AutoShape 206"/>
            <p:cNvSpPr/>
            <p:nvPr/>
          </p:nvSpPr>
          <p:spPr>
            <a:xfrm>
              <a:off x="312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26" name="AutoShape 207"/>
            <p:cNvSpPr/>
            <p:nvPr/>
          </p:nvSpPr>
          <p:spPr>
            <a:xfrm>
              <a:off x="326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27" name="AutoShape 208"/>
            <p:cNvSpPr/>
            <p:nvPr/>
          </p:nvSpPr>
          <p:spPr>
            <a:xfrm>
              <a:off x="340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28" name="AutoShape 209"/>
            <p:cNvSpPr/>
            <p:nvPr/>
          </p:nvSpPr>
          <p:spPr>
            <a:xfrm>
              <a:off x="355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29" name="AutoShape 210"/>
            <p:cNvSpPr/>
            <p:nvPr/>
          </p:nvSpPr>
          <p:spPr>
            <a:xfrm>
              <a:off x="369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30" name="AutoShape 211"/>
            <p:cNvSpPr/>
            <p:nvPr/>
          </p:nvSpPr>
          <p:spPr>
            <a:xfrm>
              <a:off x="384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31" name="AutoShape 212"/>
            <p:cNvSpPr/>
            <p:nvPr/>
          </p:nvSpPr>
          <p:spPr>
            <a:xfrm>
              <a:off x="398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32" name="AutoShape 213"/>
            <p:cNvSpPr/>
            <p:nvPr/>
          </p:nvSpPr>
          <p:spPr>
            <a:xfrm>
              <a:off x="412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9670" name="Group 214"/>
          <p:cNvGrpSpPr/>
          <p:nvPr/>
        </p:nvGrpSpPr>
        <p:grpSpPr>
          <a:xfrm>
            <a:off x="3440113" y="3906838"/>
            <a:ext cx="4648200" cy="304800"/>
            <a:chOff x="1392" y="2256"/>
            <a:chExt cx="2928" cy="192"/>
          </a:xfrm>
        </p:grpSpPr>
        <p:sp>
          <p:nvSpPr>
            <p:cNvPr id="8693" name="AutoShape 215"/>
            <p:cNvSpPr/>
            <p:nvPr/>
          </p:nvSpPr>
          <p:spPr>
            <a:xfrm>
              <a:off x="139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94" name="AutoShape 216"/>
            <p:cNvSpPr/>
            <p:nvPr/>
          </p:nvSpPr>
          <p:spPr>
            <a:xfrm>
              <a:off x="153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95" name="AutoShape 217"/>
            <p:cNvSpPr/>
            <p:nvPr/>
          </p:nvSpPr>
          <p:spPr>
            <a:xfrm>
              <a:off x="168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96" name="AutoShape 218"/>
            <p:cNvSpPr/>
            <p:nvPr/>
          </p:nvSpPr>
          <p:spPr>
            <a:xfrm>
              <a:off x="182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97" name="AutoShape 219"/>
            <p:cNvSpPr/>
            <p:nvPr/>
          </p:nvSpPr>
          <p:spPr>
            <a:xfrm>
              <a:off x="196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98" name="AutoShape 220"/>
            <p:cNvSpPr/>
            <p:nvPr/>
          </p:nvSpPr>
          <p:spPr>
            <a:xfrm>
              <a:off x="211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99" name="AutoShape 221"/>
            <p:cNvSpPr/>
            <p:nvPr/>
          </p:nvSpPr>
          <p:spPr>
            <a:xfrm>
              <a:off x="225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00" name="AutoShape 222"/>
            <p:cNvSpPr/>
            <p:nvPr/>
          </p:nvSpPr>
          <p:spPr>
            <a:xfrm>
              <a:off x="240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01" name="AutoShape 223"/>
            <p:cNvSpPr/>
            <p:nvPr/>
          </p:nvSpPr>
          <p:spPr>
            <a:xfrm>
              <a:off x="254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02" name="AutoShape 224"/>
            <p:cNvSpPr/>
            <p:nvPr/>
          </p:nvSpPr>
          <p:spPr>
            <a:xfrm>
              <a:off x="268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03" name="AutoShape 225"/>
            <p:cNvSpPr/>
            <p:nvPr/>
          </p:nvSpPr>
          <p:spPr>
            <a:xfrm>
              <a:off x="283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04" name="AutoShape 226"/>
            <p:cNvSpPr/>
            <p:nvPr/>
          </p:nvSpPr>
          <p:spPr>
            <a:xfrm>
              <a:off x="297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05" name="AutoShape 227"/>
            <p:cNvSpPr/>
            <p:nvPr/>
          </p:nvSpPr>
          <p:spPr>
            <a:xfrm>
              <a:off x="312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06" name="AutoShape 228"/>
            <p:cNvSpPr/>
            <p:nvPr/>
          </p:nvSpPr>
          <p:spPr>
            <a:xfrm>
              <a:off x="326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07" name="AutoShape 229"/>
            <p:cNvSpPr/>
            <p:nvPr/>
          </p:nvSpPr>
          <p:spPr>
            <a:xfrm>
              <a:off x="340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08" name="AutoShape 230"/>
            <p:cNvSpPr/>
            <p:nvPr/>
          </p:nvSpPr>
          <p:spPr>
            <a:xfrm>
              <a:off x="355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09" name="AutoShape 231"/>
            <p:cNvSpPr/>
            <p:nvPr/>
          </p:nvSpPr>
          <p:spPr>
            <a:xfrm>
              <a:off x="369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10" name="AutoShape 232"/>
            <p:cNvSpPr/>
            <p:nvPr/>
          </p:nvSpPr>
          <p:spPr>
            <a:xfrm>
              <a:off x="384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11" name="AutoShape 233"/>
            <p:cNvSpPr/>
            <p:nvPr/>
          </p:nvSpPr>
          <p:spPr>
            <a:xfrm>
              <a:off x="398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12" name="AutoShape 234"/>
            <p:cNvSpPr/>
            <p:nvPr/>
          </p:nvSpPr>
          <p:spPr>
            <a:xfrm>
              <a:off x="412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9691" name="Group 235"/>
          <p:cNvGrpSpPr/>
          <p:nvPr/>
        </p:nvGrpSpPr>
        <p:grpSpPr>
          <a:xfrm>
            <a:off x="3363913" y="3971925"/>
            <a:ext cx="4648200" cy="304800"/>
            <a:chOff x="1392" y="2256"/>
            <a:chExt cx="2928" cy="192"/>
          </a:xfrm>
        </p:grpSpPr>
        <p:sp>
          <p:nvSpPr>
            <p:cNvPr id="8673" name="AutoShape 236"/>
            <p:cNvSpPr/>
            <p:nvPr/>
          </p:nvSpPr>
          <p:spPr>
            <a:xfrm>
              <a:off x="139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74" name="AutoShape 237"/>
            <p:cNvSpPr/>
            <p:nvPr/>
          </p:nvSpPr>
          <p:spPr>
            <a:xfrm>
              <a:off x="153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75" name="AutoShape 238"/>
            <p:cNvSpPr/>
            <p:nvPr/>
          </p:nvSpPr>
          <p:spPr>
            <a:xfrm>
              <a:off x="168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76" name="AutoShape 239"/>
            <p:cNvSpPr/>
            <p:nvPr/>
          </p:nvSpPr>
          <p:spPr>
            <a:xfrm>
              <a:off x="182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77" name="AutoShape 240"/>
            <p:cNvSpPr/>
            <p:nvPr/>
          </p:nvSpPr>
          <p:spPr>
            <a:xfrm>
              <a:off x="196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78" name="AutoShape 241"/>
            <p:cNvSpPr/>
            <p:nvPr/>
          </p:nvSpPr>
          <p:spPr>
            <a:xfrm>
              <a:off x="211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79" name="AutoShape 242"/>
            <p:cNvSpPr/>
            <p:nvPr/>
          </p:nvSpPr>
          <p:spPr>
            <a:xfrm>
              <a:off x="225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80" name="AutoShape 243"/>
            <p:cNvSpPr/>
            <p:nvPr/>
          </p:nvSpPr>
          <p:spPr>
            <a:xfrm>
              <a:off x="240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81" name="AutoShape 244"/>
            <p:cNvSpPr/>
            <p:nvPr/>
          </p:nvSpPr>
          <p:spPr>
            <a:xfrm>
              <a:off x="254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82" name="AutoShape 245"/>
            <p:cNvSpPr/>
            <p:nvPr/>
          </p:nvSpPr>
          <p:spPr>
            <a:xfrm>
              <a:off x="268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83" name="AutoShape 246"/>
            <p:cNvSpPr/>
            <p:nvPr/>
          </p:nvSpPr>
          <p:spPr>
            <a:xfrm>
              <a:off x="283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84" name="AutoShape 247"/>
            <p:cNvSpPr/>
            <p:nvPr/>
          </p:nvSpPr>
          <p:spPr>
            <a:xfrm>
              <a:off x="297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85" name="AutoShape 248"/>
            <p:cNvSpPr/>
            <p:nvPr/>
          </p:nvSpPr>
          <p:spPr>
            <a:xfrm>
              <a:off x="312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86" name="AutoShape 249"/>
            <p:cNvSpPr/>
            <p:nvPr/>
          </p:nvSpPr>
          <p:spPr>
            <a:xfrm>
              <a:off x="326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87" name="AutoShape 250"/>
            <p:cNvSpPr/>
            <p:nvPr/>
          </p:nvSpPr>
          <p:spPr>
            <a:xfrm>
              <a:off x="340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88" name="AutoShape 251"/>
            <p:cNvSpPr/>
            <p:nvPr/>
          </p:nvSpPr>
          <p:spPr>
            <a:xfrm>
              <a:off x="355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89" name="AutoShape 252"/>
            <p:cNvSpPr/>
            <p:nvPr/>
          </p:nvSpPr>
          <p:spPr>
            <a:xfrm>
              <a:off x="369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90" name="AutoShape 253"/>
            <p:cNvSpPr/>
            <p:nvPr/>
          </p:nvSpPr>
          <p:spPr>
            <a:xfrm>
              <a:off x="384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91" name="AutoShape 254"/>
            <p:cNvSpPr/>
            <p:nvPr/>
          </p:nvSpPr>
          <p:spPr>
            <a:xfrm>
              <a:off x="398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92" name="AutoShape 255"/>
            <p:cNvSpPr/>
            <p:nvPr/>
          </p:nvSpPr>
          <p:spPr>
            <a:xfrm>
              <a:off x="412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9712" name="Group 256"/>
          <p:cNvGrpSpPr/>
          <p:nvPr/>
        </p:nvGrpSpPr>
        <p:grpSpPr>
          <a:xfrm>
            <a:off x="3298825" y="4037013"/>
            <a:ext cx="4648200" cy="304800"/>
            <a:chOff x="1392" y="2256"/>
            <a:chExt cx="2928" cy="192"/>
          </a:xfrm>
        </p:grpSpPr>
        <p:sp>
          <p:nvSpPr>
            <p:cNvPr id="8653" name="AutoShape 257"/>
            <p:cNvSpPr/>
            <p:nvPr/>
          </p:nvSpPr>
          <p:spPr>
            <a:xfrm>
              <a:off x="139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54" name="AutoShape 258"/>
            <p:cNvSpPr/>
            <p:nvPr/>
          </p:nvSpPr>
          <p:spPr>
            <a:xfrm>
              <a:off x="153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55" name="AutoShape 259"/>
            <p:cNvSpPr/>
            <p:nvPr/>
          </p:nvSpPr>
          <p:spPr>
            <a:xfrm>
              <a:off x="168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56" name="AutoShape 260"/>
            <p:cNvSpPr/>
            <p:nvPr/>
          </p:nvSpPr>
          <p:spPr>
            <a:xfrm>
              <a:off x="182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57" name="AutoShape 261"/>
            <p:cNvSpPr/>
            <p:nvPr/>
          </p:nvSpPr>
          <p:spPr>
            <a:xfrm>
              <a:off x="196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58" name="AutoShape 262"/>
            <p:cNvSpPr/>
            <p:nvPr/>
          </p:nvSpPr>
          <p:spPr>
            <a:xfrm>
              <a:off x="211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59" name="AutoShape 263"/>
            <p:cNvSpPr/>
            <p:nvPr/>
          </p:nvSpPr>
          <p:spPr>
            <a:xfrm>
              <a:off x="225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60" name="AutoShape 264"/>
            <p:cNvSpPr/>
            <p:nvPr/>
          </p:nvSpPr>
          <p:spPr>
            <a:xfrm>
              <a:off x="240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61" name="AutoShape 265"/>
            <p:cNvSpPr/>
            <p:nvPr/>
          </p:nvSpPr>
          <p:spPr>
            <a:xfrm>
              <a:off x="254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62" name="AutoShape 266"/>
            <p:cNvSpPr/>
            <p:nvPr/>
          </p:nvSpPr>
          <p:spPr>
            <a:xfrm>
              <a:off x="268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63" name="AutoShape 267"/>
            <p:cNvSpPr/>
            <p:nvPr/>
          </p:nvSpPr>
          <p:spPr>
            <a:xfrm>
              <a:off x="283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64" name="AutoShape 268"/>
            <p:cNvSpPr/>
            <p:nvPr/>
          </p:nvSpPr>
          <p:spPr>
            <a:xfrm>
              <a:off x="297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65" name="AutoShape 269"/>
            <p:cNvSpPr/>
            <p:nvPr/>
          </p:nvSpPr>
          <p:spPr>
            <a:xfrm>
              <a:off x="312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66" name="AutoShape 270"/>
            <p:cNvSpPr/>
            <p:nvPr/>
          </p:nvSpPr>
          <p:spPr>
            <a:xfrm>
              <a:off x="326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67" name="AutoShape 271"/>
            <p:cNvSpPr/>
            <p:nvPr/>
          </p:nvSpPr>
          <p:spPr>
            <a:xfrm>
              <a:off x="340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68" name="AutoShape 272"/>
            <p:cNvSpPr/>
            <p:nvPr/>
          </p:nvSpPr>
          <p:spPr>
            <a:xfrm>
              <a:off x="355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69" name="AutoShape 273"/>
            <p:cNvSpPr/>
            <p:nvPr/>
          </p:nvSpPr>
          <p:spPr>
            <a:xfrm>
              <a:off x="369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70" name="AutoShape 274"/>
            <p:cNvSpPr/>
            <p:nvPr/>
          </p:nvSpPr>
          <p:spPr>
            <a:xfrm>
              <a:off x="384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71" name="AutoShape 275"/>
            <p:cNvSpPr/>
            <p:nvPr/>
          </p:nvSpPr>
          <p:spPr>
            <a:xfrm>
              <a:off x="398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72" name="AutoShape 276"/>
            <p:cNvSpPr/>
            <p:nvPr/>
          </p:nvSpPr>
          <p:spPr>
            <a:xfrm>
              <a:off x="412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9733" name="Group 277"/>
          <p:cNvGrpSpPr/>
          <p:nvPr/>
        </p:nvGrpSpPr>
        <p:grpSpPr>
          <a:xfrm>
            <a:off x="3222625" y="4090988"/>
            <a:ext cx="4648200" cy="304800"/>
            <a:chOff x="1392" y="2256"/>
            <a:chExt cx="2928" cy="192"/>
          </a:xfrm>
        </p:grpSpPr>
        <p:sp>
          <p:nvSpPr>
            <p:cNvPr id="8633" name="AutoShape 278"/>
            <p:cNvSpPr/>
            <p:nvPr/>
          </p:nvSpPr>
          <p:spPr>
            <a:xfrm>
              <a:off x="139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34" name="AutoShape 279"/>
            <p:cNvSpPr/>
            <p:nvPr/>
          </p:nvSpPr>
          <p:spPr>
            <a:xfrm>
              <a:off x="153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35" name="AutoShape 280"/>
            <p:cNvSpPr/>
            <p:nvPr/>
          </p:nvSpPr>
          <p:spPr>
            <a:xfrm>
              <a:off x="168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36" name="AutoShape 281"/>
            <p:cNvSpPr/>
            <p:nvPr/>
          </p:nvSpPr>
          <p:spPr>
            <a:xfrm>
              <a:off x="182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37" name="AutoShape 282"/>
            <p:cNvSpPr/>
            <p:nvPr/>
          </p:nvSpPr>
          <p:spPr>
            <a:xfrm>
              <a:off x="196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38" name="AutoShape 283"/>
            <p:cNvSpPr/>
            <p:nvPr/>
          </p:nvSpPr>
          <p:spPr>
            <a:xfrm>
              <a:off x="211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39" name="AutoShape 284"/>
            <p:cNvSpPr/>
            <p:nvPr/>
          </p:nvSpPr>
          <p:spPr>
            <a:xfrm>
              <a:off x="225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40" name="AutoShape 285"/>
            <p:cNvSpPr/>
            <p:nvPr/>
          </p:nvSpPr>
          <p:spPr>
            <a:xfrm>
              <a:off x="240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41" name="AutoShape 286"/>
            <p:cNvSpPr/>
            <p:nvPr/>
          </p:nvSpPr>
          <p:spPr>
            <a:xfrm>
              <a:off x="254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42" name="AutoShape 287"/>
            <p:cNvSpPr/>
            <p:nvPr/>
          </p:nvSpPr>
          <p:spPr>
            <a:xfrm>
              <a:off x="268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43" name="AutoShape 288"/>
            <p:cNvSpPr/>
            <p:nvPr/>
          </p:nvSpPr>
          <p:spPr>
            <a:xfrm>
              <a:off x="283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44" name="AutoShape 289"/>
            <p:cNvSpPr/>
            <p:nvPr/>
          </p:nvSpPr>
          <p:spPr>
            <a:xfrm>
              <a:off x="297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45" name="AutoShape 290"/>
            <p:cNvSpPr/>
            <p:nvPr/>
          </p:nvSpPr>
          <p:spPr>
            <a:xfrm>
              <a:off x="312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46" name="AutoShape 291"/>
            <p:cNvSpPr/>
            <p:nvPr/>
          </p:nvSpPr>
          <p:spPr>
            <a:xfrm>
              <a:off x="326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47" name="AutoShape 292"/>
            <p:cNvSpPr/>
            <p:nvPr/>
          </p:nvSpPr>
          <p:spPr>
            <a:xfrm>
              <a:off x="340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48" name="AutoShape 293"/>
            <p:cNvSpPr/>
            <p:nvPr/>
          </p:nvSpPr>
          <p:spPr>
            <a:xfrm>
              <a:off x="355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49" name="AutoShape 294"/>
            <p:cNvSpPr/>
            <p:nvPr/>
          </p:nvSpPr>
          <p:spPr>
            <a:xfrm>
              <a:off x="369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50" name="AutoShape 295"/>
            <p:cNvSpPr/>
            <p:nvPr/>
          </p:nvSpPr>
          <p:spPr>
            <a:xfrm>
              <a:off x="384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51" name="AutoShape 296"/>
            <p:cNvSpPr/>
            <p:nvPr/>
          </p:nvSpPr>
          <p:spPr>
            <a:xfrm>
              <a:off x="398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52" name="AutoShape 297"/>
            <p:cNvSpPr/>
            <p:nvPr/>
          </p:nvSpPr>
          <p:spPr>
            <a:xfrm>
              <a:off x="412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9754" name="Group 298"/>
          <p:cNvGrpSpPr/>
          <p:nvPr/>
        </p:nvGrpSpPr>
        <p:grpSpPr>
          <a:xfrm>
            <a:off x="3146425" y="4157663"/>
            <a:ext cx="4648200" cy="304800"/>
            <a:chOff x="1392" y="2256"/>
            <a:chExt cx="2928" cy="192"/>
          </a:xfrm>
        </p:grpSpPr>
        <p:sp>
          <p:nvSpPr>
            <p:cNvPr id="8613" name="AutoShape 299"/>
            <p:cNvSpPr/>
            <p:nvPr/>
          </p:nvSpPr>
          <p:spPr>
            <a:xfrm>
              <a:off x="139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14" name="AutoShape 300"/>
            <p:cNvSpPr/>
            <p:nvPr/>
          </p:nvSpPr>
          <p:spPr>
            <a:xfrm>
              <a:off x="153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15" name="AutoShape 301"/>
            <p:cNvSpPr/>
            <p:nvPr/>
          </p:nvSpPr>
          <p:spPr>
            <a:xfrm>
              <a:off x="168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16" name="AutoShape 302"/>
            <p:cNvSpPr/>
            <p:nvPr/>
          </p:nvSpPr>
          <p:spPr>
            <a:xfrm>
              <a:off x="182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17" name="AutoShape 303"/>
            <p:cNvSpPr/>
            <p:nvPr/>
          </p:nvSpPr>
          <p:spPr>
            <a:xfrm>
              <a:off x="196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18" name="AutoShape 304"/>
            <p:cNvSpPr/>
            <p:nvPr/>
          </p:nvSpPr>
          <p:spPr>
            <a:xfrm>
              <a:off x="211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19" name="AutoShape 305"/>
            <p:cNvSpPr/>
            <p:nvPr/>
          </p:nvSpPr>
          <p:spPr>
            <a:xfrm>
              <a:off x="225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20" name="AutoShape 306"/>
            <p:cNvSpPr/>
            <p:nvPr/>
          </p:nvSpPr>
          <p:spPr>
            <a:xfrm>
              <a:off x="240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21" name="AutoShape 307"/>
            <p:cNvSpPr/>
            <p:nvPr/>
          </p:nvSpPr>
          <p:spPr>
            <a:xfrm>
              <a:off x="254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22" name="AutoShape 308"/>
            <p:cNvSpPr/>
            <p:nvPr/>
          </p:nvSpPr>
          <p:spPr>
            <a:xfrm>
              <a:off x="268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23" name="AutoShape 309"/>
            <p:cNvSpPr/>
            <p:nvPr/>
          </p:nvSpPr>
          <p:spPr>
            <a:xfrm>
              <a:off x="283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24" name="AutoShape 310"/>
            <p:cNvSpPr/>
            <p:nvPr/>
          </p:nvSpPr>
          <p:spPr>
            <a:xfrm>
              <a:off x="297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25" name="AutoShape 311"/>
            <p:cNvSpPr/>
            <p:nvPr/>
          </p:nvSpPr>
          <p:spPr>
            <a:xfrm>
              <a:off x="312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26" name="AutoShape 312"/>
            <p:cNvSpPr/>
            <p:nvPr/>
          </p:nvSpPr>
          <p:spPr>
            <a:xfrm>
              <a:off x="326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27" name="AutoShape 313"/>
            <p:cNvSpPr/>
            <p:nvPr/>
          </p:nvSpPr>
          <p:spPr>
            <a:xfrm>
              <a:off x="340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28" name="AutoShape 314"/>
            <p:cNvSpPr/>
            <p:nvPr/>
          </p:nvSpPr>
          <p:spPr>
            <a:xfrm>
              <a:off x="355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29" name="AutoShape 315"/>
            <p:cNvSpPr/>
            <p:nvPr/>
          </p:nvSpPr>
          <p:spPr>
            <a:xfrm>
              <a:off x="369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30" name="AutoShape 316"/>
            <p:cNvSpPr/>
            <p:nvPr/>
          </p:nvSpPr>
          <p:spPr>
            <a:xfrm>
              <a:off x="384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31" name="AutoShape 317"/>
            <p:cNvSpPr/>
            <p:nvPr/>
          </p:nvSpPr>
          <p:spPr>
            <a:xfrm>
              <a:off x="398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32" name="AutoShape 318"/>
            <p:cNvSpPr/>
            <p:nvPr/>
          </p:nvSpPr>
          <p:spPr>
            <a:xfrm>
              <a:off x="412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9775" name="Group 319"/>
          <p:cNvGrpSpPr/>
          <p:nvPr/>
        </p:nvGrpSpPr>
        <p:grpSpPr>
          <a:xfrm>
            <a:off x="3068638" y="4210050"/>
            <a:ext cx="4648200" cy="304800"/>
            <a:chOff x="1392" y="2256"/>
            <a:chExt cx="2928" cy="192"/>
          </a:xfrm>
        </p:grpSpPr>
        <p:sp>
          <p:nvSpPr>
            <p:cNvPr id="8593" name="AutoShape 320"/>
            <p:cNvSpPr/>
            <p:nvPr/>
          </p:nvSpPr>
          <p:spPr>
            <a:xfrm>
              <a:off x="139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594" name="AutoShape 321"/>
            <p:cNvSpPr/>
            <p:nvPr/>
          </p:nvSpPr>
          <p:spPr>
            <a:xfrm>
              <a:off x="153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595" name="AutoShape 322"/>
            <p:cNvSpPr/>
            <p:nvPr/>
          </p:nvSpPr>
          <p:spPr>
            <a:xfrm>
              <a:off x="168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596" name="AutoShape 323"/>
            <p:cNvSpPr/>
            <p:nvPr/>
          </p:nvSpPr>
          <p:spPr>
            <a:xfrm>
              <a:off x="182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597" name="AutoShape 324"/>
            <p:cNvSpPr/>
            <p:nvPr/>
          </p:nvSpPr>
          <p:spPr>
            <a:xfrm>
              <a:off x="196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598" name="AutoShape 325"/>
            <p:cNvSpPr/>
            <p:nvPr/>
          </p:nvSpPr>
          <p:spPr>
            <a:xfrm>
              <a:off x="211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599" name="AutoShape 326"/>
            <p:cNvSpPr/>
            <p:nvPr/>
          </p:nvSpPr>
          <p:spPr>
            <a:xfrm>
              <a:off x="225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00" name="AutoShape 327"/>
            <p:cNvSpPr/>
            <p:nvPr/>
          </p:nvSpPr>
          <p:spPr>
            <a:xfrm>
              <a:off x="240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01" name="AutoShape 328"/>
            <p:cNvSpPr/>
            <p:nvPr/>
          </p:nvSpPr>
          <p:spPr>
            <a:xfrm>
              <a:off x="254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02" name="AutoShape 329"/>
            <p:cNvSpPr/>
            <p:nvPr/>
          </p:nvSpPr>
          <p:spPr>
            <a:xfrm>
              <a:off x="268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03" name="AutoShape 330"/>
            <p:cNvSpPr/>
            <p:nvPr/>
          </p:nvSpPr>
          <p:spPr>
            <a:xfrm>
              <a:off x="283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04" name="AutoShape 331"/>
            <p:cNvSpPr/>
            <p:nvPr/>
          </p:nvSpPr>
          <p:spPr>
            <a:xfrm>
              <a:off x="297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05" name="AutoShape 332"/>
            <p:cNvSpPr/>
            <p:nvPr/>
          </p:nvSpPr>
          <p:spPr>
            <a:xfrm>
              <a:off x="312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06" name="AutoShape 333"/>
            <p:cNvSpPr/>
            <p:nvPr/>
          </p:nvSpPr>
          <p:spPr>
            <a:xfrm>
              <a:off x="326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07" name="AutoShape 334"/>
            <p:cNvSpPr/>
            <p:nvPr/>
          </p:nvSpPr>
          <p:spPr>
            <a:xfrm>
              <a:off x="340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08" name="AutoShape 335"/>
            <p:cNvSpPr/>
            <p:nvPr/>
          </p:nvSpPr>
          <p:spPr>
            <a:xfrm>
              <a:off x="355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09" name="AutoShape 336"/>
            <p:cNvSpPr/>
            <p:nvPr/>
          </p:nvSpPr>
          <p:spPr>
            <a:xfrm>
              <a:off x="369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10" name="AutoShape 337"/>
            <p:cNvSpPr/>
            <p:nvPr/>
          </p:nvSpPr>
          <p:spPr>
            <a:xfrm>
              <a:off x="384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11" name="AutoShape 338"/>
            <p:cNvSpPr/>
            <p:nvPr/>
          </p:nvSpPr>
          <p:spPr>
            <a:xfrm>
              <a:off x="398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12" name="AutoShape 339"/>
            <p:cNvSpPr/>
            <p:nvPr/>
          </p:nvSpPr>
          <p:spPr>
            <a:xfrm>
              <a:off x="412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pic>
        <p:nvPicPr>
          <p:cNvPr id="19796" name="Picture 340" descr="Picture1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70226" y="2938463"/>
            <a:ext cx="5857875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797" name="Picture 341" descr="Picture1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68639" y="2720975"/>
            <a:ext cx="5857875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798" name="Picture 342" descr="Picture1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70226" y="2546350"/>
            <a:ext cx="5857875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799" name="Picture 343" descr="Picture1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70226" y="2338388"/>
            <a:ext cx="5857875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800" name="Picture 344" descr="Picture1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68639" y="2144713"/>
            <a:ext cx="5857875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801" name="Picture 345" descr="Picture1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70226" y="1938338"/>
            <a:ext cx="5857875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802" name="Picture 346" descr="Picture1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70226" y="1763713"/>
            <a:ext cx="5857875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803" name="Picture 347" descr="Picture1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9431" y="1530033"/>
            <a:ext cx="5857875" cy="13716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9804" name="Group 348"/>
          <p:cNvGrpSpPr/>
          <p:nvPr/>
        </p:nvGrpSpPr>
        <p:grpSpPr>
          <a:xfrm>
            <a:off x="3070226" y="1312864"/>
            <a:ext cx="5845175" cy="1360487"/>
            <a:chOff x="1536" y="2976"/>
            <a:chExt cx="3682" cy="857"/>
          </a:xfrm>
        </p:grpSpPr>
        <p:grpSp>
          <p:nvGrpSpPr>
            <p:cNvPr id="8257" name="Group 349"/>
            <p:cNvGrpSpPr/>
            <p:nvPr/>
          </p:nvGrpSpPr>
          <p:grpSpPr>
            <a:xfrm>
              <a:off x="1584" y="2976"/>
              <a:ext cx="3634" cy="816"/>
              <a:chOff x="672" y="2976"/>
              <a:chExt cx="3634" cy="816"/>
            </a:xfrm>
          </p:grpSpPr>
          <p:sp>
            <p:nvSpPr>
              <p:cNvPr id="8279" name="AutoShape 350"/>
              <p:cNvSpPr/>
              <p:nvPr/>
            </p:nvSpPr>
            <p:spPr>
              <a:xfrm>
                <a:off x="1378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80" name="AutoShape 351"/>
              <p:cNvSpPr/>
              <p:nvPr/>
            </p:nvSpPr>
            <p:spPr>
              <a:xfrm>
                <a:off x="1522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81" name="AutoShape 352"/>
              <p:cNvSpPr/>
              <p:nvPr/>
            </p:nvSpPr>
            <p:spPr>
              <a:xfrm>
                <a:off x="1666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82" name="AutoShape 353"/>
              <p:cNvSpPr/>
              <p:nvPr/>
            </p:nvSpPr>
            <p:spPr>
              <a:xfrm>
                <a:off x="1810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83" name="AutoShape 354"/>
              <p:cNvSpPr/>
              <p:nvPr/>
            </p:nvSpPr>
            <p:spPr>
              <a:xfrm>
                <a:off x="1954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84" name="AutoShape 355"/>
              <p:cNvSpPr/>
              <p:nvPr/>
            </p:nvSpPr>
            <p:spPr>
              <a:xfrm>
                <a:off x="2098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85" name="AutoShape 356"/>
              <p:cNvSpPr/>
              <p:nvPr/>
            </p:nvSpPr>
            <p:spPr>
              <a:xfrm>
                <a:off x="2242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86" name="AutoShape 357"/>
              <p:cNvSpPr/>
              <p:nvPr/>
            </p:nvSpPr>
            <p:spPr>
              <a:xfrm>
                <a:off x="2386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87" name="AutoShape 358"/>
              <p:cNvSpPr/>
              <p:nvPr/>
            </p:nvSpPr>
            <p:spPr>
              <a:xfrm>
                <a:off x="2530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88" name="AutoShape 359"/>
              <p:cNvSpPr/>
              <p:nvPr/>
            </p:nvSpPr>
            <p:spPr>
              <a:xfrm>
                <a:off x="2674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89" name="AutoShape 360"/>
              <p:cNvSpPr/>
              <p:nvPr/>
            </p:nvSpPr>
            <p:spPr>
              <a:xfrm>
                <a:off x="2818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90" name="AutoShape 361"/>
              <p:cNvSpPr/>
              <p:nvPr/>
            </p:nvSpPr>
            <p:spPr>
              <a:xfrm>
                <a:off x="2962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91" name="AutoShape 362"/>
              <p:cNvSpPr/>
              <p:nvPr/>
            </p:nvSpPr>
            <p:spPr>
              <a:xfrm>
                <a:off x="3106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92" name="AutoShape 363"/>
              <p:cNvSpPr/>
              <p:nvPr/>
            </p:nvSpPr>
            <p:spPr>
              <a:xfrm>
                <a:off x="3250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93" name="AutoShape 364"/>
              <p:cNvSpPr/>
              <p:nvPr/>
            </p:nvSpPr>
            <p:spPr>
              <a:xfrm>
                <a:off x="3394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94" name="AutoShape 365"/>
              <p:cNvSpPr/>
              <p:nvPr/>
            </p:nvSpPr>
            <p:spPr>
              <a:xfrm>
                <a:off x="3538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95" name="AutoShape 366"/>
              <p:cNvSpPr/>
              <p:nvPr/>
            </p:nvSpPr>
            <p:spPr>
              <a:xfrm>
                <a:off x="3682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96" name="AutoShape 367"/>
              <p:cNvSpPr/>
              <p:nvPr/>
            </p:nvSpPr>
            <p:spPr>
              <a:xfrm>
                <a:off x="3826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97" name="AutoShape 368"/>
              <p:cNvSpPr/>
              <p:nvPr/>
            </p:nvSpPr>
            <p:spPr>
              <a:xfrm>
                <a:off x="3970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98" name="AutoShape 369"/>
              <p:cNvSpPr/>
              <p:nvPr/>
            </p:nvSpPr>
            <p:spPr>
              <a:xfrm>
                <a:off x="4114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grpSp>
            <p:nvGrpSpPr>
              <p:cNvPr id="8299" name="Group 370"/>
              <p:cNvGrpSpPr/>
              <p:nvPr/>
            </p:nvGrpSpPr>
            <p:grpSpPr>
              <a:xfrm>
                <a:off x="1330" y="3024"/>
                <a:ext cx="2928" cy="192"/>
                <a:chOff x="1392" y="2256"/>
                <a:chExt cx="2928" cy="192"/>
              </a:xfrm>
            </p:grpSpPr>
            <p:sp>
              <p:nvSpPr>
                <p:cNvPr id="8573" name="AutoShape 371"/>
                <p:cNvSpPr/>
                <p:nvPr/>
              </p:nvSpPr>
              <p:spPr>
                <a:xfrm>
                  <a:off x="139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74" name="AutoShape 372"/>
                <p:cNvSpPr/>
                <p:nvPr/>
              </p:nvSpPr>
              <p:spPr>
                <a:xfrm>
                  <a:off x="153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75" name="AutoShape 373"/>
                <p:cNvSpPr/>
                <p:nvPr/>
              </p:nvSpPr>
              <p:spPr>
                <a:xfrm>
                  <a:off x="168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76" name="AutoShape 374"/>
                <p:cNvSpPr/>
                <p:nvPr/>
              </p:nvSpPr>
              <p:spPr>
                <a:xfrm>
                  <a:off x="182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77" name="AutoShape 375"/>
                <p:cNvSpPr/>
                <p:nvPr/>
              </p:nvSpPr>
              <p:spPr>
                <a:xfrm>
                  <a:off x="196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78" name="AutoShape 376"/>
                <p:cNvSpPr/>
                <p:nvPr/>
              </p:nvSpPr>
              <p:spPr>
                <a:xfrm>
                  <a:off x="211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79" name="AutoShape 377"/>
                <p:cNvSpPr/>
                <p:nvPr/>
              </p:nvSpPr>
              <p:spPr>
                <a:xfrm>
                  <a:off x="225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80" name="AutoShape 378"/>
                <p:cNvSpPr/>
                <p:nvPr/>
              </p:nvSpPr>
              <p:spPr>
                <a:xfrm>
                  <a:off x="240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81" name="AutoShape 379"/>
                <p:cNvSpPr/>
                <p:nvPr/>
              </p:nvSpPr>
              <p:spPr>
                <a:xfrm>
                  <a:off x="254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82" name="AutoShape 380"/>
                <p:cNvSpPr/>
                <p:nvPr/>
              </p:nvSpPr>
              <p:spPr>
                <a:xfrm>
                  <a:off x="268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83" name="AutoShape 381"/>
                <p:cNvSpPr/>
                <p:nvPr/>
              </p:nvSpPr>
              <p:spPr>
                <a:xfrm>
                  <a:off x="283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84" name="AutoShape 382"/>
                <p:cNvSpPr/>
                <p:nvPr/>
              </p:nvSpPr>
              <p:spPr>
                <a:xfrm>
                  <a:off x="297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85" name="AutoShape 383"/>
                <p:cNvSpPr/>
                <p:nvPr/>
              </p:nvSpPr>
              <p:spPr>
                <a:xfrm>
                  <a:off x="312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86" name="AutoShape 384"/>
                <p:cNvSpPr/>
                <p:nvPr/>
              </p:nvSpPr>
              <p:spPr>
                <a:xfrm>
                  <a:off x="326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87" name="AutoShape 385"/>
                <p:cNvSpPr/>
                <p:nvPr/>
              </p:nvSpPr>
              <p:spPr>
                <a:xfrm>
                  <a:off x="340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88" name="AutoShape 386"/>
                <p:cNvSpPr/>
                <p:nvPr/>
              </p:nvSpPr>
              <p:spPr>
                <a:xfrm>
                  <a:off x="355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89" name="AutoShape 387"/>
                <p:cNvSpPr/>
                <p:nvPr/>
              </p:nvSpPr>
              <p:spPr>
                <a:xfrm>
                  <a:off x="369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90" name="AutoShape 388"/>
                <p:cNvSpPr/>
                <p:nvPr/>
              </p:nvSpPr>
              <p:spPr>
                <a:xfrm>
                  <a:off x="384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91" name="AutoShape 389"/>
                <p:cNvSpPr/>
                <p:nvPr/>
              </p:nvSpPr>
              <p:spPr>
                <a:xfrm>
                  <a:off x="398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92" name="AutoShape 390"/>
                <p:cNvSpPr/>
                <p:nvPr/>
              </p:nvSpPr>
              <p:spPr>
                <a:xfrm>
                  <a:off x="412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8300" name="Group 391"/>
              <p:cNvGrpSpPr/>
              <p:nvPr/>
            </p:nvGrpSpPr>
            <p:grpSpPr>
              <a:xfrm>
                <a:off x="1282" y="3072"/>
                <a:ext cx="2928" cy="192"/>
                <a:chOff x="1392" y="2256"/>
                <a:chExt cx="2928" cy="192"/>
              </a:xfrm>
            </p:grpSpPr>
            <p:sp>
              <p:nvSpPr>
                <p:cNvPr id="8553" name="AutoShape 392"/>
                <p:cNvSpPr/>
                <p:nvPr/>
              </p:nvSpPr>
              <p:spPr>
                <a:xfrm>
                  <a:off x="139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54" name="AutoShape 393"/>
                <p:cNvSpPr/>
                <p:nvPr/>
              </p:nvSpPr>
              <p:spPr>
                <a:xfrm>
                  <a:off x="153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55" name="AutoShape 394"/>
                <p:cNvSpPr/>
                <p:nvPr/>
              </p:nvSpPr>
              <p:spPr>
                <a:xfrm>
                  <a:off x="168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56" name="AutoShape 395"/>
                <p:cNvSpPr/>
                <p:nvPr/>
              </p:nvSpPr>
              <p:spPr>
                <a:xfrm>
                  <a:off x="182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57" name="AutoShape 396"/>
                <p:cNvSpPr/>
                <p:nvPr/>
              </p:nvSpPr>
              <p:spPr>
                <a:xfrm>
                  <a:off x="196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58" name="AutoShape 397"/>
                <p:cNvSpPr/>
                <p:nvPr/>
              </p:nvSpPr>
              <p:spPr>
                <a:xfrm>
                  <a:off x="211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59" name="AutoShape 398"/>
                <p:cNvSpPr/>
                <p:nvPr/>
              </p:nvSpPr>
              <p:spPr>
                <a:xfrm>
                  <a:off x="225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60" name="AutoShape 399"/>
                <p:cNvSpPr/>
                <p:nvPr/>
              </p:nvSpPr>
              <p:spPr>
                <a:xfrm>
                  <a:off x="240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61" name="AutoShape 400"/>
                <p:cNvSpPr/>
                <p:nvPr/>
              </p:nvSpPr>
              <p:spPr>
                <a:xfrm>
                  <a:off x="254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62" name="AutoShape 401"/>
                <p:cNvSpPr/>
                <p:nvPr/>
              </p:nvSpPr>
              <p:spPr>
                <a:xfrm>
                  <a:off x="268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63" name="AutoShape 402"/>
                <p:cNvSpPr/>
                <p:nvPr/>
              </p:nvSpPr>
              <p:spPr>
                <a:xfrm>
                  <a:off x="283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64" name="AutoShape 403"/>
                <p:cNvSpPr/>
                <p:nvPr/>
              </p:nvSpPr>
              <p:spPr>
                <a:xfrm>
                  <a:off x="297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65" name="AutoShape 404"/>
                <p:cNvSpPr/>
                <p:nvPr/>
              </p:nvSpPr>
              <p:spPr>
                <a:xfrm>
                  <a:off x="312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66" name="AutoShape 405"/>
                <p:cNvSpPr/>
                <p:nvPr/>
              </p:nvSpPr>
              <p:spPr>
                <a:xfrm>
                  <a:off x="326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67" name="AutoShape 406"/>
                <p:cNvSpPr/>
                <p:nvPr/>
              </p:nvSpPr>
              <p:spPr>
                <a:xfrm>
                  <a:off x="340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68" name="AutoShape 407"/>
                <p:cNvSpPr/>
                <p:nvPr/>
              </p:nvSpPr>
              <p:spPr>
                <a:xfrm>
                  <a:off x="355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69" name="AutoShape 408"/>
                <p:cNvSpPr/>
                <p:nvPr/>
              </p:nvSpPr>
              <p:spPr>
                <a:xfrm>
                  <a:off x="369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70" name="AutoShape 409"/>
                <p:cNvSpPr/>
                <p:nvPr/>
              </p:nvSpPr>
              <p:spPr>
                <a:xfrm>
                  <a:off x="384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71" name="AutoShape 410"/>
                <p:cNvSpPr/>
                <p:nvPr/>
              </p:nvSpPr>
              <p:spPr>
                <a:xfrm>
                  <a:off x="398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72" name="AutoShape 411"/>
                <p:cNvSpPr/>
                <p:nvPr/>
              </p:nvSpPr>
              <p:spPr>
                <a:xfrm>
                  <a:off x="412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8301" name="Group 412"/>
              <p:cNvGrpSpPr/>
              <p:nvPr/>
            </p:nvGrpSpPr>
            <p:grpSpPr>
              <a:xfrm>
                <a:off x="1234" y="3113"/>
                <a:ext cx="2928" cy="192"/>
                <a:chOff x="1392" y="2256"/>
                <a:chExt cx="2928" cy="192"/>
              </a:xfrm>
            </p:grpSpPr>
            <p:sp>
              <p:nvSpPr>
                <p:cNvPr id="8533" name="AutoShape 413"/>
                <p:cNvSpPr/>
                <p:nvPr/>
              </p:nvSpPr>
              <p:spPr>
                <a:xfrm>
                  <a:off x="139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34" name="AutoShape 414"/>
                <p:cNvSpPr/>
                <p:nvPr/>
              </p:nvSpPr>
              <p:spPr>
                <a:xfrm>
                  <a:off x="153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35" name="AutoShape 415"/>
                <p:cNvSpPr/>
                <p:nvPr/>
              </p:nvSpPr>
              <p:spPr>
                <a:xfrm>
                  <a:off x="168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36" name="AutoShape 416"/>
                <p:cNvSpPr/>
                <p:nvPr/>
              </p:nvSpPr>
              <p:spPr>
                <a:xfrm>
                  <a:off x="182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37" name="AutoShape 417"/>
                <p:cNvSpPr/>
                <p:nvPr/>
              </p:nvSpPr>
              <p:spPr>
                <a:xfrm>
                  <a:off x="196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38" name="AutoShape 418"/>
                <p:cNvSpPr/>
                <p:nvPr/>
              </p:nvSpPr>
              <p:spPr>
                <a:xfrm>
                  <a:off x="211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39" name="AutoShape 419"/>
                <p:cNvSpPr/>
                <p:nvPr/>
              </p:nvSpPr>
              <p:spPr>
                <a:xfrm>
                  <a:off x="225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40" name="AutoShape 420"/>
                <p:cNvSpPr/>
                <p:nvPr/>
              </p:nvSpPr>
              <p:spPr>
                <a:xfrm>
                  <a:off x="240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41" name="AutoShape 421"/>
                <p:cNvSpPr/>
                <p:nvPr/>
              </p:nvSpPr>
              <p:spPr>
                <a:xfrm>
                  <a:off x="254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42" name="AutoShape 422"/>
                <p:cNvSpPr/>
                <p:nvPr/>
              </p:nvSpPr>
              <p:spPr>
                <a:xfrm>
                  <a:off x="268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43" name="AutoShape 423"/>
                <p:cNvSpPr/>
                <p:nvPr/>
              </p:nvSpPr>
              <p:spPr>
                <a:xfrm>
                  <a:off x="283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44" name="AutoShape 424"/>
                <p:cNvSpPr/>
                <p:nvPr/>
              </p:nvSpPr>
              <p:spPr>
                <a:xfrm>
                  <a:off x="297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45" name="AutoShape 425"/>
                <p:cNvSpPr/>
                <p:nvPr/>
              </p:nvSpPr>
              <p:spPr>
                <a:xfrm>
                  <a:off x="312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46" name="AutoShape 426"/>
                <p:cNvSpPr/>
                <p:nvPr/>
              </p:nvSpPr>
              <p:spPr>
                <a:xfrm>
                  <a:off x="326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47" name="AutoShape 427"/>
                <p:cNvSpPr/>
                <p:nvPr/>
              </p:nvSpPr>
              <p:spPr>
                <a:xfrm>
                  <a:off x="340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48" name="AutoShape 428"/>
                <p:cNvSpPr/>
                <p:nvPr/>
              </p:nvSpPr>
              <p:spPr>
                <a:xfrm>
                  <a:off x="355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49" name="AutoShape 429"/>
                <p:cNvSpPr/>
                <p:nvPr/>
              </p:nvSpPr>
              <p:spPr>
                <a:xfrm>
                  <a:off x="369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50" name="AutoShape 430"/>
                <p:cNvSpPr/>
                <p:nvPr/>
              </p:nvSpPr>
              <p:spPr>
                <a:xfrm>
                  <a:off x="384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51" name="AutoShape 431"/>
                <p:cNvSpPr/>
                <p:nvPr/>
              </p:nvSpPr>
              <p:spPr>
                <a:xfrm>
                  <a:off x="398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52" name="AutoShape 432"/>
                <p:cNvSpPr/>
                <p:nvPr/>
              </p:nvSpPr>
              <p:spPr>
                <a:xfrm>
                  <a:off x="412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8302" name="Group 433"/>
              <p:cNvGrpSpPr/>
              <p:nvPr/>
            </p:nvGrpSpPr>
            <p:grpSpPr>
              <a:xfrm>
                <a:off x="1180" y="3161"/>
                <a:ext cx="2928" cy="192"/>
                <a:chOff x="1392" y="2256"/>
                <a:chExt cx="2928" cy="192"/>
              </a:xfrm>
            </p:grpSpPr>
            <p:sp>
              <p:nvSpPr>
                <p:cNvPr id="8513" name="AutoShape 434"/>
                <p:cNvSpPr/>
                <p:nvPr/>
              </p:nvSpPr>
              <p:spPr>
                <a:xfrm>
                  <a:off x="139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14" name="AutoShape 435"/>
                <p:cNvSpPr/>
                <p:nvPr/>
              </p:nvSpPr>
              <p:spPr>
                <a:xfrm>
                  <a:off x="153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15" name="AutoShape 436"/>
                <p:cNvSpPr/>
                <p:nvPr/>
              </p:nvSpPr>
              <p:spPr>
                <a:xfrm>
                  <a:off x="168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16" name="AutoShape 437"/>
                <p:cNvSpPr/>
                <p:nvPr/>
              </p:nvSpPr>
              <p:spPr>
                <a:xfrm>
                  <a:off x="182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17" name="AutoShape 438"/>
                <p:cNvSpPr/>
                <p:nvPr/>
              </p:nvSpPr>
              <p:spPr>
                <a:xfrm>
                  <a:off x="196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18" name="AutoShape 439"/>
                <p:cNvSpPr/>
                <p:nvPr/>
              </p:nvSpPr>
              <p:spPr>
                <a:xfrm>
                  <a:off x="211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19" name="AutoShape 440"/>
                <p:cNvSpPr/>
                <p:nvPr/>
              </p:nvSpPr>
              <p:spPr>
                <a:xfrm>
                  <a:off x="225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20" name="AutoShape 441"/>
                <p:cNvSpPr/>
                <p:nvPr/>
              </p:nvSpPr>
              <p:spPr>
                <a:xfrm>
                  <a:off x="240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21" name="AutoShape 442"/>
                <p:cNvSpPr/>
                <p:nvPr/>
              </p:nvSpPr>
              <p:spPr>
                <a:xfrm>
                  <a:off x="254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22" name="AutoShape 443"/>
                <p:cNvSpPr/>
                <p:nvPr/>
              </p:nvSpPr>
              <p:spPr>
                <a:xfrm>
                  <a:off x="268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23" name="AutoShape 444"/>
                <p:cNvSpPr/>
                <p:nvPr/>
              </p:nvSpPr>
              <p:spPr>
                <a:xfrm>
                  <a:off x="283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24" name="AutoShape 445"/>
                <p:cNvSpPr/>
                <p:nvPr/>
              </p:nvSpPr>
              <p:spPr>
                <a:xfrm>
                  <a:off x="297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25" name="AutoShape 446"/>
                <p:cNvSpPr/>
                <p:nvPr/>
              </p:nvSpPr>
              <p:spPr>
                <a:xfrm>
                  <a:off x="312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26" name="AutoShape 447"/>
                <p:cNvSpPr/>
                <p:nvPr/>
              </p:nvSpPr>
              <p:spPr>
                <a:xfrm>
                  <a:off x="326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27" name="AutoShape 448"/>
                <p:cNvSpPr/>
                <p:nvPr/>
              </p:nvSpPr>
              <p:spPr>
                <a:xfrm>
                  <a:off x="340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28" name="AutoShape 449"/>
                <p:cNvSpPr/>
                <p:nvPr/>
              </p:nvSpPr>
              <p:spPr>
                <a:xfrm>
                  <a:off x="355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29" name="AutoShape 450"/>
                <p:cNvSpPr/>
                <p:nvPr/>
              </p:nvSpPr>
              <p:spPr>
                <a:xfrm>
                  <a:off x="369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30" name="AutoShape 451"/>
                <p:cNvSpPr/>
                <p:nvPr/>
              </p:nvSpPr>
              <p:spPr>
                <a:xfrm>
                  <a:off x="384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31" name="AutoShape 452"/>
                <p:cNvSpPr/>
                <p:nvPr/>
              </p:nvSpPr>
              <p:spPr>
                <a:xfrm>
                  <a:off x="398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32" name="AutoShape 453"/>
                <p:cNvSpPr/>
                <p:nvPr/>
              </p:nvSpPr>
              <p:spPr>
                <a:xfrm>
                  <a:off x="412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8303" name="Group 454"/>
              <p:cNvGrpSpPr/>
              <p:nvPr/>
            </p:nvGrpSpPr>
            <p:grpSpPr>
              <a:xfrm>
                <a:off x="1118" y="3209"/>
                <a:ext cx="2928" cy="192"/>
                <a:chOff x="1392" y="2256"/>
                <a:chExt cx="2928" cy="192"/>
              </a:xfrm>
            </p:grpSpPr>
            <p:sp>
              <p:nvSpPr>
                <p:cNvPr id="8493" name="AutoShape 455"/>
                <p:cNvSpPr/>
                <p:nvPr/>
              </p:nvSpPr>
              <p:spPr>
                <a:xfrm>
                  <a:off x="139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94" name="AutoShape 456"/>
                <p:cNvSpPr/>
                <p:nvPr/>
              </p:nvSpPr>
              <p:spPr>
                <a:xfrm>
                  <a:off x="153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95" name="AutoShape 457"/>
                <p:cNvSpPr/>
                <p:nvPr/>
              </p:nvSpPr>
              <p:spPr>
                <a:xfrm>
                  <a:off x="168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96" name="AutoShape 458"/>
                <p:cNvSpPr/>
                <p:nvPr/>
              </p:nvSpPr>
              <p:spPr>
                <a:xfrm>
                  <a:off x="182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97" name="AutoShape 459"/>
                <p:cNvSpPr/>
                <p:nvPr/>
              </p:nvSpPr>
              <p:spPr>
                <a:xfrm>
                  <a:off x="196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98" name="AutoShape 460"/>
                <p:cNvSpPr/>
                <p:nvPr/>
              </p:nvSpPr>
              <p:spPr>
                <a:xfrm>
                  <a:off x="211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99" name="AutoShape 461"/>
                <p:cNvSpPr/>
                <p:nvPr/>
              </p:nvSpPr>
              <p:spPr>
                <a:xfrm>
                  <a:off x="225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00" name="AutoShape 462"/>
                <p:cNvSpPr/>
                <p:nvPr/>
              </p:nvSpPr>
              <p:spPr>
                <a:xfrm>
                  <a:off x="240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01" name="AutoShape 463"/>
                <p:cNvSpPr/>
                <p:nvPr/>
              </p:nvSpPr>
              <p:spPr>
                <a:xfrm>
                  <a:off x="254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02" name="AutoShape 464"/>
                <p:cNvSpPr/>
                <p:nvPr/>
              </p:nvSpPr>
              <p:spPr>
                <a:xfrm>
                  <a:off x="268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03" name="AutoShape 465"/>
                <p:cNvSpPr/>
                <p:nvPr/>
              </p:nvSpPr>
              <p:spPr>
                <a:xfrm>
                  <a:off x="283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04" name="AutoShape 466"/>
                <p:cNvSpPr/>
                <p:nvPr/>
              </p:nvSpPr>
              <p:spPr>
                <a:xfrm>
                  <a:off x="297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05" name="AutoShape 467"/>
                <p:cNvSpPr/>
                <p:nvPr/>
              </p:nvSpPr>
              <p:spPr>
                <a:xfrm>
                  <a:off x="312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06" name="AutoShape 468"/>
                <p:cNvSpPr/>
                <p:nvPr/>
              </p:nvSpPr>
              <p:spPr>
                <a:xfrm>
                  <a:off x="326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07" name="AutoShape 469"/>
                <p:cNvSpPr/>
                <p:nvPr/>
              </p:nvSpPr>
              <p:spPr>
                <a:xfrm>
                  <a:off x="340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08" name="AutoShape 470"/>
                <p:cNvSpPr/>
                <p:nvPr/>
              </p:nvSpPr>
              <p:spPr>
                <a:xfrm>
                  <a:off x="355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09" name="AutoShape 471"/>
                <p:cNvSpPr/>
                <p:nvPr/>
              </p:nvSpPr>
              <p:spPr>
                <a:xfrm>
                  <a:off x="369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10" name="AutoShape 472"/>
                <p:cNvSpPr/>
                <p:nvPr/>
              </p:nvSpPr>
              <p:spPr>
                <a:xfrm>
                  <a:off x="384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11" name="AutoShape 473"/>
                <p:cNvSpPr/>
                <p:nvPr/>
              </p:nvSpPr>
              <p:spPr>
                <a:xfrm>
                  <a:off x="398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12" name="AutoShape 474"/>
                <p:cNvSpPr/>
                <p:nvPr/>
              </p:nvSpPr>
              <p:spPr>
                <a:xfrm>
                  <a:off x="412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8304" name="Group 475"/>
              <p:cNvGrpSpPr/>
              <p:nvPr/>
            </p:nvGrpSpPr>
            <p:grpSpPr>
              <a:xfrm>
                <a:off x="1063" y="3257"/>
                <a:ext cx="2928" cy="192"/>
                <a:chOff x="1392" y="2256"/>
                <a:chExt cx="2928" cy="192"/>
              </a:xfrm>
            </p:grpSpPr>
            <p:sp>
              <p:nvSpPr>
                <p:cNvPr id="8473" name="AutoShape 476"/>
                <p:cNvSpPr/>
                <p:nvPr/>
              </p:nvSpPr>
              <p:spPr>
                <a:xfrm>
                  <a:off x="139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74" name="AutoShape 477"/>
                <p:cNvSpPr/>
                <p:nvPr/>
              </p:nvSpPr>
              <p:spPr>
                <a:xfrm>
                  <a:off x="153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75" name="AutoShape 478"/>
                <p:cNvSpPr/>
                <p:nvPr/>
              </p:nvSpPr>
              <p:spPr>
                <a:xfrm>
                  <a:off x="168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76" name="AutoShape 479"/>
                <p:cNvSpPr/>
                <p:nvPr/>
              </p:nvSpPr>
              <p:spPr>
                <a:xfrm>
                  <a:off x="182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77" name="AutoShape 480"/>
                <p:cNvSpPr/>
                <p:nvPr/>
              </p:nvSpPr>
              <p:spPr>
                <a:xfrm>
                  <a:off x="196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78" name="AutoShape 481"/>
                <p:cNvSpPr/>
                <p:nvPr/>
              </p:nvSpPr>
              <p:spPr>
                <a:xfrm>
                  <a:off x="211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79" name="AutoShape 482"/>
                <p:cNvSpPr/>
                <p:nvPr/>
              </p:nvSpPr>
              <p:spPr>
                <a:xfrm>
                  <a:off x="225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80" name="AutoShape 483"/>
                <p:cNvSpPr/>
                <p:nvPr/>
              </p:nvSpPr>
              <p:spPr>
                <a:xfrm>
                  <a:off x="240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81" name="AutoShape 484"/>
                <p:cNvSpPr/>
                <p:nvPr/>
              </p:nvSpPr>
              <p:spPr>
                <a:xfrm>
                  <a:off x="254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82" name="AutoShape 485"/>
                <p:cNvSpPr/>
                <p:nvPr/>
              </p:nvSpPr>
              <p:spPr>
                <a:xfrm>
                  <a:off x="268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83" name="AutoShape 486"/>
                <p:cNvSpPr/>
                <p:nvPr/>
              </p:nvSpPr>
              <p:spPr>
                <a:xfrm>
                  <a:off x="283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84" name="AutoShape 487"/>
                <p:cNvSpPr/>
                <p:nvPr/>
              </p:nvSpPr>
              <p:spPr>
                <a:xfrm>
                  <a:off x="297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85" name="AutoShape 488"/>
                <p:cNvSpPr/>
                <p:nvPr/>
              </p:nvSpPr>
              <p:spPr>
                <a:xfrm>
                  <a:off x="312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86" name="AutoShape 489"/>
                <p:cNvSpPr/>
                <p:nvPr/>
              </p:nvSpPr>
              <p:spPr>
                <a:xfrm>
                  <a:off x="326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87" name="AutoShape 490"/>
                <p:cNvSpPr/>
                <p:nvPr/>
              </p:nvSpPr>
              <p:spPr>
                <a:xfrm>
                  <a:off x="340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88" name="AutoShape 491"/>
                <p:cNvSpPr/>
                <p:nvPr/>
              </p:nvSpPr>
              <p:spPr>
                <a:xfrm>
                  <a:off x="355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89" name="AutoShape 492"/>
                <p:cNvSpPr/>
                <p:nvPr/>
              </p:nvSpPr>
              <p:spPr>
                <a:xfrm>
                  <a:off x="369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90" name="AutoShape 493"/>
                <p:cNvSpPr/>
                <p:nvPr/>
              </p:nvSpPr>
              <p:spPr>
                <a:xfrm>
                  <a:off x="384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91" name="AutoShape 494"/>
                <p:cNvSpPr/>
                <p:nvPr/>
              </p:nvSpPr>
              <p:spPr>
                <a:xfrm>
                  <a:off x="398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92" name="AutoShape 495"/>
                <p:cNvSpPr/>
                <p:nvPr/>
              </p:nvSpPr>
              <p:spPr>
                <a:xfrm>
                  <a:off x="412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8305" name="Group 496"/>
              <p:cNvGrpSpPr/>
              <p:nvPr/>
            </p:nvGrpSpPr>
            <p:grpSpPr>
              <a:xfrm>
                <a:off x="1008" y="3305"/>
                <a:ext cx="2928" cy="192"/>
                <a:chOff x="1392" y="2256"/>
                <a:chExt cx="2928" cy="192"/>
              </a:xfrm>
            </p:grpSpPr>
            <p:sp>
              <p:nvSpPr>
                <p:cNvPr id="8453" name="AutoShape 497"/>
                <p:cNvSpPr/>
                <p:nvPr/>
              </p:nvSpPr>
              <p:spPr>
                <a:xfrm>
                  <a:off x="139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54" name="AutoShape 498"/>
                <p:cNvSpPr/>
                <p:nvPr/>
              </p:nvSpPr>
              <p:spPr>
                <a:xfrm>
                  <a:off x="153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55" name="AutoShape 499"/>
                <p:cNvSpPr/>
                <p:nvPr/>
              </p:nvSpPr>
              <p:spPr>
                <a:xfrm>
                  <a:off x="168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56" name="AutoShape 500"/>
                <p:cNvSpPr/>
                <p:nvPr/>
              </p:nvSpPr>
              <p:spPr>
                <a:xfrm>
                  <a:off x="182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57" name="AutoShape 501"/>
                <p:cNvSpPr/>
                <p:nvPr/>
              </p:nvSpPr>
              <p:spPr>
                <a:xfrm>
                  <a:off x="196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58" name="AutoShape 502"/>
                <p:cNvSpPr/>
                <p:nvPr/>
              </p:nvSpPr>
              <p:spPr>
                <a:xfrm>
                  <a:off x="211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59" name="AutoShape 503"/>
                <p:cNvSpPr/>
                <p:nvPr/>
              </p:nvSpPr>
              <p:spPr>
                <a:xfrm>
                  <a:off x="225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60" name="AutoShape 504"/>
                <p:cNvSpPr/>
                <p:nvPr/>
              </p:nvSpPr>
              <p:spPr>
                <a:xfrm>
                  <a:off x="240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61" name="AutoShape 505"/>
                <p:cNvSpPr/>
                <p:nvPr/>
              </p:nvSpPr>
              <p:spPr>
                <a:xfrm>
                  <a:off x="254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62" name="AutoShape 506"/>
                <p:cNvSpPr/>
                <p:nvPr/>
              </p:nvSpPr>
              <p:spPr>
                <a:xfrm>
                  <a:off x="268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63" name="AutoShape 507"/>
                <p:cNvSpPr/>
                <p:nvPr/>
              </p:nvSpPr>
              <p:spPr>
                <a:xfrm>
                  <a:off x="283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64" name="AutoShape 508"/>
                <p:cNvSpPr/>
                <p:nvPr/>
              </p:nvSpPr>
              <p:spPr>
                <a:xfrm>
                  <a:off x="297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65" name="AutoShape 509"/>
                <p:cNvSpPr/>
                <p:nvPr/>
              </p:nvSpPr>
              <p:spPr>
                <a:xfrm>
                  <a:off x="312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66" name="AutoShape 510"/>
                <p:cNvSpPr/>
                <p:nvPr/>
              </p:nvSpPr>
              <p:spPr>
                <a:xfrm>
                  <a:off x="326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67" name="AutoShape 511"/>
                <p:cNvSpPr/>
                <p:nvPr/>
              </p:nvSpPr>
              <p:spPr>
                <a:xfrm>
                  <a:off x="340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68" name="AutoShape 512"/>
                <p:cNvSpPr/>
                <p:nvPr/>
              </p:nvSpPr>
              <p:spPr>
                <a:xfrm>
                  <a:off x="355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69" name="AutoShape 513"/>
                <p:cNvSpPr/>
                <p:nvPr/>
              </p:nvSpPr>
              <p:spPr>
                <a:xfrm>
                  <a:off x="369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70" name="AutoShape 514"/>
                <p:cNvSpPr/>
                <p:nvPr/>
              </p:nvSpPr>
              <p:spPr>
                <a:xfrm>
                  <a:off x="384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71" name="AutoShape 515"/>
                <p:cNvSpPr/>
                <p:nvPr/>
              </p:nvSpPr>
              <p:spPr>
                <a:xfrm>
                  <a:off x="398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72" name="AutoShape 516"/>
                <p:cNvSpPr/>
                <p:nvPr/>
              </p:nvSpPr>
              <p:spPr>
                <a:xfrm>
                  <a:off x="412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8306" name="Group 517"/>
              <p:cNvGrpSpPr/>
              <p:nvPr/>
            </p:nvGrpSpPr>
            <p:grpSpPr>
              <a:xfrm>
                <a:off x="960" y="3346"/>
                <a:ext cx="2928" cy="192"/>
                <a:chOff x="1392" y="2256"/>
                <a:chExt cx="2928" cy="192"/>
              </a:xfrm>
            </p:grpSpPr>
            <p:sp>
              <p:nvSpPr>
                <p:cNvPr id="8433" name="AutoShape 518"/>
                <p:cNvSpPr/>
                <p:nvPr/>
              </p:nvSpPr>
              <p:spPr>
                <a:xfrm>
                  <a:off x="139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34" name="AutoShape 519"/>
                <p:cNvSpPr/>
                <p:nvPr/>
              </p:nvSpPr>
              <p:spPr>
                <a:xfrm>
                  <a:off x="153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35" name="AutoShape 520"/>
                <p:cNvSpPr/>
                <p:nvPr/>
              </p:nvSpPr>
              <p:spPr>
                <a:xfrm>
                  <a:off x="168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36" name="AutoShape 521"/>
                <p:cNvSpPr/>
                <p:nvPr/>
              </p:nvSpPr>
              <p:spPr>
                <a:xfrm>
                  <a:off x="182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37" name="AutoShape 522"/>
                <p:cNvSpPr/>
                <p:nvPr/>
              </p:nvSpPr>
              <p:spPr>
                <a:xfrm>
                  <a:off x="196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38" name="AutoShape 523"/>
                <p:cNvSpPr/>
                <p:nvPr/>
              </p:nvSpPr>
              <p:spPr>
                <a:xfrm>
                  <a:off x="211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39" name="AutoShape 524"/>
                <p:cNvSpPr/>
                <p:nvPr/>
              </p:nvSpPr>
              <p:spPr>
                <a:xfrm>
                  <a:off x="225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40" name="AutoShape 525"/>
                <p:cNvSpPr/>
                <p:nvPr/>
              </p:nvSpPr>
              <p:spPr>
                <a:xfrm>
                  <a:off x="240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41" name="AutoShape 526"/>
                <p:cNvSpPr/>
                <p:nvPr/>
              </p:nvSpPr>
              <p:spPr>
                <a:xfrm>
                  <a:off x="254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42" name="AutoShape 527"/>
                <p:cNvSpPr/>
                <p:nvPr/>
              </p:nvSpPr>
              <p:spPr>
                <a:xfrm>
                  <a:off x="268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43" name="AutoShape 528"/>
                <p:cNvSpPr/>
                <p:nvPr/>
              </p:nvSpPr>
              <p:spPr>
                <a:xfrm>
                  <a:off x="283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44" name="AutoShape 529"/>
                <p:cNvSpPr/>
                <p:nvPr/>
              </p:nvSpPr>
              <p:spPr>
                <a:xfrm>
                  <a:off x="297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45" name="AutoShape 530"/>
                <p:cNvSpPr/>
                <p:nvPr/>
              </p:nvSpPr>
              <p:spPr>
                <a:xfrm>
                  <a:off x="312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46" name="AutoShape 531"/>
                <p:cNvSpPr/>
                <p:nvPr/>
              </p:nvSpPr>
              <p:spPr>
                <a:xfrm>
                  <a:off x="326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47" name="AutoShape 532"/>
                <p:cNvSpPr/>
                <p:nvPr/>
              </p:nvSpPr>
              <p:spPr>
                <a:xfrm>
                  <a:off x="340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48" name="AutoShape 533"/>
                <p:cNvSpPr/>
                <p:nvPr/>
              </p:nvSpPr>
              <p:spPr>
                <a:xfrm>
                  <a:off x="355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49" name="AutoShape 534"/>
                <p:cNvSpPr/>
                <p:nvPr/>
              </p:nvSpPr>
              <p:spPr>
                <a:xfrm>
                  <a:off x="369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50" name="AutoShape 535"/>
                <p:cNvSpPr/>
                <p:nvPr/>
              </p:nvSpPr>
              <p:spPr>
                <a:xfrm>
                  <a:off x="384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51" name="AutoShape 536"/>
                <p:cNvSpPr/>
                <p:nvPr/>
              </p:nvSpPr>
              <p:spPr>
                <a:xfrm>
                  <a:off x="398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52" name="AutoShape 537"/>
                <p:cNvSpPr/>
                <p:nvPr/>
              </p:nvSpPr>
              <p:spPr>
                <a:xfrm>
                  <a:off x="412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8307" name="Group 538"/>
              <p:cNvGrpSpPr/>
              <p:nvPr/>
            </p:nvGrpSpPr>
            <p:grpSpPr>
              <a:xfrm>
                <a:off x="905" y="3394"/>
                <a:ext cx="2928" cy="192"/>
                <a:chOff x="1392" y="2256"/>
                <a:chExt cx="2928" cy="192"/>
              </a:xfrm>
            </p:grpSpPr>
            <p:sp>
              <p:nvSpPr>
                <p:cNvPr id="8413" name="AutoShape 539"/>
                <p:cNvSpPr/>
                <p:nvPr/>
              </p:nvSpPr>
              <p:spPr>
                <a:xfrm>
                  <a:off x="139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14" name="AutoShape 540"/>
                <p:cNvSpPr/>
                <p:nvPr/>
              </p:nvSpPr>
              <p:spPr>
                <a:xfrm>
                  <a:off x="153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15" name="AutoShape 541"/>
                <p:cNvSpPr/>
                <p:nvPr/>
              </p:nvSpPr>
              <p:spPr>
                <a:xfrm>
                  <a:off x="168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16" name="AutoShape 542"/>
                <p:cNvSpPr/>
                <p:nvPr/>
              </p:nvSpPr>
              <p:spPr>
                <a:xfrm>
                  <a:off x="182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17" name="AutoShape 543"/>
                <p:cNvSpPr/>
                <p:nvPr/>
              </p:nvSpPr>
              <p:spPr>
                <a:xfrm>
                  <a:off x="196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18" name="AutoShape 544"/>
                <p:cNvSpPr/>
                <p:nvPr/>
              </p:nvSpPr>
              <p:spPr>
                <a:xfrm>
                  <a:off x="211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19" name="AutoShape 545"/>
                <p:cNvSpPr/>
                <p:nvPr/>
              </p:nvSpPr>
              <p:spPr>
                <a:xfrm>
                  <a:off x="225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20" name="AutoShape 546"/>
                <p:cNvSpPr/>
                <p:nvPr/>
              </p:nvSpPr>
              <p:spPr>
                <a:xfrm>
                  <a:off x="240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21" name="AutoShape 547"/>
                <p:cNvSpPr/>
                <p:nvPr/>
              </p:nvSpPr>
              <p:spPr>
                <a:xfrm>
                  <a:off x="254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22" name="AutoShape 548"/>
                <p:cNvSpPr/>
                <p:nvPr/>
              </p:nvSpPr>
              <p:spPr>
                <a:xfrm>
                  <a:off x="268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23" name="AutoShape 549"/>
                <p:cNvSpPr/>
                <p:nvPr/>
              </p:nvSpPr>
              <p:spPr>
                <a:xfrm>
                  <a:off x="283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24" name="AutoShape 550"/>
                <p:cNvSpPr/>
                <p:nvPr/>
              </p:nvSpPr>
              <p:spPr>
                <a:xfrm>
                  <a:off x="297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25" name="AutoShape 551"/>
                <p:cNvSpPr/>
                <p:nvPr/>
              </p:nvSpPr>
              <p:spPr>
                <a:xfrm>
                  <a:off x="312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26" name="AutoShape 552"/>
                <p:cNvSpPr/>
                <p:nvPr/>
              </p:nvSpPr>
              <p:spPr>
                <a:xfrm>
                  <a:off x="326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27" name="AutoShape 553"/>
                <p:cNvSpPr/>
                <p:nvPr/>
              </p:nvSpPr>
              <p:spPr>
                <a:xfrm>
                  <a:off x="340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28" name="AutoShape 554"/>
                <p:cNvSpPr/>
                <p:nvPr/>
              </p:nvSpPr>
              <p:spPr>
                <a:xfrm>
                  <a:off x="355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29" name="AutoShape 555"/>
                <p:cNvSpPr/>
                <p:nvPr/>
              </p:nvSpPr>
              <p:spPr>
                <a:xfrm>
                  <a:off x="369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30" name="AutoShape 556"/>
                <p:cNvSpPr/>
                <p:nvPr/>
              </p:nvSpPr>
              <p:spPr>
                <a:xfrm>
                  <a:off x="384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31" name="AutoShape 557"/>
                <p:cNvSpPr/>
                <p:nvPr/>
              </p:nvSpPr>
              <p:spPr>
                <a:xfrm>
                  <a:off x="398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32" name="AutoShape 558"/>
                <p:cNvSpPr/>
                <p:nvPr/>
              </p:nvSpPr>
              <p:spPr>
                <a:xfrm>
                  <a:off x="412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8308" name="Group 559"/>
              <p:cNvGrpSpPr/>
              <p:nvPr/>
            </p:nvGrpSpPr>
            <p:grpSpPr>
              <a:xfrm>
                <a:off x="857" y="3442"/>
                <a:ext cx="2928" cy="192"/>
                <a:chOff x="1392" y="2256"/>
                <a:chExt cx="2928" cy="192"/>
              </a:xfrm>
            </p:grpSpPr>
            <p:sp>
              <p:nvSpPr>
                <p:cNvPr id="8393" name="AutoShape 560"/>
                <p:cNvSpPr/>
                <p:nvPr/>
              </p:nvSpPr>
              <p:spPr>
                <a:xfrm>
                  <a:off x="139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94" name="AutoShape 561"/>
                <p:cNvSpPr/>
                <p:nvPr/>
              </p:nvSpPr>
              <p:spPr>
                <a:xfrm>
                  <a:off x="153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95" name="AutoShape 562"/>
                <p:cNvSpPr/>
                <p:nvPr/>
              </p:nvSpPr>
              <p:spPr>
                <a:xfrm>
                  <a:off x="168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96" name="AutoShape 563"/>
                <p:cNvSpPr/>
                <p:nvPr/>
              </p:nvSpPr>
              <p:spPr>
                <a:xfrm>
                  <a:off x="182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97" name="AutoShape 564"/>
                <p:cNvSpPr/>
                <p:nvPr/>
              </p:nvSpPr>
              <p:spPr>
                <a:xfrm>
                  <a:off x="196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98" name="AutoShape 565"/>
                <p:cNvSpPr/>
                <p:nvPr/>
              </p:nvSpPr>
              <p:spPr>
                <a:xfrm>
                  <a:off x="211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99" name="AutoShape 566"/>
                <p:cNvSpPr/>
                <p:nvPr/>
              </p:nvSpPr>
              <p:spPr>
                <a:xfrm>
                  <a:off x="225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00" name="AutoShape 567"/>
                <p:cNvSpPr/>
                <p:nvPr/>
              </p:nvSpPr>
              <p:spPr>
                <a:xfrm>
                  <a:off x="240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01" name="AutoShape 568"/>
                <p:cNvSpPr/>
                <p:nvPr/>
              </p:nvSpPr>
              <p:spPr>
                <a:xfrm>
                  <a:off x="254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02" name="AutoShape 569"/>
                <p:cNvSpPr/>
                <p:nvPr/>
              </p:nvSpPr>
              <p:spPr>
                <a:xfrm>
                  <a:off x="268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03" name="AutoShape 570"/>
                <p:cNvSpPr/>
                <p:nvPr/>
              </p:nvSpPr>
              <p:spPr>
                <a:xfrm>
                  <a:off x="283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04" name="AutoShape 571"/>
                <p:cNvSpPr/>
                <p:nvPr/>
              </p:nvSpPr>
              <p:spPr>
                <a:xfrm>
                  <a:off x="297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05" name="AutoShape 572"/>
                <p:cNvSpPr/>
                <p:nvPr/>
              </p:nvSpPr>
              <p:spPr>
                <a:xfrm>
                  <a:off x="312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06" name="AutoShape 573"/>
                <p:cNvSpPr/>
                <p:nvPr/>
              </p:nvSpPr>
              <p:spPr>
                <a:xfrm>
                  <a:off x="326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07" name="AutoShape 574"/>
                <p:cNvSpPr/>
                <p:nvPr/>
              </p:nvSpPr>
              <p:spPr>
                <a:xfrm>
                  <a:off x="340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08" name="AutoShape 575"/>
                <p:cNvSpPr/>
                <p:nvPr/>
              </p:nvSpPr>
              <p:spPr>
                <a:xfrm>
                  <a:off x="355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09" name="AutoShape 576"/>
                <p:cNvSpPr/>
                <p:nvPr/>
              </p:nvSpPr>
              <p:spPr>
                <a:xfrm>
                  <a:off x="369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10" name="AutoShape 577"/>
                <p:cNvSpPr/>
                <p:nvPr/>
              </p:nvSpPr>
              <p:spPr>
                <a:xfrm>
                  <a:off x="384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11" name="AutoShape 578"/>
                <p:cNvSpPr/>
                <p:nvPr/>
              </p:nvSpPr>
              <p:spPr>
                <a:xfrm>
                  <a:off x="398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12" name="AutoShape 579"/>
                <p:cNvSpPr/>
                <p:nvPr/>
              </p:nvSpPr>
              <p:spPr>
                <a:xfrm>
                  <a:off x="412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8309" name="Group 580"/>
              <p:cNvGrpSpPr/>
              <p:nvPr/>
            </p:nvGrpSpPr>
            <p:grpSpPr>
              <a:xfrm>
                <a:off x="809" y="3483"/>
                <a:ext cx="2928" cy="192"/>
                <a:chOff x="1392" y="2256"/>
                <a:chExt cx="2928" cy="192"/>
              </a:xfrm>
            </p:grpSpPr>
            <p:sp>
              <p:nvSpPr>
                <p:cNvPr id="8373" name="AutoShape 581"/>
                <p:cNvSpPr/>
                <p:nvPr/>
              </p:nvSpPr>
              <p:spPr>
                <a:xfrm>
                  <a:off x="139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74" name="AutoShape 582"/>
                <p:cNvSpPr/>
                <p:nvPr/>
              </p:nvSpPr>
              <p:spPr>
                <a:xfrm>
                  <a:off x="153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75" name="AutoShape 583"/>
                <p:cNvSpPr/>
                <p:nvPr/>
              </p:nvSpPr>
              <p:spPr>
                <a:xfrm>
                  <a:off x="168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76" name="AutoShape 584"/>
                <p:cNvSpPr/>
                <p:nvPr/>
              </p:nvSpPr>
              <p:spPr>
                <a:xfrm>
                  <a:off x="182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77" name="AutoShape 585"/>
                <p:cNvSpPr/>
                <p:nvPr/>
              </p:nvSpPr>
              <p:spPr>
                <a:xfrm>
                  <a:off x="196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78" name="AutoShape 586"/>
                <p:cNvSpPr/>
                <p:nvPr/>
              </p:nvSpPr>
              <p:spPr>
                <a:xfrm>
                  <a:off x="211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79" name="AutoShape 587"/>
                <p:cNvSpPr/>
                <p:nvPr/>
              </p:nvSpPr>
              <p:spPr>
                <a:xfrm>
                  <a:off x="225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80" name="AutoShape 588"/>
                <p:cNvSpPr/>
                <p:nvPr/>
              </p:nvSpPr>
              <p:spPr>
                <a:xfrm>
                  <a:off x="240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81" name="AutoShape 589"/>
                <p:cNvSpPr/>
                <p:nvPr/>
              </p:nvSpPr>
              <p:spPr>
                <a:xfrm>
                  <a:off x="254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82" name="AutoShape 590"/>
                <p:cNvSpPr/>
                <p:nvPr/>
              </p:nvSpPr>
              <p:spPr>
                <a:xfrm>
                  <a:off x="268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83" name="AutoShape 591"/>
                <p:cNvSpPr/>
                <p:nvPr/>
              </p:nvSpPr>
              <p:spPr>
                <a:xfrm>
                  <a:off x="283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84" name="AutoShape 592"/>
                <p:cNvSpPr/>
                <p:nvPr/>
              </p:nvSpPr>
              <p:spPr>
                <a:xfrm>
                  <a:off x="297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85" name="AutoShape 593"/>
                <p:cNvSpPr/>
                <p:nvPr/>
              </p:nvSpPr>
              <p:spPr>
                <a:xfrm>
                  <a:off x="312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86" name="AutoShape 594"/>
                <p:cNvSpPr/>
                <p:nvPr/>
              </p:nvSpPr>
              <p:spPr>
                <a:xfrm>
                  <a:off x="326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87" name="AutoShape 595"/>
                <p:cNvSpPr/>
                <p:nvPr/>
              </p:nvSpPr>
              <p:spPr>
                <a:xfrm>
                  <a:off x="340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88" name="AutoShape 596"/>
                <p:cNvSpPr/>
                <p:nvPr/>
              </p:nvSpPr>
              <p:spPr>
                <a:xfrm>
                  <a:off x="355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89" name="AutoShape 597"/>
                <p:cNvSpPr/>
                <p:nvPr/>
              </p:nvSpPr>
              <p:spPr>
                <a:xfrm>
                  <a:off x="369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90" name="AutoShape 598"/>
                <p:cNvSpPr/>
                <p:nvPr/>
              </p:nvSpPr>
              <p:spPr>
                <a:xfrm>
                  <a:off x="384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91" name="AutoShape 599"/>
                <p:cNvSpPr/>
                <p:nvPr/>
              </p:nvSpPr>
              <p:spPr>
                <a:xfrm>
                  <a:off x="398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92" name="AutoShape 600"/>
                <p:cNvSpPr/>
                <p:nvPr/>
              </p:nvSpPr>
              <p:spPr>
                <a:xfrm>
                  <a:off x="412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8310" name="Group 601"/>
              <p:cNvGrpSpPr/>
              <p:nvPr/>
            </p:nvGrpSpPr>
            <p:grpSpPr>
              <a:xfrm>
                <a:off x="768" y="3524"/>
                <a:ext cx="2928" cy="192"/>
                <a:chOff x="1392" y="2256"/>
                <a:chExt cx="2928" cy="192"/>
              </a:xfrm>
            </p:grpSpPr>
            <p:sp>
              <p:nvSpPr>
                <p:cNvPr id="8353" name="AutoShape 602"/>
                <p:cNvSpPr/>
                <p:nvPr/>
              </p:nvSpPr>
              <p:spPr>
                <a:xfrm>
                  <a:off x="139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54" name="AutoShape 603"/>
                <p:cNvSpPr/>
                <p:nvPr/>
              </p:nvSpPr>
              <p:spPr>
                <a:xfrm>
                  <a:off x="153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55" name="AutoShape 604"/>
                <p:cNvSpPr/>
                <p:nvPr/>
              </p:nvSpPr>
              <p:spPr>
                <a:xfrm>
                  <a:off x="168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56" name="AutoShape 605"/>
                <p:cNvSpPr/>
                <p:nvPr/>
              </p:nvSpPr>
              <p:spPr>
                <a:xfrm>
                  <a:off x="182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57" name="AutoShape 606"/>
                <p:cNvSpPr/>
                <p:nvPr/>
              </p:nvSpPr>
              <p:spPr>
                <a:xfrm>
                  <a:off x="196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58" name="AutoShape 607"/>
                <p:cNvSpPr/>
                <p:nvPr/>
              </p:nvSpPr>
              <p:spPr>
                <a:xfrm>
                  <a:off x="211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59" name="AutoShape 608"/>
                <p:cNvSpPr/>
                <p:nvPr/>
              </p:nvSpPr>
              <p:spPr>
                <a:xfrm>
                  <a:off x="225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60" name="AutoShape 609"/>
                <p:cNvSpPr/>
                <p:nvPr/>
              </p:nvSpPr>
              <p:spPr>
                <a:xfrm>
                  <a:off x="240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61" name="AutoShape 610"/>
                <p:cNvSpPr/>
                <p:nvPr/>
              </p:nvSpPr>
              <p:spPr>
                <a:xfrm>
                  <a:off x="254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62" name="AutoShape 611"/>
                <p:cNvSpPr/>
                <p:nvPr/>
              </p:nvSpPr>
              <p:spPr>
                <a:xfrm>
                  <a:off x="268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63" name="AutoShape 612"/>
                <p:cNvSpPr/>
                <p:nvPr/>
              </p:nvSpPr>
              <p:spPr>
                <a:xfrm>
                  <a:off x="283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64" name="AutoShape 613"/>
                <p:cNvSpPr/>
                <p:nvPr/>
              </p:nvSpPr>
              <p:spPr>
                <a:xfrm>
                  <a:off x="297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65" name="AutoShape 614"/>
                <p:cNvSpPr/>
                <p:nvPr/>
              </p:nvSpPr>
              <p:spPr>
                <a:xfrm>
                  <a:off x="312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66" name="AutoShape 615"/>
                <p:cNvSpPr/>
                <p:nvPr/>
              </p:nvSpPr>
              <p:spPr>
                <a:xfrm>
                  <a:off x="326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67" name="AutoShape 616"/>
                <p:cNvSpPr/>
                <p:nvPr/>
              </p:nvSpPr>
              <p:spPr>
                <a:xfrm>
                  <a:off x="340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68" name="AutoShape 617"/>
                <p:cNvSpPr/>
                <p:nvPr/>
              </p:nvSpPr>
              <p:spPr>
                <a:xfrm>
                  <a:off x="355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69" name="AutoShape 618"/>
                <p:cNvSpPr/>
                <p:nvPr/>
              </p:nvSpPr>
              <p:spPr>
                <a:xfrm>
                  <a:off x="369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70" name="AutoShape 619"/>
                <p:cNvSpPr/>
                <p:nvPr/>
              </p:nvSpPr>
              <p:spPr>
                <a:xfrm>
                  <a:off x="384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71" name="AutoShape 620"/>
                <p:cNvSpPr/>
                <p:nvPr/>
              </p:nvSpPr>
              <p:spPr>
                <a:xfrm>
                  <a:off x="398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72" name="AutoShape 621"/>
                <p:cNvSpPr/>
                <p:nvPr/>
              </p:nvSpPr>
              <p:spPr>
                <a:xfrm>
                  <a:off x="412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8311" name="Group 622"/>
              <p:cNvGrpSpPr/>
              <p:nvPr/>
            </p:nvGrpSpPr>
            <p:grpSpPr>
              <a:xfrm>
                <a:off x="720" y="3558"/>
                <a:ext cx="2928" cy="192"/>
                <a:chOff x="1392" y="2256"/>
                <a:chExt cx="2928" cy="192"/>
              </a:xfrm>
            </p:grpSpPr>
            <p:sp>
              <p:nvSpPr>
                <p:cNvPr id="8333" name="AutoShape 623"/>
                <p:cNvSpPr/>
                <p:nvPr/>
              </p:nvSpPr>
              <p:spPr>
                <a:xfrm>
                  <a:off x="139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34" name="AutoShape 624"/>
                <p:cNvSpPr/>
                <p:nvPr/>
              </p:nvSpPr>
              <p:spPr>
                <a:xfrm>
                  <a:off x="153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35" name="AutoShape 625"/>
                <p:cNvSpPr/>
                <p:nvPr/>
              </p:nvSpPr>
              <p:spPr>
                <a:xfrm>
                  <a:off x="168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36" name="AutoShape 626"/>
                <p:cNvSpPr/>
                <p:nvPr/>
              </p:nvSpPr>
              <p:spPr>
                <a:xfrm>
                  <a:off x="182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37" name="AutoShape 627"/>
                <p:cNvSpPr/>
                <p:nvPr/>
              </p:nvSpPr>
              <p:spPr>
                <a:xfrm>
                  <a:off x="196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38" name="AutoShape 628"/>
                <p:cNvSpPr/>
                <p:nvPr/>
              </p:nvSpPr>
              <p:spPr>
                <a:xfrm>
                  <a:off x="211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39" name="AutoShape 629"/>
                <p:cNvSpPr/>
                <p:nvPr/>
              </p:nvSpPr>
              <p:spPr>
                <a:xfrm>
                  <a:off x="225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40" name="AutoShape 630"/>
                <p:cNvSpPr/>
                <p:nvPr/>
              </p:nvSpPr>
              <p:spPr>
                <a:xfrm>
                  <a:off x="240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41" name="AutoShape 631"/>
                <p:cNvSpPr/>
                <p:nvPr/>
              </p:nvSpPr>
              <p:spPr>
                <a:xfrm>
                  <a:off x="254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42" name="AutoShape 632"/>
                <p:cNvSpPr/>
                <p:nvPr/>
              </p:nvSpPr>
              <p:spPr>
                <a:xfrm>
                  <a:off x="268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43" name="AutoShape 633"/>
                <p:cNvSpPr/>
                <p:nvPr/>
              </p:nvSpPr>
              <p:spPr>
                <a:xfrm>
                  <a:off x="283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44" name="AutoShape 634"/>
                <p:cNvSpPr/>
                <p:nvPr/>
              </p:nvSpPr>
              <p:spPr>
                <a:xfrm>
                  <a:off x="297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45" name="AutoShape 635"/>
                <p:cNvSpPr/>
                <p:nvPr/>
              </p:nvSpPr>
              <p:spPr>
                <a:xfrm>
                  <a:off x="312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46" name="AutoShape 636"/>
                <p:cNvSpPr/>
                <p:nvPr/>
              </p:nvSpPr>
              <p:spPr>
                <a:xfrm>
                  <a:off x="326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47" name="AutoShape 637"/>
                <p:cNvSpPr/>
                <p:nvPr/>
              </p:nvSpPr>
              <p:spPr>
                <a:xfrm>
                  <a:off x="340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48" name="AutoShape 638"/>
                <p:cNvSpPr/>
                <p:nvPr/>
              </p:nvSpPr>
              <p:spPr>
                <a:xfrm>
                  <a:off x="355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49" name="AutoShape 639"/>
                <p:cNvSpPr/>
                <p:nvPr/>
              </p:nvSpPr>
              <p:spPr>
                <a:xfrm>
                  <a:off x="369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50" name="AutoShape 640"/>
                <p:cNvSpPr/>
                <p:nvPr/>
              </p:nvSpPr>
              <p:spPr>
                <a:xfrm>
                  <a:off x="384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51" name="AutoShape 641"/>
                <p:cNvSpPr/>
                <p:nvPr/>
              </p:nvSpPr>
              <p:spPr>
                <a:xfrm>
                  <a:off x="398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52" name="AutoShape 642"/>
                <p:cNvSpPr/>
                <p:nvPr/>
              </p:nvSpPr>
              <p:spPr>
                <a:xfrm>
                  <a:off x="412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8312" name="Group 643"/>
              <p:cNvGrpSpPr/>
              <p:nvPr/>
            </p:nvGrpSpPr>
            <p:grpSpPr>
              <a:xfrm>
                <a:off x="672" y="3600"/>
                <a:ext cx="2928" cy="192"/>
                <a:chOff x="1392" y="2256"/>
                <a:chExt cx="2928" cy="192"/>
              </a:xfrm>
            </p:grpSpPr>
            <p:sp>
              <p:nvSpPr>
                <p:cNvPr id="8313" name="AutoShape 644"/>
                <p:cNvSpPr/>
                <p:nvPr/>
              </p:nvSpPr>
              <p:spPr>
                <a:xfrm>
                  <a:off x="139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14" name="AutoShape 645"/>
                <p:cNvSpPr/>
                <p:nvPr/>
              </p:nvSpPr>
              <p:spPr>
                <a:xfrm>
                  <a:off x="153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15" name="AutoShape 646"/>
                <p:cNvSpPr/>
                <p:nvPr/>
              </p:nvSpPr>
              <p:spPr>
                <a:xfrm>
                  <a:off x="168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16" name="AutoShape 647"/>
                <p:cNvSpPr/>
                <p:nvPr/>
              </p:nvSpPr>
              <p:spPr>
                <a:xfrm>
                  <a:off x="182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17" name="AutoShape 648"/>
                <p:cNvSpPr/>
                <p:nvPr/>
              </p:nvSpPr>
              <p:spPr>
                <a:xfrm>
                  <a:off x="196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18" name="AutoShape 649"/>
                <p:cNvSpPr/>
                <p:nvPr/>
              </p:nvSpPr>
              <p:spPr>
                <a:xfrm>
                  <a:off x="211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19" name="AutoShape 650"/>
                <p:cNvSpPr/>
                <p:nvPr/>
              </p:nvSpPr>
              <p:spPr>
                <a:xfrm>
                  <a:off x="225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20" name="AutoShape 651"/>
                <p:cNvSpPr/>
                <p:nvPr/>
              </p:nvSpPr>
              <p:spPr>
                <a:xfrm>
                  <a:off x="240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21" name="AutoShape 652"/>
                <p:cNvSpPr/>
                <p:nvPr/>
              </p:nvSpPr>
              <p:spPr>
                <a:xfrm>
                  <a:off x="254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22" name="AutoShape 653"/>
                <p:cNvSpPr/>
                <p:nvPr/>
              </p:nvSpPr>
              <p:spPr>
                <a:xfrm>
                  <a:off x="268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23" name="AutoShape 654"/>
                <p:cNvSpPr/>
                <p:nvPr/>
              </p:nvSpPr>
              <p:spPr>
                <a:xfrm>
                  <a:off x="283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24" name="AutoShape 655"/>
                <p:cNvSpPr/>
                <p:nvPr/>
              </p:nvSpPr>
              <p:spPr>
                <a:xfrm>
                  <a:off x="297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25" name="AutoShape 656"/>
                <p:cNvSpPr/>
                <p:nvPr/>
              </p:nvSpPr>
              <p:spPr>
                <a:xfrm>
                  <a:off x="312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26" name="AutoShape 657"/>
                <p:cNvSpPr/>
                <p:nvPr/>
              </p:nvSpPr>
              <p:spPr>
                <a:xfrm>
                  <a:off x="326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27" name="AutoShape 658"/>
                <p:cNvSpPr/>
                <p:nvPr/>
              </p:nvSpPr>
              <p:spPr>
                <a:xfrm>
                  <a:off x="340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28" name="AutoShape 659"/>
                <p:cNvSpPr/>
                <p:nvPr/>
              </p:nvSpPr>
              <p:spPr>
                <a:xfrm>
                  <a:off x="355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29" name="AutoShape 660"/>
                <p:cNvSpPr/>
                <p:nvPr/>
              </p:nvSpPr>
              <p:spPr>
                <a:xfrm>
                  <a:off x="369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30" name="AutoShape 661"/>
                <p:cNvSpPr/>
                <p:nvPr/>
              </p:nvSpPr>
              <p:spPr>
                <a:xfrm>
                  <a:off x="384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31" name="AutoShape 662"/>
                <p:cNvSpPr/>
                <p:nvPr/>
              </p:nvSpPr>
              <p:spPr>
                <a:xfrm>
                  <a:off x="398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32" name="AutoShape 663"/>
                <p:cNvSpPr/>
                <p:nvPr/>
              </p:nvSpPr>
              <p:spPr>
                <a:xfrm>
                  <a:off x="412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8258" name="Group 664"/>
            <p:cNvGrpSpPr/>
            <p:nvPr/>
          </p:nvGrpSpPr>
          <p:grpSpPr>
            <a:xfrm>
              <a:off x="1536" y="3641"/>
              <a:ext cx="2928" cy="192"/>
              <a:chOff x="1392" y="2256"/>
              <a:chExt cx="2928" cy="192"/>
            </a:xfrm>
          </p:grpSpPr>
          <p:sp>
            <p:nvSpPr>
              <p:cNvPr id="8259" name="AutoShape 665"/>
              <p:cNvSpPr/>
              <p:nvPr/>
            </p:nvSpPr>
            <p:spPr>
              <a:xfrm>
                <a:off x="1392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60" name="AutoShape 666"/>
              <p:cNvSpPr/>
              <p:nvPr/>
            </p:nvSpPr>
            <p:spPr>
              <a:xfrm>
                <a:off x="1536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61" name="AutoShape 667"/>
              <p:cNvSpPr/>
              <p:nvPr/>
            </p:nvSpPr>
            <p:spPr>
              <a:xfrm>
                <a:off x="1680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62" name="AutoShape 668"/>
              <p:cNvSpPr/>
              <p:nvPr/>
            </p:nvSpPr>
            <p:spPr>
              <a:xfrm>
                <a:off x="1824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63" name="AutoShape 669"/>
              <p:cNvSpPr/>
              <p:nvPr/>
            </p:nvSpPr>
            <p:spPr>
              <a:xfrm>
                <a:off x="1968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64" name="AutoShape 670"/>
              <p:cNvSpPr/>
              <p:nvPr/>
            </p:nvSpPr>
            <p:spPr>
              <a:xfrm>
                <a:off x="2112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65" name="AutoShape 671"/>
              <p:cNvSpPr/>
              <p:nvPr/>
            </p:nvSpPr>
            <p:spPr>
              <a:xfrm>
                <a:off x="2256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66" name="AutoShape 672"/>
              <p:cNvSpPr/>
              <p:nvPr/>
            </p:nvSpPr>
            <p:spPr>
              <a:xfrm>
                <a:off x="2400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67" name="AutoShape 673"/>
              <p:cNvSpPr/>
              <p:nvPr/>
            </p:nvSpPr>
            <p:spPr>
              <a:xfrm>
                <a:off x="2544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68" name="AutoShape 674"/>
              <p:cNvSpPr/>
              <p:nvPr/>
            </p:nvSpPr>
            <p:spPr>
              <a:xfrm>
                <a:off x="2688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69" name="AutoShape 675"/>
              <p:cNvSpPr/>
              <p:nvPr/>
            </p:nvSpPr>
            <p:spPr>
              <a:xfrm>
                <a:off x="2832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70" name="AutoShape 676"/>
              <p:cNvSpPr/>
              <p:nvPr/>
            </p:nvSpPr>
            <p:spPr>
              <a:xfrm>
                <a:off x="2976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71" name="AutoShape 677"/>
              <p:cNvSpPr/>
              <p:nvPr/>
            </p:nvSpPr>
            <p:spPr>
              <a:xfrm>
                <a:off x="3120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72" name="AutoShape 678"/>
              <p:cNvSpPr/>
              <p:nvPr/>
            </p:nvSpPr>
            <p:spPr>
              <a:xfrm>
                <a:off x="3264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73" name="AutoShape 679"/>
              <p:cNvSpPr/>
              <p:nvPr/>
            </p:nvSpPr>
            <p:spPr>
              <a:xfrm>
                <a:off x="3408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74" name="AutoShape 680"/>
              <p:cNvSpPr/>
              <p:nvPr/>
            </p:nvSpPr>
            <p:spPr>
              <a:xfrm>
                <a:off x="3552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75" name="AutoShape 681"/>
              <p:cNvSpPr/>
              <p:nvPr/>
            </p:nvSpPr>
            <p:spPr>
              <a:xfrm>
                <a:off x="3696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76" name="AutoShape 682"/>
              <p:cNvSpPr/>
              <p:nvPr/>
            </p:nvSpPr>
            <p:spPr>
              <a:xfrm>
                <a:off x="3840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77" name="AutoShape 683"/>
              <p:cNvSpPr/>
              <p:nvPr/>
            </p:nvSpPr>
            <p:spPr>
              <a:xfrm>
                <a:off x="3984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78" name="AutoShape 684"/>
              <p:cNvSpPr/>
              <p:nvPr/>
            </p:nvSpPr>
            <p:spPr>
              <a:xfrm>
                <a:off x="4128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8241" name="Group 685"/>
          <p:cNvGrpSpPr/>
          <p:nvPr/>
        </p:nvGrpSpPr>
        <p:grpSpPr>
          <a:xfrm>
            <a:off x="3059113" y="1304926"/>
            <a:ext cx="5867400" cy="3248025"/>
            <a:chOff x="1008" y="2015"/>
            <a:chExt cx="3696" cy="2046"/>
          </a:xfrm>
        </p:grpSpPr>
        <p:sp>
          <p:nvSpPr>
            <p:cNvPr id="8249" name="Line 686"/>
            <p:cNvSpPr/>
            <p:nvPr/>
          </p:nvSpPr>
          <p:spPr>
            <a:xfrm>
              <a:off x="4704" y="2015"/>
              <a:ext cx="0" cy="1331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8250" name="Group 687"/>
            <p:cNvGrpSpPr/>
            <p:nvPr/>
          </p:nvGrpSpPr>
          <p:grpSpPr>
            <a:xfrm>
              <a:off x="1008" y="2016"/>
              <a:ext cx="3696" cy="2045"/>
              <a:chOff x="624" y="795"/>
              <a:chExt cx="3696" cy="2045"/>
            </a:xfrm>
          </p:grpSpPr>
          <p:grpSp>
            <p:nvGrpSpPr>
              <p:cNvPr id="8251" name="Group 688"/>
              <p:cNvGrpSpPr/>
              <p:nvPr/>
            </p:nvGrpSpPr>
            <p:grpSpPr>
              <a:xfrm>
                <a:off x="624" y="802"/>
                <a:ext cx="3696" cy="2038"/>
                <a:chOff x="624" y="802"/>
                <a:chExt cx="3696" cy="2038"/>
              </a:xfrm>
            </p:grpSpPr>
            <p:sp>
              <p:nvSpPr>
                <p:cNvPr id="8254" name="Rectangle 689"/>
                <p:cNvSpPr/>
                <p:nvPr/>
              </p:nvSpPr>
              <p:spPr>
                <a:xfrm>
                  <a:off x="624" y="1515"/>
                  <a:ext cx="2880" cy="1313"/>
                </a:xfrm>
                <a:prstGeom prst="rect">
                  <a:avLst/>
                </a:prstGeom>
                <a:noFill/>
                <a:ln w="25400" cap="flat" cmpd="sng">
                  <a:solidFill>
                    <a:srgbClr val="FF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255" name="Line 690"/>
                <p:cNvSpPr/>
                <p:nvPr/>
              </p:nvSpPr>
              <p:spPr>
                <a:xfrm flipV="1">
                  <a:off x="3497" y="802"/>
                  <a:ext cx="816" cy="720"/>
                </a:xfrm>
                <a:prstGeom prst="line">
                  <a:avLst/>
                </a:prstGeom>
                <a:ln w="25400" cap="flat" cmpd="sng">
                  <a:solidFill>
                    <a:srgbClr val="FF33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8256" name="Line 691"/>
                <p:cNvSpPr/>
                <p:nvPr/>
              </p:nvSpPr>
              <p:spPr>
                <a:xfrm flipV="1">
                  <a:off x="3504" y="2120"/>
                  <a:ext cx="816" cy="720"/>
                </a:xfrm>
                <a:prstGeom prst="line">
                  <a:avLst/>
                </a:prstGeom>
                <a:ln w="25400" cap="flat" cmpd="sng">
                  <a:solidFill>
                    <a:srgbClr val="FF33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8252" name="Line 692"/>
              <p:cNvSpPr/>
              <p:nvPr/>
            </p:nvSpPr>
            <p:spPr>
              <a:xfrm flipH="1">
                <a:off x="624" y="802"/>
                <a:ext cx="816" cy="720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253" name="Line 693"/>
              <p:cNvSpPr/>
              <p:nvPr/>
            </p:nvSpPr>
            <p:spPr>
              <a:xfrm>
                <a:off x="1433" y="795"/>
                <a:ext cx="2880" cy="0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sp>
        <p:nvSpPr>
          <p:cNvPr id="8242" name="Text Box 694"/>
          <p:cNvSpPr txBox="1"/>
          <p:nvPr/>
        </p:nvSpPr>
        <p:spPr>
          <a:xfrm>
            <a:off x="4572000" y="4614863"/>
            <a:ext cx="11430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solidFill>
                  <a:srgbClr val="0000FF"/>
                </a:solidFill>
                <a:latin typeface="Arial" panose="020B0604020202020204" pitchFamily="34" charset="0"/>
              </a:rPr>
              <a:t>20 cm</a:t>
            </a:r>
          </a:p>
        </p:txBody>
      </p:sp>
      <p:sp>
        <p:nvSpPr>
          <p:cNvPr id="8243" name="Text Box 695"/>
          <p:cNvSpPr txBox="1"/>
          <p:nvPr/>
        </p:nvSpPr>
        <p:spPr>
          <a:xfrm rot="-2429705">
            <a:off x="8077200" y="3929063"/>
            <a:ext cx="11430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solidFill>
                  <a:srgbClr val="0000FF"/>
                </a:solidFill>
                <a:latin typeface="Arial" panose="020B0604020202020204" pitchFamily="34" charset="0"/>
              </a:rPr>
              <a:t>16 cm</a:t>
            </a:r>
          </a:p>
        </p:txBody>
      </p:sp>
      <p:sp>
        <p:nvSpPr>
          <p:cNvPr id="8244" name="Text Box 696"/>
          <p:cNvSpPr txBox="1"/>
          <p:nvPr/>
        </p:nvSpPr>
        <p:spPr>
          <a:xfrm>
            <a:off x="8915400" y="2633663"/>
            <a:ext cx="11430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solidFill>
                  <a:srgbClr val="0000FF"/>
                </a:solidFill>
                <a:latin typeface="Arial" panose="020B0604020202020204" pitchFamily="34" charset="0"/>
              </a:rPr>
              <a:t>10 cm</a:t>
            </a:r>
          </a:p>
        </p:txBody>
      </p:sp>
      <p:sp>
        <p:nvSpPr>
          <p:cNvPr id="20154" name="Text Box 698"/>
          <p:cNvSpPr txBox="1">
            <a:spLocks noChangeArrowheads="1"/>
          </p:cNvSpPr>
          <p:nvPr/>
        </p:nvSpPr>
        <p:spPr bwMode="auto">
          <a:xfrm>
            <a:off x="2244726" y="4886326"/>
            <a:ext cx="81184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0000FF"/>
                </a:solidFill>
                <a:latin typeface=".VnTime" panose="020B7200000000000000" pitchFamily="34" charset="0"/>
              </a:rPr>
              <a:t>Một lớp có: 20 x16 = 320 (</a:t>
            </a:r>
            <a:r>
              <a:rPr lang="en-US" sz="2800" b="1">
                <a:solidFill>
                  <a:srgbClr val="0000FF"/>
                </a:solidFill>
                <a:latin typeface="+mj-lt"/>
              </a:rPr>
              <a:t> </a:t>
            </a:r>
            <a:r>
              <a:rPr lang="en-US" sz="2400" b="1">
                <a:solidFill>
                  <a:srgbClr val="0000FF"/>
                </a:solidFill>
                <a:latin typeface="+mj-lt"/>
              </a:rPr>
              <a:t>Hình</a:t>
            </a:r>
            <a:r>
              <a:rPr lang="en-US" sz="2400" b="1">
                <a:solidFill>
                  <a:srgbClr val="0000FF"/>
                </a:solidFill>
                <a:latin typeface="+mn-lt"/>
              </a:rPr>
              <a:t> lập phương </a:t>
            </a:r>
            <a:r>
              <a:rPr lang="en-US" sz="2400" b="1">
                <a:solidFill>
                  <a:srgbClr val="0000FF"/>
                </a:solidFill>
                <a:latin typeface=".VnTime" panose="020B7200000000000000" pitchFamily="34" charset="0"/>
              </a:rPr>
              <a:t>1</a:t>
            </a:r>
            <a:r>
              <a:rPr lang="en-US" sz="2800" b="1">
                <a:solidFill>
                  <a:srgbClr val="0000FF"/>
                </a:solidFill>
                <a:latin typeface=".VnTime" panose="020B7200000000000000" pitchFamily="34" charset="0"/>
              </a:rPr>
              <a:t>cm</a:t>
            </a:r>
            <a:r>
              <a:rPr lang="en-US" sz="2800" b="1" baseline="30000">
                <a:solidFill>
                  <a:srgbClr val="0000FF"/>
                </a:solidFill>
                <a:latin typeface=".VnTime" panose="020B7200000000000000" pitchFamily="34" charset="0"/>
              </a:rPr>
              <a:t>3</a:t>
            </a:r>
            <a:r>
              <a:rPr lang="en-US" sz="2800" b="1">
                <a:solidFill>
                  <a:srgbClr val="0000FF"/>
                </a:solidFill>
                <a:latin typeface=".VnTime" panose="020B7200000000000000" pitchFamily="34" charset="0"/>
              </a:rPr>
              <a:t>)</a:t>
            </a:r>
          </a:p>
        </p:txBody>
      </p:sp>
      <p:sp>
        <p:nvSpPr>
          <p:cNvPr id="20155" name="Text Box 699"/>
          <p:cNvSpPr txBox="1"/>
          <p:nvPr/>
        </p:nvSpPr>
        <p:spPr>
          <a:xfrm>
            <a:off x="2386014" y="5419726"/>
            <a:ext cx="787717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800" b="1">
                <a:solidFill>
                  <a:srgbClr val="0000FF"/>
                </a:solidFill>
                <a:latin typeface=".VnTime" panose="020B7200000000000000" pitchFamily="34" charset="0"/>
              </a:rPr>
              <a:t>10 </a:t>
            </a:r>
            <a:r>
              <a:rPr lang="en-US" sz="2800" b="1">
                <a:solidFill>
                  <a:srgbClr val="0000FF"/>
                </a:solidFill>
                <a:latin typeface=".VnTime" panose="020B7200000000000000" pitchFamily="34" charset="0"/>
              </a:rPr>
              <a:t>lớp có</a:t>
            </a:r>
            <a:r>
              <a:rPr sz="2800" b="1">
                <a:solidFill>
                  <a:srgbClr val="0000FF"/>
                </a:solidFill>
                <a:latin typeface=".VnTime" panose="020B7200000000000000" pitchFamily="34" charset="0"/>
              </a:rPr>
              <a:t>: </a:t>
            </a:r>
            <a:r>
              <a:rPr sz="2800" b="1" dirty="0">
                <a:solidFill>
                  <a:srgbClr val="0000FF"/>
                </a:solidFill>
                <a:latin typeface=".VnTime" panose="020B7200000000000000" pitchFamily="34" charset="0"/>
              </a:rPr>
              <a:t>320 x10 = 3200 (</a:t>
            </a:r>
            <a:r>
              <a:rPr sz="2400" b="1" dirty="0">
                <a:solidFill>
                  <a:srgbClr val="0000FF"/>
                </a:solidFill>
              </a:rPr>
              <a:t>Hình lập phương </a:t>
            </a:r>
            <a:r>
              <a:rPr sz="2400" b="1" dirty="0">
                <a:solidFill>
                  <a:srgbClr val="0000FF"/>
                </a:solidFill>
                <a:latin typeface=".VnTime" panose="020B7200000000000000" pitchFamily="34" charset="0"/>
              </a:rPr>
              <a:t>1cm</a:t>
            </a:r>
            <a:r>
              <a:rPr sz="2400" b="1" baseline="30000" dirty="0">
                <a:solidFill>
                  <a:srgbClr val="0000FF"/>
                </a:solidFill>
                <a:latin typeface=".VnTime" panose="020B7200000000000000" pitchFamily="34" charset="0"/>
              </a:rPr>
              <a:t>3</a:t>
            </a:r>
            <a:r>
              <a:rPr sz="2800" b="1" dirty="0">
                <a:solidFill>
                  <a:srgbClr val="0000FF"/>
                </a:solidFill>
                <a:latin typeface=".VnTime" panose="020B7200000000000000" pitchFamily="34" charset="0"/>
              </a:rPr>
              <a:t>)</a:t>
            </a:r>
          </a:p>
        </p:txBody>
      </p:sp>
      <p:pic>
        <p:nvPicPr>
          <p:cNvPr id="10244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500" y="4808538"/>
            <a:ext cx="712788" cy="2036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2676" y="5045076"/>
            <a:ext cx="714375" cy="2036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66325" y="5516564"/>
            <a:ext cx="857250" cy="1387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7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7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9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9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9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9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700" fill="hold"/>
                                        <p:tgtEl>
                                          <p:spTgt spid="19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700" fill="hold"/>
                                        <p:tgtEl>
                                          <p:spTgt spid="19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700" fill="hold"/>
                                        <p:tgtEl>
                                          <p:spTgt spid="19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700" fill="hold"/>
                                        <p:tgtEl>
                                          <p:spTgt spid="19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500"/>
                            </p:stCondLst>
                            <p:childTnLst>
                              <p:par>
                                <p:cTn id="13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700" fill="hold"/>
                                        <p:tgtEl>
                                          <p:spTgt spid="19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700" fill="hold"/>
                                        <p:tgtEl>
                                          <p:spTgt spid="19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500"/>
                            </p:stCondLst>
                            <p:childTnLst>
                              <p:par>
                                <p:cTn id="13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700" fill="hold"/>
                                        <p:tgtEl>
                                          <p:spTgt spid="19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700" fill="hold"/>
                                        <p:tgtEl>
                                          <p:spTgt spid="19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500"/>
                            </p:stCondLst>
                            <p:childTnLst>
                              <p:par>
                                <p:cTn id="14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700" fill="hold"/>
                                        <p:tgtEl>
                                          <p:spTgt spid="19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700" fill="hold"/>
                                        <p:tgtEl>
                                          <p:spTgt spid="19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6500"/>
                            </p:stCondLst>
                            <p:childTnLst>
                              <p:par>
                                <p:cTn id="14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700" fill="hold"/>
                                        <p:tgtEl>
                                          <p:spTgt spid="19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700" fill="hold"/>
                                        <p:tgtEl>
                                          <p:spTgt spid="19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7500"/>
                            </p:stCondLst>
                            <p:childTnLst>
                              <p:par>
                                <p:cTn id="15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700" fill="hold"/>
                                        <p:tgtEl>
                                          <p:spTgt spid="19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700" fill="hold"/>
                                        <p:tgtEl>
                                          <p:spTgt spid="19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8500"/>
                            </p:stCondLst>
                            <p:childTnLst>
                              <p:par>
                                <p:cTn id="15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700" fill="hold"/>
                                        <p:tgtEl>
                                          <p:spTgt spid="19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700" fill="hold"/>
                                        <p:tgtEl>
                                          <p:spTgt spid="19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9500"/>
                            </p:stCondLst>
                            <p:childTnLst>
                              <p:par>
                                <p:cTn id="16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700" fill="hold"/>
                                        <p:tgtEl>
                                          <p:spTgt spid="1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700" fill="hold"/>
                                        <p:tgtEl>
                                          <p:spTgt spid="1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700" fill="hold"/>
                                        <p:tgtEl>
                                          <p:spTgt spid="19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700" fill="hold"/>
                                        <p:tgtEl>
                                          <p:spTgt spid="19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700" fill="hold"/>
                                        <p:tgtEl>
                                          <p:spTgt spid="19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700" fill="hold"/>
                                        <p:tgtEl>
                                          <p:spTgt spid="19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2500"/>
                            </p:stCondLst>
                            <p:childTnLst>
                              <p:par>
                                <p:cTn id="17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700" fill="hold"/>
                                        <p:tgtEl>
                                          <p:spTgt spid="19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700" fill="hold"/>
                                        <p:tgtEl>
                                          <p:spTgt spid="19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4" dur="1000"/>
                                        <p:tgtEl>
                                          <p:spTgt spid="20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1000" fill="hold"/>
                                        <p:tgtEl>
                                          <p:spTgt spid="19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19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000"/>
                            </p:stCondLst>
                            <p:childTnLst>
                              <p:par>
                                <p:cTn id="19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1000" fill="hold"/>
                                        <p:tgtEl>
                                          <p:spTgt spid="19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1000" fill="hold"/>
                                        <p:tgtEl>
                                          <p:spTgt spid="19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000"/>
                            </p:stCondLst>
                            <p:childTnLst>
                              <p:par>
                                <p:cTn id="19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1000" fill="hold"/>
                                        <p:tgtEl>
                                          <p:spTgt spid="19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1000" fill="hold"/>
                                        <p:tgtEl>
                                          <p:spTgt spid="19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3000"/>
                            </p:stCondLst>
                            <p:childTnLst>
                              <p:par>
                                <p:cTn id="20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1000" fill="hold"/>
                                        <p:tgtEl>
                                          <p:spTgt spid="19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1000" fill="hold"/>
                                        <p:tgtEl>
                                          <p:spTgt spid="19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4000"/>
                            </p:stCondLst>
                            <p:childTnLst>
                              <p:par>
                                <p:cTn id="20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19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1000" fill="hold"/>
                                        <p:tgtEl>
                                          <p:spTgt spid="19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0"/>
                            </p:stCondLst>
                            <p:childTnLst>
                              <p:par>
                                <p:cTn id="21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1000" fill="hold"/>
                                        <p:tgtEl>
                                          <p:spTgt spid="19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1000" fill="hold"/>
                                        <p:tgtEl>
                                          <p:spTgt spid="19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6000"/>
                            </p:stCondLst>
                            <p:childTnLst>
                              <p:par>
                                <p:cTn id="2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1000" fill="hold"/>
                                        <p:tgtEl>
                                          <p:spTgt spid="19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1000" fill="hold"/>
                                        <p:tgtEl>
                                          <p:spTgt spid="19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1000" fill="hold"/>
                                        <p:tgtEl>
                                          <p:spTgt spid="19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1000" fill="hold"/>
                                        <p:tgtEl>
                                          <p:spTgt spid="19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2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1000" fill="hold"/>
                                        <p:tgtEl>
                                          <p:spTgt spid="19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1000" fill="hold"/>
                                        <p:tgtEl>
                                          <p:spTgt spid="19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5" dur="1000"/>
                                        <p:tgtEl>
                                          <p:spTgt spid="20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nimBg="1"/>
      <p:bldP spid="19462" grpId="0" animBg="1"/>
      <p:bldP spid="19463" grpId="0" animBg="1"/>
      <p:bldP spid="19464" grpId="0" animBg="1"/>
      <p:bldP spid="19465" grpId="0" animBg="1"/>
      <p:bldP spid="19466" grpId="0" animBg="1"/>
      <p:bldP spid="19467" grpId="0" animBg="1"/>
      <p:bldP spid="19468" grpId="0" animBg="1"/>
      <p:bldP spid="19469" grpId="0" animBg="1"/>
      <p:bldP spid="19470" grpId="0" animBg="1"/>
      <p:bldP spid="19471" grpId="0" animBg="1"/>
      <p:bldP spid="19472" grpId="0" animBg="1"/>
      <p:bldP spid="19473" grpId="0" animBg="1"/>
      <p:bldP spid="19474" grpId="0" animBg="1"/>
      <p:bldP spid="19475" grpId="0" animBg="1"/>
      <p:bldP spid="19476" grpId="0" animBg="1"/>
      <p:bldP spid="19477" grpId="0" animBg="1"/>
      <p:bldP spid="19478" grpId="0" animBg="1"/>
      <p:bldP spid="19479" grpId="0" animBg="1"/>
      <p:bldP spid="19480" grpId="0" animBg="1"/>
      <p:bldP spid="20154" grpId="0" bldLvl="0" animBg="1"/>
      <p:bldP spid="201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>
            <a:extLst>
              <a:ext uri="{FF2B5EF4-FFF2-40B4-BE49-F238E27FC236}">
                <a16:creationId xmlns:a16="http://schemas.microsoft.com/office/drawing/2014/main" id="{1EA15719-1F76-40CC-93FE-69ACE46CE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4320"/>
            <a:ext cx="12192000" cy="85039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1" name="Line 241"/>
          <p:cNvSpPr/>
          <p:nvPr/>
        </p:nvSpPr>
        <p:spPr>
          <a:xfrm>
            <a:off x="5791200" y="1600200"/>
            <a:ext cx="1676400" cy="457200"/>
          </a:xfrm>
          <a:prstGeom prst="line">
            <a:avLst/>
          </a:prstGeom>
          <a:ln w="28575" cap="flat" cmpd="sng">
            <a:solidFill>
              <a:srgbClr val="000099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0482" name="Text Box 242"/>
          <p:cNvSpPr txBox="1"/>
          <p:nvPr/>
        </p:nvSpPr>
        <p:spPr>
          <a:xfrm>
            <a:off x="1524000" y="4752976"/>
            <a:ext cx="9144000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600" dirty="0">
                <a:solidFill>
                  <a:srgbClr val="800080"/>
                </a:solidFill>
                <a:latin typeface="Times New Roman" panose="02020603050405020304" pitchFamily="18" charset="0"/>
              </a:rPr>
              <a:t>Vậy thể tích hình hộp chữ nhật như hình trên là</a:t>
            </a:r>
            <a:r>
              <a:rPr sz="3600" dirty="0">
                <a:solidFill>
                  <a:srgbClr val="0099FF"/>
                </a:solidFill>
                <a:latin typeface="Times New Roman" panose="02020603050405020304" pitchFamily="18" charset="0"/>
              </a:rPr>
              <a:t>:</a:t>
            </a:r>
          </a:p>
          <a:p>
            <a:pPr algn="ctr"/>
            <a:r>
              <a:rPr sz="3600" b="1" dirty="0">
                <a:solidFill>
                  <a:srgbClr val="CC0099"/>
                </a:solidFill>
                <a:latin typeface="Times New Roman" panose="02020603050405020304" pitchFamily="18" charset="0"/>
              </a:rPr>
              <a:t>20 x 16 x 10 = 3200 (cm</a:t>
            </a:r>
            <a:r>
              <a:rPr sz="3600" b="1" baseline="30000" dirty="0">
                <a:solidFill>
                  <a:srgbClr val="CC0099"/>
                </a:solidFill>
                <a:latin typeface="Times New Roman" panose="02020603050405020304" pitchFamily="18" charset="0"/>
              </a:rPr>
              <a:t>3</a:t>
            </a:r>
            <a:r>
              <a:rPr sz="3600" b="1" dirty="0">
                <a:solidFill>
                  <a:srgbClr val="CC0099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0483" name="Text Box 243"/>
          <p:cNvSpPr txBox="1"/>
          <p:nvPr/>
        </p:nvSpPr>
        <p:spPr>
          <a:xfrm>
            <a:off x="5791200" y="3441701"/>
            <a:ext cx="838200" cy="1433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8800" dirty="0">
                <a:solidFill>
                  <a:srgbClr val="FF6600"/>
                </a:solidFill>
                <a:latin typeface="Times New Roman" panose="02020603050405020304" pitchFamily="18" charset="0"/>
              </a:rPr>
              <a:t>=</a:t>
            </a:r>
          </a:p>
        </p:txBody>
      </p:sp>
      <p:pic>
        <p:nvPicPr>
          <p:cNvPr id="10780" name="Picture 540" descr="h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90600"/>
            <a:ext cx="3200400" cy="190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782" name="Text Box 542"/>
          <p:cNvSpPr txBox="1"/>
          <p:nvPr/>
        </p:nvSpPr>
        <p:spPr>
          <a:xfrm>
            <a:off x="5054600" y="1257300"/>
            <a:ext cx="914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dirty="0">
                <a:solidFill>
                  <a:schemeClr val="accent2"/>
                </a:solidFill>
              </a:rPr>
              <a:t>V =?</a:t>
            </a:r>
          </a:p>
        </p:txBody>
      </p:sp>
      <p:sp>
        <p:nvSpPr>
          <p:cNvPr id="10784" name="Text Box 544"/>
          <p:cNvSpPr txBox="1"/>
          <p:nvPr/>
        </p:nvSpPr>
        <p:spPr>
          <a:xfrm>
            <a:off x="4546600" y="1447801"/>
            <a:ext cx="1143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latin typeface="Arial" panose="020B0604020202020204" pitchFamily="34" charset="0"/>
              </a:rPr>
              <a:t>10 cm</a:t>
            </a:r>
          </a:p>
        </p:txBody>
      </p:sp>
      <p:sp>
        <p:nvSpPr>
          <p:cNvPr id="10785" name="Rectangle 545"/>
          <p:cNvSpPr/>
          <p:nvPr/>
        </p:nvSpPr>
        <p:spPr>
          <a:xfrm rot="-2815159">
            <a:off x="4070350" y="2184401"/>
            <a:ext cx="8318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latin typeface="Arial" panose="020B0604020202020204" pitchFamily="34" charset="0"/>
              </a:rPr>
              <a:t>16 cm</a:t>
            </a:r>
          </a:p>
        </p:txBody>
      </p:sp>
      <p:sp>
        <p:nvSpPr>
          <p:cNvPr id="10786" name="Text Box 546"/>
          <p:cNvSpPr txBox="1"/>
          <p:nvPr/>
        </p:nvSpPr>
        <p:spPr>
          <a:xfrm>
            <a:off x="2357438" y="2628901"/>
            <a:ext cx="1143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latin typeface="Arial" panose="020B0604020202020204" pitchFamily="34" charset="0"/>
              </a:rPr>
              <a:t>20 cm</a:t>
            </a:r>
          </a:p>
        </p:txBody>
      </p:sp>
      <p:grpSp>
        <p:nvGrpSpPr>
          <p:cNvPr id="10787" name="Group 547"/>
          <p:cNvGrpSpPr/>
          <p:nvPr/>
        </p:nvGrpSpPr>
        <p:grpSpPr>
          <a:xfrm>
            <a:off x="2097405" y="1211580"/>
            <a:ext cx="2819400" cy="1524000"/>
            <a:chOff x="288" y="1344"/>
            <a:chExt cx="2247" cy="1200"/>
          </a:xfrm>
        </p:grpSpPr>
        <p:sp>
          <p:nvSpPr>
            <p:cNvPr id="9231" name="AutoShape 548"/>
            <p:cNvSpPr/>
            <p:nvPr/>
          </p:nvSpPr>
          <p:spPr>
            <a:xfrm>
              <a:off x="288" y="1344"/>
              <a:ext cx="1952" cy="1152"/>
            </a:xfrm>
            <a:prstGeom prst="cube">
              <a:avLst>
                <a:gd name="adj" fmla="val 37329"/>
              </a:avLst>
            </a:prstGeom>
            <a:noFill/>
            <a:ln w="28575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9232" name="Rectangle 549"/>
            <p:cNvSpPr/>
            <p:nvPr/>
          </p:nvSpPr>
          <p:spPr>
            <a:xfrm>
              <a:off x="1959" y="2208"/>
              <a:ext cx="576" cy="33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/>
            <a:lstStyle/>
            <a:p>
              <a:pPr algn="ctr" eaLnBrk="0" hangingPunct="0"/>
              <a:endParaRPr sz="2800" b="1" baseline="30000" dirty="0">
                <a:solidFill>
                  <a:srgbClr val="FFFF00"/>
                </a:solidFill>
                <a:latin typeface=".VnTime" panose="020B7200000000000000" pitchFamily="34" charset="0"/>
              </a:endParaRPr>
            </a:p>
          </p:txBody>
        </p:sp>
      </p:grpSp>
      <p:sp>
        <p:nvSpPr>
          <p:cNvPr id="10791" name="AutoShape 551"/>
          <p:cNvSpPr/>
          <p:nvPr/>
        </p:nvSpPr>
        <p:spPr>
          <a:xfrm>
            <a:off x="1752600" y="3200400"/>
            <a:ext cx="3429000" cy="1524000"/>
          </a:xfrm>
          <a:prstGeom prst="upArrowCallout">
            <a:avLst>
              <a:gd name="adj1" fmla="val 56250"/>
              <a:gd name="adj2" fmla="val 56250"/>
              <a:gd name="adj3" fmla="val 16666"/>
              <a:gd name="adj4" fmla="val 66667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sz="2000" b="1" dirty="0">
                <a:solidFill>
                  <a:schemeClr val="accent2"/>
                </a:solidFill>
              </a:rPr>
              <a:t>Thể tích hình hộp chữ nhật</a:t>
            </a:r>
          </a:p>
          <a:p>
            <a:pPr algn="ctr"/>
            <a:endParaRPr sz="2000" dirty="0">
              <a:solidFill>
                <a:schemeClr val="accent2"/>
              </a:solidFill>
            </a:endParaRPr>
          </a:p>
        </p:txBody>
      </p:sp>
      <p:sp>
        <p:nvSpPr>
          <p:cNvPr id="10792" name="AutoShape 552"/>
          <p:cNvSpPr/>
          <p:nvPr/>
        </p:nvSpPr>
        <p:spPr>
          <a:xfrm>
            <a:off x="7010400" y="3200400"/>
            <a:ext cx="3429000" cy="1524000"/>
          </a:xfrm>
          <a:prstGeom prst="upArrowCallout">
            <a:avLst>
              <a:gd name="adj1" fmla="val 56250"/>
              <a:gd name="adj2" fmla="val 56250"/>
              <a:gd name="adj3" fmla="val 16666"/>
              <a:gd name="adj4" fmla="val 66667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sz="2000" b="1" dirty="0">
                <a:solidFill>
                  <a:srgbClr val="000099"/>
                </a:solidFill>
              </a:rPr>
              <a:t>3200 hình lập phương 1cm</a:t>
            </a:r>
            <a:r>
              <a:rPr sz="2000" b="1" baseline="30000" dirty="0">
                <a:solidFill>
                  <a:srgbClr val="000099"/>
                </a:solidFill>
              </a:rPr>
              <a:t>3</a:t>
            </a:r>
            <a:r>
              <a:rPr sz="2000" b="1" dirty="0">
                <a:solidFill>
                  <a:srgbClr val="000099"/>
                </a:solidFill>
              </a:rPr>
              <a:t> </a:t>
            </a:r>
          </a:p>
          <a:p>
            <a:pPr algn="ctr"/>
            <a:r>
              <a:rPr sz="2000" b="1" dirty="0">
                <a:solidFill>
                  <a:srgbClr val="000099"/>
                </a:solidFill>
              </a:rPr>
              <a:t>hay 3200cm</a:t>
            </a:r>
            <a:r>
              <a:rPr sz="2000" b="1" baseline="30000" dirty="0">
                <a:solidFill>
                  <a:srgbClr val="000099"/>
                </a:solidFill>
              </a:rPr>
              <a:t>3</a:t>
            </a:r>
          </a:p>
        </p:txBody>
      </p:sp>
      <p:pic>
        <p:nvPicPr>
          <p:cNvPr id="10244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500" y="4808538"/>
            <a:ext cx="712788" cy="2036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2676" y="5045076"/>
            <a:ext cx="714375" cy="2036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6325" y="5516564"/>
            <a:ext cx="857250" cy="1387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7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0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2" grpId="0"/>
      <p:bldP spid="10483" grpId="0"/>
      <p:bldP spid="10782" grpId="0"/>
      <p:bldP spid="10791" grpId="0" bldLvl="0" animBg="1"/>
      <p:bldP spid="1079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">
            <a:extLst>
              <a:ext uri="{FF2B5EF4-FFF2-40B4-BE49-F238E27FC236}">
                <a16:creationId xmlns:a16="http://schemas.microsoft.com/office/drawing/2014/main" id="{CCB7C01E-004E-4B5B-A116-D2C8BAF2F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4320"/>
            <a:ext cx="12192000" cy="85039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3" name="AutoShape 9"/>
          <p:cNvSpPr/>
          <p:nvPr/>
        </p:nvSpPr>
        <p:spPr>
          <a:xfrm rot="-5400000">
            <a:off x="6096000" y="2409825"/>
            <a:ext cx="152400" cy="457200"/>
          </a:xfrm>
          <a:prstGeom prst="leftBrace">
            <a:avLst>
              <a:gd name="adj1" fmla="val 25000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21514" name="Text Box 10"/>
          <p:cNvSpPr txBox="1"/>
          <p:nvPr/>
        </p:nvSpPr>
        <p:spPr>
          <a:xfrm>
            <a:off x="5788025" y="3201988"/>
            <a:ext cx="698500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CD</a:t>
            </a:r>
          </a:p>
        </p:txBody>
      </p:sp>
      <p:sp>
        <p:nvSpPr>
          <p:cNvPr id="21515" name="AutoShape 11"/>
          <p:cNvSpPr/>
          <p:nvPr/>
        </p:nvSpPr>
        <p:spPr>
          <a:xfrm rot="-5400000">
            <a:off x="6934200" y="2438400"/>
            <a:ext cx="152400" cy="457200"/>
          </a:xfrm>
          <a:prstGeom prst="leftBrace">
            <a:avLst>
              <a:gd name="adj1" fmla="val 25000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21516" name="AutoShape 12"/>
          <p:cNvSpPr/>
          <p:nvPr/>
        </p:nvSpPr>
        <p:spPr>
          <a:xfrm rot="-5400000">
            <a:off x="7772400" y="2413000"/>
            <a:ext cx="152400" cy="457200"/>
          </a:xfrm>
          <a:prstGeom prst="leftBrace">
            <a:avLst>
              <a:gd name="adj1" fmla="val 25000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21518" name="Text Box 14"/>
          <p:cNvSpPr txBox="1"/>
          <p:nvPr/>
        </p:nvSpPr>
        <p:spPr>
          <a:xfrm>
            <a:off x="8550276" y="3214688"/>
            <a:ext cx="657225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TT</a:t>
            </a:r>
          </a:p>
        </p:txBody>
      </p:sp>
      <p:sp>
        <p:nvSpPr>
          <p:cNvPr id="21521" name="Rectangle 17"/>
          <p:cNvSpPr/>
          <p:nvPr/>
        </p:nvSpPr>
        <p:spPr>
          <a:xfrm>
            <a:off x="6400800" y="3225800"/>
            <a:ext cx="3365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21522" name="Rectangle 18"/>
          <p:cNvSpPr/>
          <p:nvPr/>
        </p:nvSpPr>
        <p:spPr>
          <a:xfrm>
            <a:off x="7239000" y="3228975"/>
            <a:ext cx="3365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21523" name="Rectangle 19"/>
          <p:cNvSpPr/>
          <p:nvPr/>
        </p:nvSpPr>
        <p:spPr>
          <a:xfrm>
            <a:off x="8153400" y="3251200"/>
            <a:ext cx="357188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21524" name="Line 20"/>
          <p:cNvSpPr/>
          <p:nvPr/>
        </p:nvSpPr>
        <p:spPr>
          <a:xfrm>
            <a:off x="6172200" y="2819400"/>
            <a:ext cx="0" cy="381000"/>
          </a:xfrm>
          <a:prstGeom prst="line">
            <a:avLst/>
          </a:prstGeom>
          <a:ln w="9525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1525" name="Line 21"/>
          <p:cNvSpPr/>
          <p:nvPr/>
        </p:nvSpPr>
        <p:spPr>
          <a:xfrm>
            <a:off x="8864600" y="2819400"/>
            <a:ext cx="0" cy="381000"/>
          </a:xfrm>
          <a:prstGeom prst="line">
            <a:avLst/>
          </a:prstGeom>
          <a:ln w="9525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1526" name="Line 22"/>
          <p:cNvSpPr/>
          <p:nvPr/>
        </p:nvSpPr>
        <p:spPr>
          <a:xfrm>
            <a:off x="7848600" y="2819400"/>
            <a:ext cx="0" cy="381000"/>
          </a:xfrm>
          <a:prstGeom prst="line">
            <a:avLst/>
          </a:prstGeom>
          <a:ln w="9525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1527" name="Line 23"/>
          <p:cNvSpPr/>
          <p:nvPr/>
        </p:nvSpPr>
        <p:spPr>
          <a:xfrm>
            <a:off x="7010400" y="2819400"/>
            <a:ext cx="0" cy="381000"/>
          </a:xfrm>
          <a:prstGeom prst="line">
            <a:avLst/>
          </a:prstGeom>
          <a:ln w="9525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1552" name="Rectangle 48"/>
          <p:cNvSpPr/>
          <p:nvPr/>
        </p:nvSpPr>
        <p:spPr>
          <a:xfrm>
            <a:off x="5029201" y="1638300"/>
            <a:ext cx="6238875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200" dirty="0">
                <a:solidFill>
                  <a:srgbClr val="0099FF"/>
                </a:solidFill>
                <a:latin typeface="Times New Roman" panose="02020603050405020304" pitchFamily="18" charset="0"/>
              </a:rPr>
              <a:t>Thể tích hình hộp chữ nhật là:</a:t>
            </a:r>
          </a:p>
          <a:p>
            <a:pPr algn="ctr"/>
            <a:r>
              <a:rPr sz="3200" b="1" dirty="0">
                <a:solidFill>
                  <a:srgbClr val="CC0099"/>
                </a:solidFill>
                <a:latin typeface="Times New Roman" panose="02020603050405020304" pitchFamily="18" charset="0"/>
              </a:rPr>
              <a:t>20 x 16 x 10 = 3200 (cm</a:t>
            </a:r>
            <a:r>
              <a:rPr sz="3200" b="1" baseline="30000" dirty="0">
                <a:solidFill>
                  <a:srgbClr val="CC0099"/>
                </a:solidFill>
                <a:latin typeface="Times New Roman" panose="02020603050405020304" pitchFamily="18" charset="0"/>
              </a:rPr>
              <a:t>3</a:t>
            </a:r>
            <a:r>
              <a:rPr sz="3200" b="1" dirty="0">
                <a:solidFill>
                  <a:srgbClr val="CC0099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21553" name="Line 49"/>
          <p:cNvSpPr/>
          <p:nvPr/>
        </p:nvSpPr>
        <p:spPr>
          <a:xfrm>
            <a:off x="2743200" y="3581400"/>
            <a:ext cx="0" cy="533400"/>
          </a:xfrm>
          <a:prstGeom prst="line">
            <a:avLst/>
          </a:prstGeom>
          <a:ln w="28575" cap="flat" cmpd="sng">
            <a:solidFill>
              <a:srgbClr val="0066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1554" name="Line 50"/>
          <p:cNvSpPr/>
          <p:nvPr/>
        </p:nvSpPr>
        <p:spPr>
          <a:xfrm>
            <a:off x="4386263" y="3352800"/>
            <a:ext cx="0" cy="685800"/>
          </a:xfrm>
          <a:prstGeom prst="line">
            <a:avLst/>
          </a:prstGeom>
          <a:ln w="28575" cap="flat" cmpd="sng">
            <a:solidFill>
              <a:srgbClr val="0066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1555" name="Line 51"/>
          <p:cNvSpPr/>
          <p:nvPr/>
        </p:nvSpPr>
        <p:spPr>
          <a:xfrm flipV="1">
            <a:off x="5029200" y="1752600"/>
            <a:ext cx="0" cy="533400"/>
          </a:xfrm>
          <a:prstGeom prst="line">
            <a:avLst/>
          </a:prstGeom>
          <a:ln w="28575" cap="flat" cmpd="sng">
            <a:solidFill>
              <a:srgbClr val="0066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1556" name="Text Box 52"/>
          <p:cNvSpPr txBox="1"/>
          <p:nvPr/>
        </p:nvSpPr>
        <p:spPr>
          <a:xfrm>
            <a:off x="2219325" y="4191001"/>
            <a:ext cx="106680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dirty="0">
                <a:solidFill>
                  <a:srgbClr val="A50021"/>
                </a:solidFill>
                <a:latin typeface="Times New Roman" panose="02020603050405020304" pitchFamily="18" charset="0"/>
              </a:rPr>
              <a:t>Chiều dài</a:t>
            </a:r>
          </a:p>
        </p:txBody>
      </p:sp>
      <p:sp>
        <p:nvSpPr>
          <p:cNvPr id="21558" name="Text Box 54"/>
          <p:cNvSpPr txBox="1"/>
          <p:nvPr/>
        </p:nvSpPr>
        <p:spPr>
          <a:xfrm>
            <a:off x="4592638" y="1409701"/>
            <a:ext cx="11049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dirty="0">
                <a:solidFill>
                  <a:srgbClr val="A50021"/>
                </a:solidFill>
                <a:latin typeface="Times New Roman" panose="02020603050405020304" pitchFamily="18" charset="0"/>
              </a:rPr>
              <a:t>Chiều cao</a:t>
            </a:r>
          </a:p>
        </p:txBody>
      </p:sp>
      <p:sp>
        <p:nvSpPr>
          <p:cNvPr id="21559" name="Text Box 55"/>
          <p:cNvSpPr txBox="1"/>
          <p:nvPr/>
        </p:nvSpPr>
        <p:spPr>
          <a:xfrm>
            <a:off x="6629400" y="3200401"/>
            <a:ext cx="69850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CR</a:t>
            </a:r>
          </a:p>
        </p:txBody>
      </p:sp>
      <p:sp>
        <p:nvSpPr>
          <p:cNvPr id="21580" name="Text Box 76"/>
          <p:cNvSpPr txBox="1"/>
          <p:nvPr/>
        </p:nvSpPr>
        <p:spPr>
          <a:xfrm>
            <a:off x="7543800" y="3200401"/>
            <a:ext cx="69850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CC</a:t>
            </a:r>
          </a:p>
        </p:txBody>
      </p:sp>
      <p:sp>
        <p:nvSpPr>
          <p:cNvPr id="21581" name="AutoShape 77"/>
          <p:cNvSpPr/>
          <p:nvPr/>
        </p:nvSpPr>
        <p:spPr>
          <a:xfrm rot="-5400000">
            <a:off x="8843963" y="2297113"/>
            <a:ext cx="76200" cy="685800"/>
          </a:xfrm>
          <a:prstGeom prst="leftBrace">
            <a:avLst>
              <a:gd name="adj1" fmla="val 75000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21584" name="Text Box 80"/>
          <p:cNvSpPr txBox="1"/>
          <p:nvPr/>
        </p:nvSpPr>
        <p:spPr>
          <a:xfrm>
            <a:off x="2174875" y="4483100"/>
            <a:ext cx="8382000" cy="138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solidFill>
                  <a:srgbClr val="C00000"/>
                </a:solidFill>
                <a:latin typeface="Arial" panose="020B0604020202020204" pitchFamily="34" charset="0"/>
              </a:rPr>
              <a:t>     </a:t>
            </a:r>
            <a:r>
              <a:rPr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Muốn tính thể tích hình hộp chữ nhật ta lấy chiều dài nhân  với chiều rộng rồi nhân với chiều cao (cùng một đơn vị đo).</a:t>
            </a:r>
          </a:p>
        </p:txBody>
      </p:sp>
      <p:grpSp>
        <p:nvGrpSpPr>
          <p:cNvPr id="21736" name="Group 232"/>
          <p:cNvGrpSpPr/>
          <p:nvPr/>
        </p:nvGrpSpPr>
        <p:grpSpPr>
          <a:xfrm>
            <a:off x="1676400" y="1524001"/>
            <a:ext cx="4008438" cy="2157413"/>
            <a:chOff x="96" y="960"/>
            <a:chExt cx="2525" cy="1359"/>
          </a:xfrm>
        </p:grpSpPr>
        <p:sp>
          <p:nvSpPr>
            <p:cNvPr id="10268" name="Text Box 70"/>
            <p:cNvSpPr txBox="1"/>
            <p:nvPr/>
          </p:nvSpPr>
          <p:spPr>
            <a:xfrm>
              <a:off x="1901" y="1376"/>
              <a:ext cx="720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b="1" dirty="0">
                  <a:latin typeface="Arial" panose="020B0604020202020204" pitchFamily="34" charset="0"/>
                </a:rPr>
                <a:t>10 cm</a:t>
              </a:r>
            </a:p>
          </p:txBody>
        </p:sp>
        <p:sp>
          <p:nvSpPr>
            <p:cNvPr id="10269" name="Rectangle 71"/>
            <p:cNvSpPr/>
            <p:nvPr/>
          </p:nvSpPr>
          <p:spPr>
            <a:xfrm rot="-2637502">
              <a:off x="1565" y="1808"/>
              <a:ext cx="524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b="1" dirty="0">
                  <a:latin typeface="Arial" panose="020B0604020202020204" pitchFamily="34" charset="0"/>
                </a:rPr>
                <a:t>16 cm</a:t>
              </a:r>
            </a:p>
          </p:txBody>
        </p:sp>
        <p:sp>
          <p:nvSpPr>
            <p:cNvPr id="10270" name="Text Box 72"/>
            <p:cNvSpPr txBox="1"/>
            <p:nvPr/>
          </p:nvSpPr>
          <p:spPr>
            <a:xfrm>
              <a:off x="525" y="2088"/>
              <a:ext cx="720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b="1" dirty="0">
                  <a:latin typeface="Arial" panose="020B0604020202020204" pitchFamily="34" charset="0"/>
                </a:rPr>
                <a:t>20 cm</a:t>
              </a:r>
            </a:p>
          </p:txBody>
        </p:sp>
        <p:grpSp>
          <p:nvGrpSpPr>
            <p:cNvPr id="10271" name="Group 118"/>
            <p:cNvGrpSpPr/>
            <p:nvPr/>
          </p:nvGrpSpPr>
          <p:grpSpPr>
            <a:xfrm>
              <a:off x="96" y="960"/>
              <a:ext cx="2112" cy="1104"/>
              <a:chOff x="288" y="1344"/>
              <a:chExt cx="2247" cy="1200"/>
            </a:xfrm>
          </p:grpSpPr>
          <p:sp>
            <p:nvSpPr>
              <p:cNvPr id="10272" name="AutoShape 119"/>
              <p:cNvSpPr/>
              <p:nvPr/>
            </p:nvSpPr>
            <p:spPr>
              <a:xfrm>
                <a:off x="288" y="1344"/>
                <a:ext cx="1952" cy="1152"/>
              </a:xfrm>
              <a:prstGeom prst="cube">
                <a:avLst>
                  <a:gd name="adj" fmla="val 37329"/>
                </a:avLst>
              </a:prstGeom>
              <a:noFill/>
              <a:ln w="28575" cap="flat" cmpd="sng">
                <a:solidFill>
                  <a:srgbClr val="FF33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273" name="Rectangle 120"/>
              <p:cNvSpPr/>
              <p:nvPr/>
            </p:nvSpPr>
            <p:spPr>
              <a:xfrm>
                <a:off x="1959" y="2208"/>
                <a:ext cx="576" cy="33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/>
              <a:lstStyle/>
              <a:p>
                <a:pPr algn="ctr" eaLnBrk="0" hangingPunct="0"/>
                <a:endParaRPr sz="2800" b="1" baseline="30000" dirty="0">
                  <a:solidFill>
                    <a:srgbClr val="FFFF00"/>
                  </a:solidFill>
                  <a:latin typeface=".VnTime" panose="020B7200000000000000" pitchFamily="34" charset="0"/>
                </a:endParaRPr>
              </a:p>
            </p:txBody>
          </p:sp>
        </p:grpSp>
      </p:grpSp>
      <p:sp>
        <p:nvSpPr>
          <p:cNvPr id="21636" name="Text Box 132"/>
          <p:cNvSpPr txBox="1"/>
          <p:nvPr/>
        </p:nvSpPr>
        <p:spPr>
          <a:xfrm>
            <a:off x="3740150" y="4114801"/>
            <a:ext cx="120650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dirty="0">
                <a:solidFill>
                  <a:srgbClr val="A50021"/>
                </a:solidFill>
                <a:latin typeface="Times New Roman" panose="02020603050405020304" pitchFamily="18" charset="0"/>
              </a:rPr>
              <a:t>Chiều rộng</a:t>
            </a:r>
          </a:p>
        </p:txBody>
      </p:sp>
      <p:pic>
        <p:nvPicPr>
          <p:cNvPr id="10244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0" y="4884738"/>
            <a:ext cx="712788" cy="2036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756" y="5121276"/>
            <a:ext cx="714375" cy="2036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6325" y="5516564"/>
            <a:ext cx="857250" cy="1387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7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1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1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"/>
                                        <p:tgtEl>
                                          <p:spTgt spid="2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6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1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1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000"/>
                            </p:stCondLst>
                            <p:childTnLst>
                              <p:par>
                                <p:cTn id="12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1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1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1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1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000"/>
                            </p:stCondLst>
                            <p:childTnLst>
                              <p:par>
                                <p:cTn id="15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1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1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000"/>
                            </p:stCondLst>
                            <p:childTnLst>
                              <p:par>
                                <p:cTn id="16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1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0"/>
                            </p:stCondLst>
                            <p:childTnLst>
                              <p:par>
                                <p:cTn id="17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18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3" dur="2000"/>
                                        <p:tgtEl>
                                          <p:spTgt spid="21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 animBg="1"/>
      <p:bldP spid="21514" grpId="0"/>
      <p:bldP spid="21515" grpId="0" animBg="1"/>
      <p:bldP spid="21516" grpId="0" animBg="1"/>
      <p:bldP spid="21518" grpId="0"/>
      <p:bldP spid="21521" grpId="0"/>
      <p:bldP spid="21522" grpId="0"/>
      <p:bldP spid="21523" grpId="0"/>
      <p:bldP spid="21552" grpId="0"/>
      <p:bldP spid="21556" grpId="0"/>
      <p:bldP spid="21558" grpId="0"/>
      <p:bldP spid="21559" grpId="0"/>
      <p:bldP spid="21580" grpId="0"/>
      <p:bldP spid="21581" grpId="0" animBg="1"/>
      <p:bldP spid="21584" grpId="0"/>
      <p:bldP spid="216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>
            <a:extLst>
              <a:ext uri="{FF2B5EF4-FFF2-40B4-BE49-F238E27FC236}">
                <a16:creationId xmlns:a16="http://schemas.microsoft.com/office/drawing/2014/main" id="{7CA44A38-5B9C-44FA-A3CB-1FF178B91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4320"/>
            <a:ext cx="12192000" cy="85039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55"/>
          <p:cNvSpPr txBox="1"/>
          <p:nvPr/>
        </p:nvSpPr>
        <p:spPr>
          <a:xfrm>
            <a:off x="3417888" y="2527300"/>
            <a:ext cx="5435600" cy="120015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7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= a x b x c</a:t>
            </a:r>
            <a:endParaRPr sz="7200" b="1" dirty="0">
              <a:solidFill>
                <a:srgbClr val="0066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9"/>
          <p:cNvSpPr/>
          <p:nvPr/>
        </p:nvSpPr>
        <p:spPr>
          <a:xfrm>
            <a:off x="1847850" y="4462463"/>
            <a:ext cx="8243888" cy="1077912"/>
          </a:xfrm>
          <a:prstGeom prst="rect">
            <a:avLst/>
          </a:prstGeom>
          <a:noFill/>
          <a:ln w="9525" cap="flat" cmpd="sng">
            <a:solidFill>
              <a:srgbClr val="00081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sz="32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Thể tích hình hộp chữ nhật.</a:t>
            </a:r>
          </a:p>
          <a:p>
            <a:r>
              <a:rPr sz="32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c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 kích thước của hình hộp chữ nhật</a:t>
            </a:r>
            <a:endParaRPr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657350" y="608013"/>
            <a:ext cx="9004300" cy="1754188"/>
          </a:xfrm>
          <a:prstGeom prst="rect">
            <a:avLst/>
          </a:prstGeom>
          <a:solidFill>
            <a:srgbClr val="3E68EE"/>
          </a:solidFill>
          <a:ln w="57150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 err="1">
                <a:solidFill>
                  <a:srgbClr val="FFFF00"/>
                </a:solidFill>
              </a:rPr>
              <a:t>Muốn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tính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tích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hình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hộp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chữ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nhật</a:t>
            </a:r>
            <a:r>
              <a:rPr lang="en-US" sz="3600" b="1" dirty="0">
                <a:solidFill>
                  <a:srgbClr val="FFFF00"/>
                </a:solidFill>
              </a:rPr>
              <a:t> ta </a:t>
            </a:r>
            <a:r>
              <a:rPr lang="en-US" sz="3600" b="1" dirty="0" err="1">
                <a:solidFill>
                  <a:srgbClr val="FFFF00"/>
                </a:solidFill>
              </a:rPr>
              <a:t>lấy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chiều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dài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nhân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với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chiều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rộng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rồi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nhân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với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chiều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cao</a:t>
            </a:r>
            <a:r>
              <a:rPr lang="en-US" sz="3600" b="1" dirty="0">
                <a:solidFill>
                  <a:srgbClr val="FFFF00"/>
                </a:solidFill>
              </a:rPr>
              <a:t> (</a:t>
            </a:r>
            <a:r>
              <a:rPr lang="en-US" sz="3600" b="1" dirty="0" err="1">
                <a:solidFill>
                  <a:srgbClr val="FFFF00"/>
                </a:solidFill>
              </a:rPr>
              <a:t>cùng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đơn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vị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đo</a:t>
            </a:r>
            <a:r>
              <a:rPr lang="en-US" sz="3600" b="1" dirty="0">
                <a:solidFill>
                  <a:srgbClr val="FFFF00"/>
                </a:solidFill>
              </a:rPr>
              <a:t>).</a:t>
            </a:r>
          </a:p>
        </p:txBody>
      </p:sp>
      <p:sp>
        <p:nvSpPr>
          <p:cNvPr id="12293" name="TextBox 1"/>
          <p:cNvSpPr txBox="1"/>
          <p:nvPr/>
        </p:nvSpPr>
        <p:spPr>
          <a:xfrm>
            <a:off x="1670050" y="-112712"/>
            <a:ext cx="2338388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Ghi nhớ: </a:t>
            </a:r>
            <a:endParaRPr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44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0" y="4808538"/>
            <a:ext cx="712788" cy="2036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676" y="5045076"/>
            <a:ext cx="714375" cy="2036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6325" y="5516564"/>
            <a:ext cx="857250" cy="1387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ight Brace 1"/>
          <p:cNvSpPr/>
          <p:nvPr/>
        </p:nvSpPr>
        <p:spPr>
          <a:xfrm rot="5400000">
            <a:off x="5904231" y="3023870"/>
            <a:ext cx="319405" cy="1446530"/>
          </a:xfrm>
          <a:prstGeom prst="rightBrace">
            <a:avLst>
              <a:gd name="adj1" fmla="val 8333"/>
              <a:gd name="adj2" fmla="val 4996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" name="Text Box 7"/>
          <p:cNvSpPr txBox="1"/>
          <p:nvPr/>
        </p:nvSpPr>
        <p:spPr>
          <a:xfrm>
            <a:off x="5426710" y="3785236"/>
            <a:ext cx="14478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1 đáy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2" grpId="0" bldLvl="0" animBg="1"/>
      <p:bldP spid="2" grpId="1" animBg="1"/>
      <p:bldP spid="8" grpId="0"/>
      <p:bldP spid="8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03&quot;/&gt;&lt;/object&gt;&lt;object type=&quot;3&quot; unique_id=&quot;10005&quot;&gt;&lt;property id=&quot;20148&quot; value=&quot;5&quot;/&gt;&lt;property id=&quot;20300&quot; value=&quot;Slide 2&quot;/&gt;&lt;property id=&quot;20307&quot; value=&quot;301&quot;/&gt;&lt;/object&gt;&lt;object type=&quot;3&quot; unique_id=&quot;10006&quot;&gt;&lt;property id=&quot;20148&quot; value=&quot;5&quot;/&gt;&lt;property id=&quot;20300&quot; value=&quot;Slide 3 - &amp;quot;Thứ hai ngày 8 tháng 11 năm 2010&amp;#x0D;&amp;#x0A;Toán&amp;quot;&quot;/&gt;&lt;property id=&quot;20307&quot; value=&quot;302&quot;/&gt;&lt;/object&gt;&lt;object type=&quot;3&quot; unique_id=&quot;10007&quot;&gt;&lt;property id=&quot;20148&quot; value=&quot;5&quot;/&gt;&lt;property id=&quot;20300&quot; value=&quot;Slide 4&quot;/&gt;&lt;property id=&quot;20307&quot; value=&quot;270&quot;/&gt;&lt;/object&gt;&lt;object type=&quot;3&quot; unique_id=&quot;10008&quot;&gt;&lt;property id=&quot;20148&quot; value=&quot;5&quot;/&gt;&lt;property id=&quot;20300&quot; value=&quot;Slide 5 - &amp;quot;Thứ hai ngày 8 tháng 11 năm 2010&amp;#x0D;&amp;#x0A;Toán&amp;quot;&quot;/&gt;&lt;property id=&quot;20307&quot; value=&quot;264&quot;/&gt;&lt;/object&gt;&lt;object type=&quot;3&quot; unique_id=&quot;10009&quot;&gt;&lt;property id=&quot;20148&quot; value=&quot;5&quot;/&gt;&lt;property id=&quot;20300&quot; value=&quot;Slide 6&quot;/&gt;&lt;property id=&quot;20307&quot; value=&quot;271&quot;/&gt;&lt;/object&gt;&lt;object type=&quot;3&quot; unique_id=&quot;10010&quot;&gt;&lt;property id=&quot;20148&quot; value=&quot;5&quot;/&gt;&lt;property id=&quot;20300&quot; value=&quot;Slide 7&quot;/&gt;&lt;property id=&quot;20307&quot; value=&quot;274&quot;/&gt;&lt;/object&gt;&lt;object type=&quot;3&quot; unique_id=&quot;10011&quot;&gt;&lt;property id=&quot;20148&quot; value=&quot;5&quot;/&gt;&lt;property id=&quot;20300&quot; value=&quot;Slide 8&quot;/&gt;&lt;property id=&quot;20307&quot; value=&quot;275&quot;/&gt;&lt;/object&gt;&lt;object type=&quot;3&quot; unique_id=&quot;10012&quot;&gt;&lt;property id=&quot;20148&quot; value=&quot;5&quot;/&gt;&lt;property id=&quot;20300&quot; value=&quot;Slide 9&quot;/&gt;&lt;property id=&quot;20307&quot; value=&quot;282&quot;/&gt;&lt;/object&gt;&lt;object type=&quot;3&quot; unique_id=&quot;10013&quot;&gt;&lt;property id=&quot;20148&quot; value=&quot;5&quot;/&gt;&lt;property id=&quot;20300&quot; value=&quot;Slide 10 - &amp;quot;Thứ hai ngày 8 tháng 11 năm 2010&amp;#x0D;&amp;#x0A;Toán&amp;quot;&quot;/&gt;&lt;property id=&quot;20307&quot; value=&quot;265&quot;/&gt;&lt;/object&gt;&lt;object type=&quot;3&quot; unique_id=&quot;10014&quot;&gt;&lt;property id=&quot;20148&quot; value=&quot;5&quot;/&gt;&lt;property id=&quot;20300&quot; value=&quot;Slide 11 - &amp;quot;Thứ hai ngày 8 tháng 11 năm 2010&amp;#x0D;&amp;#x0A;Toán&amp;quot;&quot;/&gt;&lt;property id=&quot;20307&quot; value=&quot;297&quot;/&gt;&lt;/object&gt;&lt;object type=&quot;3&quot; unique_id=&quot;10015&quot;&gt;&lt;property id=&quot;20148&quot; value=&quot;5&quot;/&gt;&lt;property id=&quot;20300&quot; value=&quot;Slide 12 - &amp;quot;Thứ hai ngày 8 tháng 11 năm 2010&amp;#x0D;&amp;#x0A;Toán&amp;quot;&quot;/&gt;&lt;property id=&quot;20307&quot; value=&quot;299&quot;/&gt;&lt;/object&gt;&lt;object type=&quot;3&quot; unique_id=&quot;10016&quot;&gt;&lt;property id=&quot;20148&quot; value=&quot;5&quot;/&gt;&lt;property id=&quot;20300&quot; value=&quot;Slide 13&quot;/&gt;&lt;property id=&quot;20307&quot; value=&quot;300&quot;/&gt;&lt;/object&gt;&lt;object type=&quot;3&quot; unique_id=&quot;10017&quot;&gt;&lt;property id=&quot;20148&quot; value=&quot;5&quot;/&gt;&lt;property id=&quot;20300&quot; value=&quot;Slide 14&quot;/&gt;&lt;property id=&quot;20307&quot; value=&quot;273&quot;/&gt;&lt;/object&gt;&lt;object type=&quot;3&quot; unique_id=&quot;10018&quot;&gt;&lt;property id=&quot;20148&quot; value=&quot;5&quot;/&gt;&lt;property id=&quot;20300&quot; value=&quot;Slide 15&quot;/&gt;&lt;property id=&quot;20307&quot; value=&quot;290&quot;/&gt;&lt;/object&gt;&lt;/object&gt;&lt;/object&gt;&lt;/database&gt;"/>
  <p:tag name="SECTOMILLISECCONVERTED" val="1"/>
  <p:tag name="INKNOELEADERBOARD" val="-1712533684"/>
</p:tagLst>
</file>

<file path=ppt/theme/theme1.xml><?xml version="1.0" encoding="utf-8"?>
<a:theme xmlns:a="http://schemas.openxmlformats.org/drawingml/2006/main" name="Executive">
  <a:themeElements>
    <a:clrScheme name="Chủ đề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hủ đề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ủ đề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Executive">
  <a:themeElements>
    <a:clrScheme name="Chủ đề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hủ đề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ủ đề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602</TotalTime>
  <Words>1291</Words>
  <Application>Microsoft Office PowerPoint</Application>
  <PresentationFormat>Widescreen</PresentationFormat>
  <Paragraphs>244</Paragraphs>
  <Slides>27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.VnTime</vt:lpstr>
      <vt:lpstr>Arial</vt:lpstr>
      <vt:lpstr>Calibri</vt:lpstr>
      <vt:lpstr>Calibri Light</vt:lpstr>
      <vt:lpstr>Cambria Math</vt:lpstr>
      <vt:lpstr>Century Gothic</vt:lpstr>
      <vt:lpstr>Patrick Hand</vt:lpstr>
      <vt:lpstr>Roboto</vt:lpstr>
      <vt:lpstr>Times New Roman</vt:lpstr>
      <vt:lpstr>Executive</vt:lpstr>
      <vt:lpstr>1_Executive</vt:lpstr>
      <vt:lpstr>PowerPoint Presentation</vt:lpstr>
      <vt:lpstr>YÊU CẦU CẦN ĐẠT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</dc:title>
  <dc:creator>User</dc:creator>
  <cp:lastModifiedBy>Nguyễn Ngọc Ánh</cp:lastModifiedBy>
  <cp:revision>289</cp:revision>
  <dcterms:created xsi:type="dcterms:W3CDTF">2004-02-16T23:23:00Z</dcterms:created>
  <dcterms:modified xsi:type="dcterms:W3CDTF">2022-02-23T03:32:29Z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1033-11.2.0.9281</vt:lpwstr>
  </property>
</Properties>
</file>