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Lst>
  <p:notesMasterIdLst>
    <p:notesMasterId r:id="rId30"/>
  </p:notesMasterIdLst>
  <p:sldIdLst>
    <p:sldId id="311" r:id="rId3"/>
    <p:sldId id="294" r:id="rId4"/>
    <p:sldId id="290" r:id="rId5"/>
    <p:sldId id="289" r:id="rId6"/>
    <p:sldId id="259" r:id="rId7"/>
    <p:sldId id="300" r:id="rId8"/>
    <p:sldId id="291" r:id="rId9"/>
    <p:sldId id="295" r:id="rId10"/>
    <p:sldId id="296" r:id="rId11"/>
    <p:sldId id="297" r:id="rId12"/>
    <p:sldId id="298" r:id="rId13"/>
    <p:sldId id="299" r:id="rId14"/>
    <p:sldId id="314" r:id="rId15"/>
    <p:sldId id="278" r:id="rId16"/>
    <p:sldId id="301" r:id="rId17"/>
    <p:sldId id="281" r:id="rId18"/>
    <p:sldId id="302" r:id="rId19"/>
    <p:sldId id="282" r:id="rId20"/>
    <p:sldId id="280" r:id="rId21"/>
    <p:sldId id="303" r:id="rId22"/>
    <p:sldId id="304" r:id="rId23"/>
    <p:sldId id="305" r:id="rId24"/>
    <p:sldId id="306" r:id="rId25"/>
    <p:sldId id="307" r:id="rId26"/>
    <p:sldId id="308" r:id="rId27"/>
    <p:sldId id="309" r:id="rId28"/>
    <p:sldId id="310" r:id="rId29"/>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0000FF"/>
    <a:srgbClr val="1DFF1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2" autoAdjust="0"/>
    <p:restoredTop sz="94660"/>
  </p:normalViewPr>
  <p:slideViewPr>
    <p:cSldViewPr>
      <p:cViewPr>
        <p:scale>
          <a:sx n="40" d="100"/>
          <a:sy n="40" d="100"/>
        </p:scale>
        <p:origin x="-108" y="-2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73A7F00-618C-4F4B-9056-38202318CF92}" type="datetimeFigureOut">
              <a:rPr lang="en-US"/>
              <a:pPr>
                <a:defRPr/>
              </a:pPr>
              <a:t>2/21/2022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5DC61D3-822C-4ACF-B181-292876286B8F}" type="slidenum">
              <a:rPr lang="en-US" altLang="en-US"/>
              <a:pPr/>
              <a:t>‹#›</a:t>
            </a:fld>
            <a:endParaRPr lang="en-US" altLang="en-US"/>
          </a:p>
        </p:txBody>
      </p:sp>
    </p:spTree>
    <p:extLst>
      <p:ext uri="{BB962C8B-B14F-4D97-AF65-F5344CB8AC3E}">
        <p14:creationId xmlns:p14="http://schemas.microsoft.com/office/powerpoint/2010/main" val="1970746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Gọi</a:t>
            </a:r>
            <a:r>
              <a:rPr lang="en-US" dirty="0" smtClean="0"/>
              <a:t> 1 </a:t>
            </a:r>
            <a:r>
              <a:rPr lang="en-US" dirty="0" err="1" smtClean="0"/>
              <a:t>bạn</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a:t>
            </a:fld>
            <a:endParaRPr lang="en-US" altLang="en-US"/>
          </a:p>
        </p:txBody>
      </p:sp>
    </p:spTree>
    <p:extLst>
      <p:ext uri="{BB962C8B-B14F-4D97-AF65-F5344CB8AC3E}">
        <p14:creationId xmlns:p14="http://schemas.microsoft.com/office/powerpoint/2010/main" val="191472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chú</a:t>
            </a:r>
            <a:r>
              <a:rPr lang="en-US" baseline="0" dirty="0" smtClean="0"/>
              <a:t> </a:t>
            </a:r>
            <a:r>
              <a:rPr lang="en-US" baseline="0" dirty="0" err="1" smtClean="0"/>
              <a:t>Lý</a:t>
            </a:r>
            <a:r>
              <a:rPr lang="en-US" baseline="0" dirty="0" smtClean="0"/>
              <a:t> </a:t>
            </a:r>
            <a:r>
              <a:rPr lang="en-US" baseline="0" dirty="0" err="1" smtClean="0"/>
              <a:t>đến</a:t>
            </a:r>
            <a:r>
              <a:rPr lang="en-US" baseline="0" dirty="0" smtClean="0"/>
              <a:t> </a:t>
            </a:r>
            <a:r>
              <a:rPr lang="en-US" baseline="0" dirty="0" err="1" smtClean="0"/>
              <a:t>nhà</a:t>
            </a:r>
            <a:r>
              <a:rPr lang="en-US" baseline="0" dirty="0" smtClean="0"/>
              <a:t> </a:t>
            </a:r>
            <a:r>
              <a:rPr lang="en-US" baseline="0" dirty="0" err="1" smtClean="0"/>
              <a:t>đã</a:t>
            </a:r>
            <a:r>
              <a:rPr lang="en-US" baseline="0" dirty="0" smtClean="0"/>
              <a:t> </a:t>
            </a:r>
            <a:r>
              <a:rPr lang="en-US" baseline="0" dirty="0" err="1" smtClean="0"/>
              <a:t>xảy</a:t>
            </a:r>
            <a:r>
              <a:rPr lang="en-US" baseline="0" dirty="0" smtClean="0"/>
              <a:t> </a:t>
            </a:r>
            <a:r>
              <a:rPr lang="en-US" baseline="0" dirty="0" err="1" smtClean="0"/>
              <a:t>ra</a:t>
            </a:r>
            <a:r>
              <a:rPr lang="en-US" baseline="0" dirty="0" smtClean="0"/>
              <a:t> </a:t>
            </a:r>
            <a:r>
              <a:rPr lang="en-US" baseline="0" dirty="0" err="1" smtClean="0"/>
              <a:t>hết</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Nfy</a:t>
            </a:r>
            <a:r>
              <a:rPr lang="en-US" baseline="0" dirty="0" smtClean="0"/>
              <a:t> </a:t>
            </a:r>
            <a:r>
              <a:rPr lang="en-US" baseline="0" dirty="0" err="1" smtClean="0"/>
              <a:t>đến</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khác</a:t>
            </a:r>
            <a:r>
              <a:rPr lang="en-US" baseline="0" dirty="0" smtClean="0"/>
              <a:t>. </a:t>
            </a:r>
            <a:r>
              <a:rPr lang="en-US" baseline="0" dirty="0" err="1" smtClean="0"/>
              <a:t>Vậy</a:t>
            </a:r>
            <a:r>
              <a:rPr lang="en-US" baseline="0" dirty="0" smtClean="0"/>
              <a:t> con  </a:t>
            </a:r>
            <a:r>
              <a:rPr lang="en-US" baseline="0" dirty="0" err="1" smtClean="0"/>
              <a:t>hiểu</a:t>
            </a:r>
            <a:r>
              <a:rPr lang="en-US" baseline="0" dirty="0" smtClean="0"/>
              <a:t> </a:t>
            </a:r>
            <a:r>
              <a:rPr lang="en-US" baseline="0" dirty="0" err="1" smtClean="0"/>
              <a:t>những</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a:t>
            </a:r>
            <a:r>
              <a:rPr lang="en-US" baseline="0" dirty="0" err="1" smtClean="0"/>
              <a:t>bất</a:t>
            </a:r>
            <a:r>
              <a:rPr lang="en-US" baseline="0" dirty="0" smtClean="0"/>
              <a:t> </a:t>
            </a:r>
            <a:r>
              <a:rPr lang="en-US" baseline="0" dirty="0" err="1" smtClean="0"/>
              <a:t>ngờ</a:t>
            </a:r>
            <a:r>
              <a:rPr lang="en-US" baseline="0" dirty="0" smtClean="0"/>
              <a:t> </a:t>
            </a:r>
            <a:r>
              <a:rPr lang="en-US" baseline="0" dirty="0" err="1" smtClean="0"/>
              <a:t>gì</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17</a:t>
            </a:fld>
            <a:endParaRPr lang="en-US" altLang="en-US"/>
          </a:p>
        </p:txBody>
      </p:sp>
    </p:spTree>
    <p:extLst>
      <p:ext uri="{BB962C8B-B14F-4D97-AF65-F5344CB8AC3E}">
        <p14:creationId xmlns:p14="http://schemas.microsoft.com/office/powerpoint/2010/main" val="16436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BB0ABD-C32D-430D-BBCA-59019F4BE3E8}" type="slidenum">
              <a:rPr lang="en-US" altLang="en-US"/>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19</a:t>
            </a:fld>
            <a:endParaRPr lang="en-US" altLang="en-US"/>
          </a:p>
        </p:txBody>
      </p:sp>
    </p:spTree>
    <p:extLst>
      <p:ext uri="{BB962C8B-B14F-4D97-AF65-F5344CB8AC3E}">
        <p14:creationId xmlns:p14="http://schemas.microsoft.com/office/powerpoint/2010/main" val="401553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20</a:t>
            </a:fld>
            <a:endParaRPr lang="en-US" altLang="en-US"/>
          </a:p>
        </p:txBody>
      </p:sp>
    </p:spTree>
    <p:extLst>
      <p:ext uri="{BB962C8B-B14F-4D97-AF65-F5344CB8AC3E}">
        <p14:creationId xmlns:p14="http://schemas.microsoft.com/office/powerpoint/2010/main" val="331140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smtClean="0"/>
              <a:t>Dán</a:t>
            </a:r>
            <a:r>
              <a:rPr lang="en-US" altLang="en-US" dirty="0" smtClean="0"/>
              <a:t> </a:t>
            </a:r>
            <a:r>
              <a:rPr lang="en-US" altLang="en-US" dirty="0" err="1" smtClean="0"/>
              <a:t>tiêu</a:t>
            </a:r>
            <a:r>
              <a:rPr lang="en-US" altLang="en-US" dirty="0" smtClean="0"/>
              <a:t> </a:t>
            </a:r>
            <a:r>
              <a:rPr lang="en-US" altLang="en-US" dirty="0" err="1" smtClean="0"/>
              <a:t>đề</a:t>
            </a:r>
            <a:r>
              <a:rPr lang="en-US" altLang="en-US" dirty="0" smtClean="0"/>
              <a:t> </a:t>
            </a:r>
            <a:r>
              <a:rPr lang="en-US" altLang="en-US" dirty="0" err="1" smtClean="0"/>
              <a:t>dưới</a:t>
            </a:r>
            <a:r>
              <a:rPr lang="en-US" altLang="en-US" dirty="0" smtClean="0"/>
              <a:t> </a:t>
            </a:r>
            <a:r>
              <a:rPr lang="en-US" altLang="en-US" dirty="0" err="1" smtClean="0"/>
              <a:t>mỗi</a:t>
            </a:r>
            <a:r>
              <a:rPr lang="en-US" altLang="en-US" dirty="0" smtClean="0"/>
              <a:t> </a:t>
            </a:r>
            <a:r>
              <a:rPr lang="en-US" altLang="en-US" dirty="0" err="1" smtClean="0"/>
              <a:t>tranh</a:t>
            </a:r>
            <a:r>
              <a:rPr lang="en-US" altLang="en-US" dirty="0" smtClean="0"/>
              <a:t>, </a:t>
            </a:r>
            <a:r>
              <a:rPr lang="en-US" altLang="en-US" dirty="0" err="1" smtClean="0"/>
              <a:t>gọi</a:t>
            </a:r>
            <a:r>
              <a:rPr lang="en-US" altLang="en-US" dirty="0" smtClean="0"/>
              <a:t> 1 HS </a:t>
            </a:r>
            <a:r>
              <a:rPr lang="en-US" altLang="en-US" dirty="0" err="1" smtClean="0"/>
              <a:t>kể</a:t>
            </a:r>
            <a:r>
              <a:rPr lang="en-US" altLang="en-US" dirty="0" smtClean="0"/>
              <a:t> </a:t>
            </a:r>
            <a:r>
              <a:rPr lang="en-US" altLang="en-US" dirty="0" err="1" smtClean="0"/>
              <a:t>mẫu</a:t>
            </a:r>
            <a:r>
              <a:rPr lang="en-US" altLang="en-US" dirty="0" smtClean="0"/>
              <a:t>, </a:t>
            </a:r>
            <a:r>
              <a:rPr lang="en-US" altLang="en-US" dirty="0" err="1" smtClean="0"/>
              <a:t>tùy</a:t>
            </a:r>
            <a:r>
              <a:rPr lang="en-US" altLang="en-US" dirty="0" smtClean="0"/>
              <a:t> </a:t>
            </a:r>
            <a:r>
              <a:rPr lang="en-US" altLang="en-US" dirty="0" err="1" smtClean="0"/>
              <a:t>thời</a:t>
            </a:r>
            <a:r>
              <a:rPr lang="en-US" altLang="en-US" dirty="0" smtClean="0"/>
              <a:t> </a:t>
            </a:r>
            <a:r>
              <a:rPr lang="en-US" altLang="en-US" dirty="0" err="1" smtClean="0"/>
              <a:t>gian</a:t>
            </a:r>
            <a:r>
              <a:rPr lang="en-US" altLang="en-US" dirty="0" smtClean="0"/>
              <a:t>, </a:t>
            </a:r>
            <a:r>
              <a:rPr lang="en-US" altLang="en-US" dirty="0" err="1" smtClean="0"/>
              <a:t>các</a:t>
            </a:r>
            <a:r>
              <a:rPr lang="en-US" altLang="en-US" baseline="0" dirty="0" smtClean="0"/>
              <a:t> con </a:t>
            </a:r>
            <a:r>
              <a:rPr lang="en-US" altLang="en-US" baseline="0" dirty="0" err="1" smtClean="0"/>
              <a:t>học</a:t>
            </a:r>
            <a:r>
              <a:rPr lang="en-US" altLang="en-US" baseline="0" dirty="0" smtClean="0"/>
              <a:t> </a:t>
            </a:r>
            <a:r>
              <a:rPr lang="en-US" altLang="en-US" baseline="0" dirty="0" err="1" smtClean="0"/>
              <a:t>đc</a:t>
            </a:r>
            <a:r>
              <a:rPr lang="en-US" altLang="en-US" baseline="0" dirty="0" smtClean="0"/>
              <a:t> </a:t>
            </a:r>
            <a:r>
              <a:rPr lang="en-US" altLang="en-US" baseline="0" dirty="0" err="1" smtClean="0"/>
              <a:t>phẩm</a:t>
            </a:r>
            <a:r>
              <a:rPr lang="en-US" altLang="en-US" baseline="0" dirty="0" smtClean="0"/>
              <a:t> </a:t>
            </a:r>
            <a:r>
              <a:rPr lang="en-US" altLang="en-US" baseline="0" dirty="0" err="1" smtClean="0"/>
              <a:t>chất</a:t>
            </a:r>
            <a:r>
              <a:rPr lang="en-US" altLang="en-US" baseline="0" dirty="0" smtClean="0"/>
              <a:t> </a:t>
            </a:r>
            <a:r>
              <a:rPr lang="en-US" altLang="en-US" baseline="0" dirty="0" err="1" smtClean="0"/>
              <a:t>tốt</a:t>
            </a:r>
            <a:r>
              <a:rPr lang="en-US" altLang="en-US" baseline="0" dirty="0" smtClean="0"/>
              <a:t> </a:t>
            </a:r>
            <a:r>
              <a:rPr lang="en-US" altLang="en-US" baseline="0" dirty="0" err="1" smtClean="0"/>
              <a:t>đẹp</a:t>
            </a:r>
            <a:r>
              <a:rPr lang="en-US" altLang="en-US" baseline="0" dirty="0" smtClean="0"/>
              <a:t> </a:t>
            </a:r>
            <a:r>
              <a:rPr lang="en-US" altLang="en-US" baseline="0" dirty="0" err="1" smtClean="0"/>
              <a:t>gì</a:t>
            </a:r>
            <a:r>
              <a:rPr lang="en-US" altLang="en-US" baseline="0" dirty="0" smtClean="0"/>
              <a:t>? </a:t>
            </a:r>
            <a:r>
              <a:rPr lang="en-US" altLang="en-US" baseline="0" dirty="0" err="1" smtClean="0"/>
              <a:t>Truyện</a:t>
            </a:r>
            <a:r>
              <a:rPr lang="en-US" altLang="en-US" baseline="0" dirty="0" smtClean="0"/>
              <a:t> </a:t>
            </a:r>
            <a:r>
              <a:rPr lang="en-US" altLang="en-US" baseline="0" dirty="0" err="1" smtClean="0"/>
              <a:t>khên</a:t>
            </a:r>
            <a:r>
              <a:rPr lang="en-US" altLang="en-US" baseline="0" dirty="0" smtClean="0"/>
              <a:t> </a:t>
            </a:r>
            <a:r>
              <a:rPr lang="en-US" altLang="en-US" baseline="0" dirty="0" err="1" smtClean="0"/>
              <a:t>gợi</a:t>
            </a:r>
            <a:r>
              <a:rPr lang="en-US" altLang="en-US" baseline="0" dirty="0" smtClean="0"/>
              <a:t> 2 </a:t>
            </a:r>
            <a:r>
              <a:rPr lang="en-US" altLang="en-US" baseline="0" dirty="0" err="1" smtClean="0"/>
              <a:t>ce</a:t>
            </a:r>
            <a:r>
              <a:rPr lang="en-US" altLang="en-US" baseline="0" dirty="0" smtClean="0"/>
              <a:t> </a:t>
            </a:r>
            <a:r>
              <a:rPr lang="en-US" altLang="en-US" baseline="0" dirty="0" err="1" smtClean="0"/>
              <a:t>còn</a:t>
            </a:r>
            <a:r>
              <a:rPr lang="en-US" altLang="en-US" baseline="0" dirty="0" smtClean="0"/>
              <a:t> </a:t>
            </a:r>
            <a:r>
              <a:rPr lang="en-US" altLang="en-US" baseline="0" dirty="0" err="1" smtClean="0"/>
              <a:t>khen</a:t>
            </a:r>
            <a:r>
              <a:rPr lang="en-US" altLang="en-US" baseline="0" dirty="0" smtClean="0"/>
              <a:t> </a:t>
            </a:r>
            <a:r>
              <a:rPr lang="en-US" altLang="en-US" baseline="0" dirty="0" err="1" smtClean="0"/>
              <a:t>gợi</a:t>
            </a:r>
            <a:r>
              <a:rPr lang="en-US" altLang="en-US" baseline="0" dirty="0" smtClean="0"/>
              <a:t> </a:t>
            </a:r>
            <a:r>
              <a:rPr lang="en-US" altLang="en-US" baseline="0" dirty="0" err="1" smtClean="0"/>
              <a:t>ai</a:t>
            </a:r>
            <a:r>
              <a:rPr lang="en-US" altLang="en-US" baseline="0" dirty="0" smtClean="0"/>
              <a:t> </a:t>
            </a:r>
            <a:r>
              <a:rPr lang="en-US" altLang="en-US" baseline="0" dirty="0" err="1" smtClean="0"/>
              <a:t>nữa</a:t>
            </a:r>
            <a:r>
              <a:rPr lang="en-US" altLang="en-US" baseline="0" dirty="0" smtClean="0"/>
              <a: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25</a:t>
            </a:fld>
            <a:endParaRPr lang="en-US" altLang="en-US"/>
          </a:p>
        </p:txBody>
      </p:sp>
    </p:spTree>
    <p:extLst>
      <p:ext uri="{BB962C8B-B14F-4D97-AF65-F5344CB8AC3E}">
        <p14:creationId xmlns:p14="http://schemas.microsoft.com/office/powerpoint/2010/main" val="397153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 </a:t>
            </a:r>
            <a:r>
              <a:rPr lang="en-US" dirty="0" err="1" smtClean="0"/>
              <a:t>các</a:t>
            </a:r>
            <a:r>
              <a:rPr lang="en-US" baseline="0" dirty="0" smtClean="0"/>
              <a:t> </a:t>
            </a:r>
            <a:r>
              <a:rPr lang="en-US" baseline="0" dirty="0" err="1" smtClean="0"/>
              <a:t>cùng</a:t>
            </a:r>
            <a:r>
              <a:rPr lang="en-US" baseline="0" dirty="0" smtClean="0"/>
              <a:t> </a:t>
            </a:r>
            <a:r>
              <a:rPr lang="en-US" baseline="0" dirty="0" err="1" smtClean="0"/>
              <a:t>đến</a:t>
            </a:r>
            <a:r>
              <a:rPr lang="en-US" baseline="0" dirty="0" smtClean="0"/>
              <a:t> </a:t>
            </a:r>
            <a:r>
              <a:rPr lang="en-US" baseline="0" dirty="0" err="1" smtClean="0"/>
              <a:t>bài</a:t>
            </a:r>
            <a:r>
              <a:rPr lang="en-US" baseline="0" dirty="0" smtClean="0"/>
              <a:t> </a:t>
            </a:r>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chủ</a:t>
            </a:r>
            <a:r>
              <a:rPr lang="en-US" baseline="0" dirty="0" smtClean="0"/>
              <a:t> </a:t>
            </a:r>
            <a:r>
              <a:rPr lang="en-US" baseline="0" dirty="0" err="1" smtClean="0"/>
              <a:t>điểm</a:t>
            </a:r>
            <a:r>
              <a:rPr lang="en-US" baseline="0" dirty="0" smtClean="0"/>
              <a:t> </a:t>
            </a:r>
            <a:r>
              <a:rPr lang="en-US" baseline="0" dirty="0" err="1" smtClean="0"/>
              <a:t>nghệ</a:t>
            </a:r>
            <a:r>
              <a:rPr lang="en-US" baseline="0" dirty="0" smtClean="0"/>
              <a:t> </a:t>
            </a:r>
            <a:r>
              <a:rPr lang="en-US" baseline="0" dirty="0" err="1" smtClean="0"/>
              <a:t>thuật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3</a:t>
            </a:fld>
            <a:endParaRPr lang="en-US" altLang="en-US"/>
          </a:p>
        </p:txBody>
      </p:sp>
    </p:spTree>
    <p:extLst>
      <p:ext uri="{BB962C8B-B14F-4D97-AF65-F5344CB8AC3E}">
        <p14:creationId xmlns:p14="http://schemas.microsoft.com/office/powerpoint/2010/main" val="417039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Vậy</a:t>
            </a:r>
            <a:r>
              <a:rPr lang="en-US" dirty="0" smtClean="0"/>
              <a:t> </a:t>
            </a:r>
            <a:r>
              <a:rPr lang="en-US" dirty="0" err="1" smtClean="0"/>
              <a:t>nhà</a:t>
            </a:r>
            <a:r>
              <a:rPr lang="en-US" baseline="0" dirty="0" smtClean="0"/>
              <a:t> </a:t>
            </a:r>
            <a:r>
              <a:rPr lang="en-US" baseline="0" dirty="0" err="1" smtClean="0"/>
              <a:t>ảo</a:t>
            </a:r>
            <a:r>
              <a:rPr lang="en-US" baseline="0" dirty="0" smtClean="0"/>
              <a:t> </a:t>
            </a:r>
            <a:r>
              <a:rPr lang="en-US" baseline="0" dirty="0" err="1" smtClean="0"/>
              <a:t>thuật</a:t>
            </a:r>
            <a:r>
              <a:rPr lang="en-US" baseline="0" dirty="0" smtClean="0"/>
              <a:t> ng </a:t>
            </a:r>
            <a:r>
              <a:rPr lang="en-US" baseline="0" dirty="0" err="1" smtClean="0"/>
              <a:t>nghệ</a:t>
            </a:r>
            <a:r>
              <a:rPr lang="en-US" baseline="0" dirty="0" smtClean="0"/>
              <a:t> </a:t>
            </a:r>
            <a:r>
              <a:rPr lang="en-US" baseline="0" dirty="0" err="1" smtClean="0"/>
              <a:t>sĩ</a:t>
            </a:r>
            <a:r>
              <a:rPr lang="en-US" baseline="0" dirty="0" smtClean="0"/>
              <a:t>  </a:t>
            </a:r>
            <a:r>
              <a:rPr lang="en-US" baseline="0" dirty="0" err="1" smtClean="0"/>
              <a:t>biến</a:t>
            </a:r>
            <a:r>
              <a:rPr lang="en-US" baseline="0" dirty="0" smtClean="0"/>
              <a:t> </a:t>
            </a:r>
            <a:r>
              <a:rPr lang="en-US" baseline="0" dirty="0" err="1" smtClean="0"/>
              <a:t>hóa</a:t>
            </a:r>
            <a:r>
              <a:rPr lang="en-US" baseline="0" dirty="0" smtClean="0"/>
              <a:t> </a:t>
            </a:r>
            <a:r>
              <a:rPr lang="en-US" baseline="0" dirty="0" err="1" smtClean="0"/>
              <a:t>nhiều</a:t>
            </a:r>
            <a:r>
              <a:rPr lang="en-US" baseline="0" dirty="0" smtClean="0"/>
              <a:t> </a:t>
            </a:r>
            <a:r>
              <a:rPr lang="en-US" baseline="0" dirty="0" err="1" smtClean="0"/>
              <a:t>phép</a:t>
            </a:r>
            <a:r>
              <a:rPr lang="en-US" baseline="0" dirty="0" smtClean="0"/>
              <a:t> </a:t>
            </a:r>
            <a:r>
              <a:rPr lang="en-US" baseline="0" dirty="0" err="1" smtClean="0"/>
              <a:t>lạ</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6</a:t>
            </a:fld>
            <a:endParaRPr lang="en-US" altLang="en-US"/>
          </a:p>
        </p:txBody>
      </p:sp>
    </p:spTree>
    <p:extLst>
      <p:ext uri="{BB962C8B-B14F-4D97-AF65-F5344CB8AC3E}">
        <p14:creationId xmlns:p14="http://schemas.microsoft.com/office/powerpoint/2010/main" val="80273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8</a:t>
            </a:fld>
            <a:endParaRPr lang="en-US" altLang="en-US"/>
          </a:p>
        </p:txBody>
      </p:sp>
    </p:spTree>
    <p:extLst>
      <p:ext uri="{BB962C8B-B14F-4D97-AF65-F5344CB8AC3E}">
        <p14:creationId xmlns:p14="http://schemas.microsoft.com/office/powerpoint/2010/main" val="260367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Nói</a:t>
            </a:r>
            <a:r>
              <a:rPr lang="en-US" baseline="0" dirty="0" smtClean="0"/>
              <a:t> </a:t>
            </a:r>
            <a:r>
              <a:rPr lang="en-US" baseline="0" dirty="0" err="1" smtClean="0"/>
              <a:t>miệng</a:t>
            </a:r>
            <a:r>
              <a:rPr lang="en-US" baseline="0" dirty="0" smtClean="0"/>
              <a:t>: </a:t>
            </a:r>
            <a:r>
              <a:rPr lang="en-US" baseline="0" dirty="0" err="1" smtClean="0"/>
              <a:t>các</a:t>
            </a:r>
            <a:r>
              <a:rPr lang="en-US" baseline="0" dirty="0" smtClean="0"/>
              <a:t> con </a:t>
            </a:r>
            <a:r>
              <a:rPr lang="en-US" baseline="0" dirty="0" err="1" smtClean="0"/>
              <a:t>đọc</a:t>
            </a:r>
            <a:r>
              <a:rPr lang="en-US" baseline="0" dirty="0" smtClean="0"/>
              <a:t> </a:t>
            </a:r>
            <a:r>
              <a:rPr lang="en-US" baseline="0" dirty="0" err="1" smtClean="0"/>
              <a:t>phân</a:t>
            </a:r>
            <a:r>
              <a:rPr lang="en-US" baseline="0" dirty="0" smtClean="0"/>
              <a:t> </a:t>
            </a:r>
            <a:r>
              <a:rPr lang="en-US" baseline="0" dirty="0" err="1" smtClean="0"/>
              <a:t>biệt</a:t>
            </a:r>
            <a:r>
              <a:rPr lang="en-US" baseline="0" dirty="0" smtClean="0"/>
              <a:t> </a:t>
            </a:r>
            <a:r>
              <a:rPr lang="en-US" baseline="0" dirty="0" err="1" smtClean="0"/>
              <a:t>rõ</a:t>
            </a:r>
            <a:r>
              <a:rPr lang="en-US" baseline="0" dirty="0" smtClean="0"/>
              <a:t> </a:t>
            </a:r>
            <a:r>
              <a:rPr lang="en-US" baseline="0" dirty="0" err="1" smtClean="0"/>
              <a:t>lời</a:t>
            </a:r>
            <a:r>
              <a:rPr lang="en-US" baseline="0" dirty="0" smtClean="0"/>
              <a:t> </a:t>
            </a:r>
            <a:r>
              <a:rPr lang="en-US" baseline="0" dirty="0" err="1" smtClean="0"/>
              <a:t>của</a:t>
            </a:r>
            <a:r>
              <a:rPr lang="en-US" baseline="0" dirty="0" smtClean="0"/>
              <a:t> </a:t>
            </a:r>
            <a:r>
              <a:rPr lang="en-US" baseline="0" dirty="0" err="1" smtClean="0"/>
              <a:t>chú</a:t>
            </a:r>
            <a:r>
              <a:rPr lang="en-US" baseline="0" dirty="0" smtClean="0"/>
              <a:t> </a:t>
            </a:r>
            <a:r>
              <a:rPr lang="en-US" baseline="0" dirty="0" err="1" smtClean="0"/>
              <a:t>Lý-thân</a:t>
            </a:r>
            <a:r>
              <a:rPr lang="en-US" baseline="0" dirty="0" smtClean="0"/>
              <a:t> </a:t>
            </a:r>
            <a:r>
              <a:rPr lang="en-US" baseline="0" dirty="0" err="1" smtClean="0"/>
              <a:t>mật</a:t>
            </a:r>
            <a:r>
              <a:rPr lang="en-US" baseline="0" dirty="0" smtClean="0"/>
              <a:t>, </a:t>
            </a:r>
            <a:r>
              <a:rPr lang="en-US" baseline="0" dirty="0" err="1" smtClean="0"/>
              <a:t>hồ</a:t>
            </a:r>
            <a:r>
              <a:rPr lang="en-US" baseline="0" dirty="0" smtClean="0"/>
              <a:t> </a:t>
            </a:r>
            <a:r>
              <a:rPr lang="en-US" baseline="0" dirty="0" err="1" smtClean="0"/>
              <a:t>hởi</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11</a:t>
            </a:fld>
            <a:endParaRPr lang="en-US" altLang="en-US"/>
          </a:p>
        </p:txBody>
      </p:sp>
    </p:spTree>
    <p:extLst>
      <p:ext uri="{BB962C8B-B14F-4D97-AF65-F5344CB8AC3E}">
        <p14:creationId xmlns:p14="http://schemas.microsoft.com/office/powerpoint/2010/main" val="156256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Mời</a:t>
            </a:r>
            <a:r>
              <a:rPr lang="en-US" dirty="0" smtClean="0"/>
              <a:t> 4 </a:t>
            </a:r>
            <a:r>
              <a:rPr lang="en-US" dirty="0" err="1" smtClean="0"/>
              <a:t>bạn</a:t>
            </a:r>
            <a:r>
              <a:rPr lang="en-US" baseline="0" dirty="0" smtClean="0"/>
              <a:t> </a:t>
            </a:r>
            <a:r>
              <a:rPr lang="en-US" baseline="0" dirty="0" err="1" smtClean="0"/>
              <a:t>đọc</a:t>
            </a:r>
            <a:r>
              <a:rPr lang="en-US" baseline="0" dirty="0" smtClean="0"/>
              <a:t> </a:t>
            </a:r>
            <a:r>
              <a:rPr lang="en-US" baseline="0" dirty="0" err="1" smtClean="0"/>
              <a:t>nối</a:t>
            </a:r>
            <a:r>
              <a:rPr lang="en-US" baseline="0" dirty="0" smtClean="0"/>
              <a:t> </a:t>
            </a:r>
            <a:r>
              <a:rPr lang="en-US" baseline="0" dirty="0" err="1" smtClean="0"/>
              <a:t>tiếp</a:t>
            </a:r>
            <a:r>
              <a:rPr lang="en-US" baseline="0" dirty="0" smtClean="0"/>
              <a:t> (1 </a:t>
            </a:r>
            <a:r>
              <a:rPr lang="en-US" baseline="0" dirty="0" err="1" smtClean="0"/>
              <a:t>lượt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12</a:t>
            </a:fld>
            <a:endParaRPr lang="en-US" altLang="en-US"/>
          </a:p>
        </p:txBody>
      </p:sp>
    </p:spTree>
    <p:extLst>
      <p:ext uri="{BB962C8B-B14F-4D97-AF65-F5344CB8AC3E}">
        <p14:creationId xmlns:p14="http://schemas.microsoft.com/office/powerpoint/2010/main" val="34740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C61D3-822C-4ACF-B181-292876286B8F}" type="slidenum">
              <a:rPr lang="en-US" altLang="en-US" smtClean="0"/>
              <a:pPr/>
              <a:t>13</a:t>
            </a:fld>
            <a:endParaRPr lang="en-US" altLang="en-US"/>
          </a:p>
        </p:txBody>
      </p:sp>
    </p:spTree>
    <p:extLst>
      <p:ext uri="{BB962C8B-B14F-4D97-AF65-F5344CB8AC3E}">
        <p14:creationId xmlns:p14="http://schemas.microsoft.com/office/powerpoint/2010/main" val="298382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Cho </a:t>
            </a:r>
            <a:r>
              <a:rPr lang="en-US" altLang="en-US" dirty="0" err="1" smtClean="0"/>
              <a:t>tìm</a:t>
            </a:r>
            <a:r>
              <a:rPr lang="en-US" altLang="en-US" baseline="0" dirty="0" smtClean="0"/>
              <a:t> </a:t>
            </a:r>
            <a:r>
              <a:rPr lang="en-US" altLang="en-US" baseline="0" dirty="0" err="1" smtClean="0"/>
              <a:t>hiểu</a:t>
            </a:r>
            <a:r>
              <a:rPr lang="en-US" altLang="en-US" baseline="0" dirty="0" smtClean="0"/>
              <a:t> </a:t>
            </a:r>
            <a:r>
              <a:rPr lang="en-US" altLang="en-US" baseline="0" dirty="0" err="1" smtClean="0"/>
              <a:t>bài</a:t>
            </a:r>
            <a:r>
              <a:rPr lang="en-US" altLang="en-US" baseline="0" dirty="0" smtClean="0"/>
              <a:t> to </a:t>
            </a:r>
            <a:r>
              <a:rPr lang="en-US" altLang="en-US" baseline="0" dirty="0" err="1" smtClean="0"/>
              <a:t>lên</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0022F4-EDA0-4A1B-82FE-8E9DFFA3A5BF}" type="slidenum">
              <a:rPr lang="en-US"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16369E-68F3-454C-ADE7-3AF2E0D7B9EF}" type="slidenum">
              <a:rPr lang="en-US" altLang="en-US"/>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6F850C-3731-401B-9C1D-AB4555E96BDA}" type="slidenum">
              <a:rPr lang="en-US" altLang="en-US"/>
              <a:pPr/>
              <a:t>‹#›</a:t>
            </a:fld>
            <a:endParaRPr lang="en-US" altLang="en-US"/>
          </a:p>
        </p:txBody>
      </p:sp>
    </p:spTree>
    <p:extLst>
      <p:ext uri="{BB962C8B-B14F-4D97-AF65-F5344CB8AC3E}">
        <p14:creationId xmlns:p14="http://schemas.microsoft.com/office/powerpoint/2010/main" val="241935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A005F7-C336-46CB-899F-8D807BCBD66A}" type="slidenum">
              <a:rPr lang="en-US" altLang="en-US"/>
              <a:pPr/>
              <a:t>‹#›</a:t>
            </a:fld>
            <a:endParaRPr lang="en-US" altLang="en-US"/>
          </a:p>
        </p:txBody>
      </p:sp>
    </p:spTree>
    <p:extLst>
      <p:ext uri="{BB962C8B-B14F-4D97-AF65-F5344CB8AC3E}">
        <p14:creationId xmlns:p14="http://schemas.microsoft.com/office/powerpoint/2010/main" val="3748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C79450-18A6-48EF-8539-B2E8894C59F2}" type="slidenum">
              <a:rPr lang="en-US" altLang="en-US"/>
              <a:pPr/>
              <a:t>‹#›</a:t>
            </a:fld>
            <a:endParaRPr lang="en-US" altLang="en-US"/>
          </a:p>
        </p:txBody>
      </p:sp>
    </p:spTree>
    <p:extLst>
      <p:ext uri="{BB962C8B-B14F-4D97-AF65-F5344CB8AC3E}">
        <p14:creationId xmlns:p14="http://schemas.microsoft.com/office/powerpoint/2010/main" val="148534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93F08C1F-5DC7-4713-BBA0-2FB955D00259}" type="datetimeFigureOut">
              <a:rPr lang="en-US"/>
              <a:pPr>
                <a:defRPr/>
              </a:pPr>
              <a:t>2/21/2022</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4BB3E1-5D32-4F18-9501-A50DA7B180C5}" type="slidenum">
              <a:rPr lang="en-US" altLang="en-US"/>
              <a:pPr/>
              <a:t>‹#›</a:t>
            </a:fld>
            <a:endParaRPr lang="en-US" altLang="en-US"/>
          </a:p>
        </p:txBody>
      </p:sp>
    </p:spTree>
    <p:extLst>
      <p:ext uri="{BB962C8B-B14F-4D97-AF65-F5344CB8AC3E}">
        <p14:creationId xmlns:p14="http://schemas.microsoft.com/office/powerpoint/2010/main" val="2952378548"/>
      </p:ext>
    </p:extLst>
  </p:cSld>
  <p:clrMapOvr>
    <a:masterClrMapping/>
  </p:clrMapOvr>
  <p:transition>
    <p:comb/>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86F850C-3731-401B-9C1D-AB4555E96BDA}" type="slidenum">
              <a:rPr lang="en-US" altLang="en-US" smtClean="0"/>
              <a:pPr/>
              <a:t>‹#›</a:t>
            </a:fld>
            <a:endParaRPr lang="en-US" altLang="en-US"/>
          </a:p>
        </p:txBody>
      </p:sp>
    </p:spTree>
    <p:extLst>
      <p:ext uri="{BB962C8B-B14F-4D97-AF65-F5344CB8AC3E}">
        <p14:creationId xmlns:p14="http://schemas.microsoft.com/office/powerpoint/2010/main" val="198690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29A7BB5-77E6-4DAD-9024-60772D8B0E9A}" type="slidenum">
              <a:rPr lang="en-US" altLang="en-US" smtClean="0"/>
              <a:pPr/>
              <a:t>‹#›</a:t>
            </a:fld>
            <a:endParaRPr lang="en-US" altLang="en-US"/>
          </a:p>
        </p:txBody>
      </p:sp>
    </p:spTree>
    <p:extLst>
      <p:ext uri="{BB962C8B-B14F-4D97-AF65-F5344CB8AC3E}">
        <p14:creationId xmlns:p14="http://schemas.microsoft.com/office/powerpoint/2010/main" val="356554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44CD7CD-795D-4DDD-981E-83764597CEB4}" type="slidenum">
              <a:rPr lang="en-US" altLang="en-US" smtClean="0"/>
              <a:pPr/>
              <a:t>‹#›</a:t>
            </a:fld>
            <a:endParaRPr lang="en-US" altLang="en-US"/>
          </a:p>
        </p:txBody>
      </p:sp>
    </p:spTree>
    <p:extLst>
      <p:ext uri="{BB962C8B-B14F-4D97-AF65-F5344CB8AC3E}">
        <p14:creationId xmlns:p14="http://schemas.microsoft.com/office/powerpoint/2010/main" val="2585928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D05D9F5-7C85-4978-9772-8C1654B0D2D6}" type="slidenum">
              <a:rPr lang="en-US" altLang="en-US" smtClean="0"/>
              <a:pPr/>
              <a:t>‹#›</a:t>
            </a:fld>
            <a:endParaRPr lang="en-US" altLang="en-US"/>
          </a:p>
        </p:txBody>
      </p:sp>
    </p:spTree>
    <p:extLst>
      <p:ext uri="{BB962C8B-B14F-4D97-AF65-F5344CB8AC3E}">
        <p14:creationId xmlns:p14="http://schemas.microsoft.com/office/powerpoint/2010/main" val="3842272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FB411EA-3F26-40B6-87FE-123D9FFF2E93}" type="slidenum">
              <a:rPr lang="en-US" altLang="en-US" smtClean="0"/>
              <a:pPr/>
              <a:t>‹#›</a:t>
            </a:fld>
            <a:endParaRPr lang="en-US" altLang="en-US"/>
          </a:p>
        </p:txBody>
      </p:sp>
    </p:spTree>
    <p:extLst>
      <p:ext uri="{BB962C8B-B14F-4D97-AF65-F5344CB8AC3E}">
        <p14:creationId xmlns:p14="http://schemas.microsoft.com/office/powerpoint/2010/main" val="137706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275EDDB-91EF-4E2F-994F-4916CF766D5B}" type="slidenum">
              <a:rPr lang="en-US" altLang="en-US" smtClean="0"/>
              <a:pPr/>
              <a:t>‹#›</a:t>
            </a:fld>
            <a:endParaRPr lang="en-US" altLang="en-US"/>
          </a:p>
        </p:txBody>
      </p:sp>
    </p:spTree>
    <p:extLst>
      <p:ext uri="{BB962C8B-B14F-4D97-AF65-F5344CB8AC3E}">
        <p14:creationId xmlns:p14="http://schemas.microsoft.com/office/powerpoint/2010/main" val="3223023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36F8977-8E77-4E85-A874-F8FF1B771499}" type="slidenum">
              <a:rPr lang="en-US" altLang="en-US" smtClean="0"/>
              <a:pPr/>
              <a:t>‹#›</a:t>
            </a:fld>
            <a:endParaRPr lang="en-US" altLang="en-US"/>
          </a:p>
        </p:txBody>
      </p:sp>
    </p:spTree>
    <p:extLst>
      <p:ext uri="{BB962C8B-B14F-4D97-AF65-F5344CB8AC3E}">
        <p14:creationId xmlns:p14="http://schemas.microsoft.com/office/powerpoint/2010/main" val="3231467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9A7BB5-77E6-4DAD-9024-60772D8B0E9A}" type="slidenum">
              <a:rPr lang="en-US" altLang="en-US"/>
              <a:pPr/>
              <a:t>‹#›</a:t>
            </a:fld>
            <a:endParaRPr lang="en-US" altLang="en-US"/>
          </a:p>
        </p:txBody>
      </p:sp>
    </p:spTree>
    <p:extLst>
      <p:ext uri="{BB962C8B-B14F-4D97-AF65-F5344CB8AC3E}">
        <p14:creationId xmlns:p14="http://schemas.microsoft.com/office/powerpoint/2010/main" val="20759473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0C20A57-FF0F-4852-A62B-FC265C960D5B}" type="slidenum">
              <a:rPr lang="en-US" altLang="en-US" smtClean="0"/>
              <a:pPr/>
              <a:t>‹#›</a:t>
            </a:fld>
            <a:endParaRPr lang="en-US" altLang="en-US"/>
          </a:p>
        </p:txBody>
      </p:sp>
    </p:spTree>
    <p:extLst>
      <p:ext uri="{BB962C8B-B14F-4D97-AF65-F5344CB8AC3E}">
        <p14:creationId xmlns:p14="http://schemas.microsoft.com/office/powerpoint/2010/main" val="32642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A606FA-2EC0-4BC7-8E15-0DE8BAB972C7}" type="slidenum">
              <a:rPr lang="en-US" altLang="en-US" smtClean="0"/>
              <a:pPr/>
              <a:t>‹#›</a:t>
            </a:fld>
            <a:endParaRPr lang="en-US" altLang="en-US"/>
          </a:p>
        </p:txBody>
      </p:sp>
    </p:spTree>
    <p:extLst>
      <p:ext uri="{BB962C8B-B14F-4D97-AF65-F5344CB8AC3E}">
        <p14:creationId xmlns:p14="http://schemas.microsoft.com/office/powerpoint/2010/main" val="3212999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4A005F7-C336-46CB-899F-8D807BCBD66A}" type="slidenum">
              <a:rPr lang="en-US" altLang="en-US" smtClean="0"/>
              <a:pPr/>
              <a:t>‹#›</a:t>
            </a:fld>
            <a:endParaRPr lang="en-US" altLang="en-US"/>
          </a:p>
        </p:txBody>
      </p:sp>
    </p:spTree>
    <p:extLst>
      <p:ext uri="{BB962C8B-B14F-4D97-AF65-F5344CB8AC3E}">
        <p14:creationId xmlns:p14="http://schemas.microsoft.com/office/powerpoint/2010/main" val="4125929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774923" y="5951811"/>
            <a:ext cx="7896279" cy="365125"/>
          </a:xfrm>
        </p:spPr>
        <p:txBody>
          <a:bodyPr/>
          <a:lstStyle/>
          <a:p>
            <a:pPr>
              <a:defRPr/>
            </a:pPr>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6C79450-18A6-48EF-8539-B2E8894C59F2}" type="slidenum">
              <a:rPr lang="en-US" altLang="en-US" smtClean="0"/>
              <a:pPr/>
              <a:t>‹#›</a:t>
            </a:fld>
            <a:endParaRPr lang="en-US" altLang="en-US"/>
          </a:p>
        </p:txBody>
      </p:sp>
    </p:spTree>
    <p:extLst>
      <p:ext uri="{BB962C8B-B14F-4D97-AF65-F5344CB8AC3E}">
        <p14:creationId xmlns:p14="http://schemas.microsoft.com/office/powerpoint/2010/main" val="30689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4CD7CD-795D-4DDD-981E-83764597CEB4}" type="slidenum">
              <a:rPr lang="en-US" altLang="en-US"/>
              <a:pPr/>
              <a:t>‹#›</a:t>
            </a:fld>
            <a:endParaRPr lang="en-US" altLang="en-US"/>
          </a:p>
        </p:txBody>
      </p:sp>
    </p:spTree>
    <p:extLst>
      <p:ext uri="{BB962C8B-B14F-4D97-AF65-F5344CB8AC3E}">
        <p14:creationId xmlns:p14="http://schemas.microsoft.com/office/powerpoint/2010/main" val="9256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05D9F5-7C85-4978-9772-8C1654B0D2D6}" type="slidenum">
              <a:rPr lang="en-US" altLang="en-US"/>
              <a:pPr/>
              <a:t>‹#›</a:t>
            </a:fld>
            <a:endParaRPr lang="en-US" altLang="en-US"/>
          </a:p>
        </p:txBody>
      </p:sp>
    </p:spTree>
    <p:extLst>
      <p:ext uri="{BB962C8B-B14F-4D97-AF65-F5344CB8AC3E}">
        <p14:creationId xmlns:p14="http://schemas.microsoft.com/office/powerpoint/2010/main" val="25046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FB411EA-3F26-40B6-87FE-123D9FFF2E93}" type="slidenum">
              <a:rPr lang="en-US" altLang="en-US"/>
              <a:pPr/>
              <a:t>‹#›</a:t>
            </a:fld>
            <a:endParaRPr lang="en-US" altLang="en-US"/>
          </a:p>
        </p:txBody>
      </p:sp>
    </p:spTree>
    <p:extLst>
      <p:ext uri="{BB962C8B-B14F-4D97-AF65-F5344CB8AC3E}">
        <p14:creationId xmlns:p14="http://schemas.microsoft.com/office/powerpoint/2010/main" val="272299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275EDDB-91EF-4E2F-994F-4916CF766D5B}" type="slidenum">
              <a:rPr lang="en-US" altLang="en-US"/>
              <a:pPr/>
              <a:t>‹#›</a:t>
            </a:fld>
            <a:endParaRPr lang="en-US" altLang="en-US"/>
          </a:p>
        </p:txBody>
      </p:sp>
    </p:spTree>
    <p:extLst>
      <p:ext uri="{BB962C8B-B14F-4D97-AF65-F5344CB8AC3E}">
        <p14:creationId xmlns:p14="http://schemas.microsoft.com/office/powerpoint/2010/main" val="13772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36F8977-8E77-4E85-A874-F8FF1B771499}" type="slidenum">
              <a:rPr lang="en-US" altLang="en-US"/>
              <a:pPr/>
              <a:t>‹#›</a:t>
            </a:fld>
            <a:endParaRPr lang="en-US" altLang="en-US"/>
          </a:p>
        </p:txBody>
      </p:sp>
    </p:spTree>
    <p:extLst>
      <p:ext uri="{BB962C8B-B14F-4D97-AF65-F5344CB8AC3E}">
        <p14:creationId xmlns:p14="http://schemas.microsoft.com/office/powerpoint/2010/main" val="32687099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C20A57-FF0F-4852-A62B-FC265C960D5B}" type="slidenum">
              <a:rPr lang="en-US" altLang="en-US"/>
              <a:pPr/>
              <a:t>‹#›</a:t>
            </a:fld>
            <a:endParaRPr lang="en-US" altLang="en-US"/>
          </a:p>
        </p:txBody>
      </p:sp>
    </p:spTree>
    <p:extLst>
      <p:ext uri="{BB962C8B-B14F-4D97-AF65-F5344CB8AC3E}">
        <p14:creationId xmlns:p14="http://schemas.microsoft.com/office/powerpoint/2010/main" val="311946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A606FA-2EC0-4BC7-8E15-0DE8BAB972C7}" type="slidenum">
              <a:rPr lang="en-US" altLang="en-US"/>
              <a:pPr/>
              <a:t>‹#›</a:t>
            </a:fld>
            <a:endParaRPr lang="en-US" altLang="en-US"/>
          </a:p>
        </p:txBody>
      </p:sp>
    </p:spTree>
    <p:extLst>
      <p:ext uri="{BB962C8B-B14F-4D97-AF65-F5344CB8AC3E}">
        <p14:creationId xmlns:p14="http://schemas.microsoft.com/office/powerpoint/2010/main" val="364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B2D2872-79CA-4232-A198-4B2C333075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B2D2872-79CA-4232-A198-4B2C33307584}" type="slidenum">
              <a:rPr lang="en-US" altLang="en-US" smtClean="0"/>
              <a:pPr/>
              <a:t>‹#›</a:t>
            </a:fld>
            <a:endParaRPr lang="en-US" alt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62800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7000" b="-17000"/>
          </a:stretch>
        </a:blip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871133" y="398461"/>
            <a:ext cx="8229600" cy="820739"/>
          </a:xfrm>
          <a:prstGeom prst="rect">
            <a:avLst/>
          </a:prstGeom>
        </p:spPr>
        <p:txBody>
          <a:bodyPr wrap="none" lIns="121917" tIns="60958" rIns="121917" bIns="60958" fromWordArt="1">
            <a:prstTxWarp prst="textPlain">
              <a:avLst>
                <a:gd name="adj" fmla="val 50000"/>
              </a:avLst>
            </a:prstTxWarp>
          </a:bodyPr>
          <a:lstStyle/>
          <a:p>
            <a:pPr algn="ctr"/>
            <a:r>
              <a:rPr lang="vi-VN"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TRƯỜNG TIỂU HỌC ÁI MỘ A </a:t>
            </a:r>
            <a:endPar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p:txBody>
      </p:sp>
      <p:sp>
        <p:nvSpPr>
          <p:cNvPr id="3" name="WordArt 11"/>
          <p:cNvSpPr>
            <a:spLocks noChangeArrowheads="1" noChangeShapeType="1" noTextEdit="1"/>
          </p:cNvSpPr>
          <p:nvPr/>
        </p:nvSpPr>
        <p:spPr bwMode="auto">
          <a:xfrm>
            <a:off x="4191000" y="2095500"/>
            <a:ext cx="7608772" cy="3238500"/>
          </a:xfrm>
          <a:prstGeom prst="rect">
            <a:avLst/>
          </a:prstGeom>
        </p:spPr>
        <p:txBody>
          <a:bodyPr wrap="none" lIns="121917" tIns="60958" rIns="121917" bIns="60958" fromWordArt="1">
            <a:prstTxWarp prst="textPlain">
              <a:avLst>
                <a:gd name="adj" fmla="val 50000"/>
              </a:avLst>
            </a:prstTxWarp>
          </a:bodyPr>
          <a:lstStyle/>
          <a:p>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Bài</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giảng</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lớp</a:t>
            </a:r>
            <a:r>
              <a:rPr lang="en-US" sz="4800"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3</a:t>
            </a:r>
            <a:endPar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a:p>
            <a:r>
              <a:rPr lang="en-US" sz="4800"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Phân</a:t>
            </a:r>
            <a:r>
              <a:rPr lang="en-US" sz="4800"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môn</a:t>
            </a:r>
            <a:r>
              <a:rPr lang="en-US" sz="4800"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Tập</a:t>
            </a:r>
            <a:r>
              <a:rPr lang="en-US" sz="4800"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đọc</a:t>
            </a:r>
            <a:endPar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a:p>
            <a:r>
              <a:rPr lang="en-US" sz="4800" kern="10" dirty="0" err="1">
                <a:ln w="9525">
                  <a:solidFill>
                    <a:srgbClr val="0000FF"/>
                  </a:solidFill>
                  <a:round/>
                  <a:headEnd/>
                  <a:tailEnd/>
                </a:ln>
                <a:effectLst>
                  <a:outerShdw dist="45791" dir="2021404" algn="ctr" rotWithShape="0">
                    <a:srgbClr val="B2B2B2">
                      <a:alpha val="79999"/>
                    </a:srgbClr>
                  </a:outerShdw>
                </a:effectLst>
                <a:latin typeface="Times New Roman"/>
                <a:cs typeface="Times New Roman"/>
              </a:rPr>
              <a:t>Tuần</a:t>
            </a:r>
            <a:r>
              <a:rPr lang="en-US" sz="4800"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23</a:t>
            </a:r>
          </a:p>
          <a:p>
            <a:r>
              <a:rPr lang="en-US" sz="4800"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Tên</a:t>
            </a:r>
            <a:r>
              <a:rPr lang="en-US" sz="4800"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bài</a:t>
            </a:r>
            <a:r>
              <a:rPr lang="en-US" sz="4800"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sz="4800" i="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Nhà</a:t>
            </a:r>
            <a:r>
              <a:rPr lang="en-US" sz="4800" i="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i="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ảo</a:t>
            </a:r>
            <a:r>
              <a:rPr lang="en-US" sz="4800" i="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800" i="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thuật</a:t>
            </a:r>
            <a:endParaRPr lang="en-US" sz="48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5" name="Picture 14"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200" y="1524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4800" y="4381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2857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400" y="1333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0" y="666749"/>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9436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51" y="5334000"/>
            <a:ext cx="8128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3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495300" y="1752600"/>
            <a:ext cx="11201400" cy="2862322"/>
          </a:xfrm>
          <a:prstGeom prst="rect">
            <a:avLst/>
          </a:prstGeom>
        </p:spPr>
        <p:txBody>
          <a:bodyPr wrap="square">
            <a:spAutoFit/>
          </a:bodyPr>
          <a:lstStyle/>
          <a:p>
            <a:pPr algn="just"/>
            <a:r>
              <a:rPr lang="vi-VN" altLang="en-US" sz="3600" b="1" dirty="0">
                <a:solidFill>
                  <a:srgbClr val="FF0000"/>
                </a:solidFill>
                <a:latin typeface="Times New Roman" panose="02020603050405020304" pitchFamily="18" charset="0"/>
                <a:cs typeface="Times New Roman" panose="02020603050405020304" pitchFamily="18" charset="0"/>
              </a:rPr>
              <a:t>2.</a:t>
            </a:r>
            <a:r>
              <a:rPr lang="vi-VN" altLang="en-US" sz="36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p:txBody>
      </p:sp>
      <p:cxnSp>
        <p:nvCxnSpPr>
          <p:cNvPr id="5" name="Straight Connector 4"/>
          <p:cNvCxnSpPr/>
          <p:nvPr/>
        </p:nvCxnSpPr>
        <p:spPr>
          <a:xfrm flipH="1">
            <a:off x="4800600" y="4038600"/>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952500" y="1981200"/>
            <a:ext cx="10287000" cy="2308324"/>
          </a:xfrm>
          <a:prstGeom prst="rect">
            <a:avLst/>
          </a:prstGeom>
        </p:spPr>
        <p:txBody>
          <a:bodyPr wrap="square">
            <a:spAutoFit/>
          </a:bodyPr>
          <a:lstStyle/>
          <a:p>
            <a:pPr algn="just"/>
            <a:r>
              <a:rPr lang="vi-VN" altLang="en-US" sz="3600" b="1" dirty="0">
                <a:solidFill>
                  <a:srgbClr val="FF0000"/>
                </a:solidFill>
                <a:latin typeface="Times New Roman" panose="02020603050405020304" pitchFamily="18" charset="0"/>
                <a:cs typeface="Times New Roman" panose="02020603050405020304" pitchFamily="18" charset="0"/>
              </a:rPr>
              <a:t>3.</a:t>
            </a:r>
            <a:r>
              <a:rPr lang="vi-VN" altLang="en-US" sz="3600" dirty="0">
                <a:solidFill>
                  <a:srgbClr val="000000"/>
                </a:solidFill>
                <a:latin typeface="Times New Roman" panose="02020603050405020304" pitchFamily="18" charset="0"/>
                <a:cs typeface="Times New Roman" panose="02020603050405020304" pitchFamily="18" charset="0"/>
              </a:rPr>
              <a:t> Thế rồi không biết hỏi thăm ai, buổi tối hôm ấy, chú Lý tìm tới nhà. Lúc đó, mẹ đang chuẩn bị bữa tối. Bước vào nhà, chú nói :</a:t>
            </a:r>
          </a:p>
          <a:p>
            <a:pPr algn="just"/>
            <a:r>
              <a:rPr lang="vi-VN" altLang="en-US" sz="3600" dirty="0">
                <a:solidFill>
                  <a:srgbClr val="FF0000"/>
                </a:solidFill>
                <a:latin typeface="Times New Roman" panose="02020603050405020304" pitchFamily="18" charset="0"/>
                <a:cs typeface="Times New Roman" panose="02020603050405020304" pitchFamily="18" charset="0"/>
              </a:rPr>
              <a:t>- Tôi đến để cảm ơn các con chị. Các cháu rất ngoan.</a:t>
            </a:r>
          </a:p>
        </p:txBody>
      </p:sp>
    </p:spTree>
    <p:extLst>
      <p:ext uri="{BB962C8B-B14F-4D97-AF65-F5344CB8AC3E}">
        <p14:creationId xmlns:p14="http://schemas.microsoft.com/office/powerpoint/2010/main" val="333317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04800" y="762000"/>
            <a:ext cx="11658600" cy="3539430"/>
          </a:xfrm>
          <a:prstGeom prst="rect">
            <a:avLst/>
          </a:prstGeom>
        </p:spPr>
        <p:txBody>
          <a:bodyPr wrap="square">
            <a:spAutoFit/>
          </a:bodyPr>
          <a:lstStyle/>
          <a:p>
            <a:pPr algn="just"/>
            <a:r>
              <a:rPr lang="vi-VN" altLang="en-US" sz="3200" b="1" dirty="0">
                <a:solidFill>
                  <a:srgbClr val="FF0000"/>
                </a:solidFill>
                <a:latin typeface="Times New Roman" panose="02020603050405020304" pitchFamily="18" charset="0"/>
                <a:cs typeface="Times New Roman" panose="02020603050405020304" pitchFamily="18" charset="0"/>
              </a:rPr>
              <a:t>4.</a:t>
            </a:r>
            <a:r>
              <a:rPr lang="vi-VN" altLang="en-US" sz="3200" dirty="0">
                <a:solidFill>
                  <a:srgbClr val="000000"/>
                </a:solidFill>
                <a:latin typeface="Times New Roman" panose="02020603050405020304" pitchFamily="18" charset="0"/>
                <a:cs typeface="Times New Roman" panose="02020603050405020304" pitchFamily="18" charset="0"/>
              </a:rPr>
              <a:t> Mẹ mời chú Lý uống trà. Chú nhận lời. Nhưng từ lúc chú ngồi vào bàn, cả nhà cứ chứng kiến hết bất ngờ này đến bất ngờ khác. Xô-phi lấy một cái </a:t>
            </a:r>
            <a:r>
              <a:rPr lang="vi-VN" altLang="en-US" sz="3200" dirty="0" smtClean="0">
                <a:solidFill>
                  <a:srgbClr val="000000"/>
                </a:solidFill>
                <a:latin typeface="Times New Roman" panose="02020603050405020304" pitchFamily="18" charset="0"/>
                <a:cs typeface="Times New Roman" panose="02020603050405020304" pitchFamily="18" charset="0"/>
              </a:rPr>
              <a:t>bánh, </a:t>
            </a:r>
            <a:r>
              <a:rPr lang="vi-VN" altLang="en-US" sz="3200" dirty="0">
                <a:solidFill>
                  <a:srgbClr val="000000"/>
                </a:solidFill>
                <a:latin typeface="Times New Roman" panose="02020603050405020304" pitchFamily="18" charset="0"/>
                <a:cs typeface="Times New Roman" panose="02020603050405020304" pitchFamily="18" charset="0"/>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r>
              <a:rPr lang="vi-VN" altLang="en-US" sz="32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p:txBody>
      </p:sp>
      <p:sp>
        <p:nvSpPr>
          <p:cNvPr id="7" name="TextBox 6"/>
          <p:cNvSpPr txBox="1"/>
          <p:nvPr/>
        </p:nvSpPr>
        <p:spPr>
          <a:xfrm>
            <a:off x="762000" y="5407938"/>
            <a:ext cx="104394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Thán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phục</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62000" y="6019800"/>
            <a:ext cx="107442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Đại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tài</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381000"/>
            <a:ext cx="12192000" cy="8233023"/>
          </a:xfrm>
          <a:prstGeom prst="rect">
            <a:avLst/>
          </a:prstGeom>
          <a:blipFill>
            <a:blip r:embed="rId3"/>
            <a:tile tx="0" ty="0" sx="100000" sy="100000" flip="none" algn="tl"/>
          </a:blip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b="1" dirty="0" smtClean="0">
              <a:solidFill>
                <a:srgbClr val="000000"/>
              </a:solidFill>
              <a:latin typeface="STCaiyun" panose="02010800040101010101" pitchFamily="2" charset="-122"/>
              <a:ea typeface="STCaiyun" panose="02010800040101010101" pitchFamily="2" charset="-122"/>
              <a:cs typeface="Times New Roman" panose="02020603050405020304" pitchFamily="18" charset="0"/>
            </a:endParaRPr>
          </a:p>
          <a:p>
            <a:pPr algn="ctr">
              <a:spcBef>
                <a:spcPct val="0"/>
              </a:spcBef>
              <a:buFontTx/>
              <a:buNone/>
            </a:pPr>
            <a:r>
              <a:rPr lang="vi-VN" altLang="en-US" b="1" dirty="0" smtClean="0">
                <a:solidFill>
                  <a:srgbClr val="FF0000"/>
                </a:solidFill>
                <a:latin typeface="Times New Roman" panose="02020603050405020304" pitchFamily="18" charset="0"/>
                <a:cs typeface="Times New Roman" panose="02020603050405020304" pitchFamily="18" charset="0"/>
              </a:rPr>
              <a:t>Nhà </a:t>
            </a:r>
            <a:r>
              <a:rPr lang="vi-VN" altLang="en-US" b="1" dirty="0">
                <a:solidFill>
                  <a:srgbClr val="FF0000"/>
                </a:solidFill>
                <a:latin typeface="Times New Roman" panose="02020603050405020304" pitchFamily="18" charset="0"/>
                <a:cs typeface="Times New Roman" panose="02020603050405020304" pitchFamily="18" charset="0"/>
              </a:rPr>
              <a:t>ảo </a:t>
            </a:r>
            <a:r>
              <a:rPr lang="vi-VN" altLang="en-US" b="1" dirty="0" smtClean="0">
                <a:solidFill>
                  <a:srgbClr val="FF0000"/>
                </a:solidFill>
                <a:latin typeface="Times New Roman" panose="02020603050405020304" pitchFamily="18" charset="0"/>
                <a:cs typeface="Times New Roman" panose="02020603050405020304" pitchFamily="18" charset="0"/>
              </a:rPr>
              <a:t>thuật</a:t>
            </a:r>
            <a:endParaRPr lang="en-US" altLang="en-US" sz="2300" b="1" dirty="0" smtClean="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1.</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pPr algn="just">
              <a:spcBef>
                <a:spcPct val="0"/>
              </a:spcBef>
              <a:buFontTx/>
              <a:buNone/>
            </a:pPr>
            <a:r>
              <a:rPr lang="vi-VN" altLang="en-US" sz="2400" b="1" dirty="0" smtClean="0">
                <a:solidFill>
                  <a:srgbClr val="FF0000"/>
                </a:solidFill>
                <a:latin typeface="Times New Roman" panose="02020603050405020304" pitchFamily="18" charset="0"/>
                <a:cs typeface="Times New Roman" panose="02020603050405020304" pitchFamily="18" charset="0"/>
              </a:rPr>
              <a:t>2</a:t>
            </a:r>
            <a:r>
              <a:rPr lang="vi-VN" altLang="en-US" sz="2400" b="1" dirty="0">
                <a:solidFill>
                  <a:srgbClr val="FF0000"/>
                </a:solidFill>
                <a:latin typeface="Times New Roman" panose="02020603050405020304" pitchFamily="18" charset="0"/>
                <a:cs typeface="Times New Roman" panose="02020603050405020304" pitchFamily="18" charset="0"/>
              </a:rPr>
              <a:t>.</a:t>
            </a:r>
            <a:r>
              <a:rPr lang="vi-VN" altLang="en-US" sz="24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3.</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Thế rồi không biết hỏi thăm ai, buổi tối hôm ấy, chú Lý tìm tới nhà. Lúc đó, mẹ đang chuẩn bị bữa tối. Bước vào nhà, chú nói :</a:t>
            </a:r>
          </a:p>
          <a:p>
            <a:pPr algn="just">
              <a:spcBef>
                <a:spcPct val="0"/>
              </a:spcBef>
              <a:buFontTx/>
              <a:buNone/>
            </a:pPr>
            <a:r>
              <a:rPr lang="vi-VN" altLang="en-US" sz="2400" dirty="0">
                <a:solidFill>
                  <a:srgbClr val="FF0000"/>
                </a:solidFill>
                <a:latin typeface="Times New Roman" panose="02020603050405020304" pitchFamily="18" charset="0"/>
                <a:cs typeface="Times New Roman" panose="02020603050405020304" pitchFamily="18" charset="0"/>
              </a:rPr>
              <a:t>- Tôi đến để cảm ơn các con chị. Các cháu rất ngoan.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4.</a:t>
            </a:r>
            <a:r>
              <a:rPr lang="vi-VN"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000000"/>
                </a:solidFill>
                <a:latin typeface="Times New Roman" panose="02020603050405020304" pitchFamily="18" charset="0"/>
                <a:cs typeface="Times New Roman" panose="02020603050405020304" pitchFamily="18" charset="0"/>
              </a:rPr>
              <a:t>Mẹ mời chú Lý uống trà. Chú nhận lời. Nhưng từ lúc chú ngồi vào bàn, cả nhà cứ chứng kiến hết bất ngờ này đến bất ngờ khác. Xô-phi lấy một cái </a:t>
            </a:r>
            <a:r>
              <a:rPr lang="vi-VN" altLang="en-US" sz="2400" dirty="0" smtClean="0">
                <a:solidFill>
                  <a:srgbClr val="000000"/>
                </a:solidFill>
                <a:latin typeface="Times New Roman" panose="02020603050405020304" pitchFamily="18" charset="0"/>
                <a:cs typeface="Times New Roman" panose="02020603050405020304" pitchFamily="18" charset="0"/>
              </a:rPr>
              <a:t>bánh, </a:t>
            </a:r>
            <a:r>
              <a:rPr lang="vi-VN" altLang="en-US" sz="2400" dirty="0">
                <a:solidFill>
                  <a:srgbClr val="000000"/>
                </a:solidFill>
                <a:latin typeface="Times New Roman" panose="02020603050405020304" pitchFamily="18" charset="0"/>
                <a:cs typeface="Times New Roman" panose="02020603050405020304" pitchFamily="18" charset="0"/>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a:p>
            <a:pPr algn="r">
              <a:spcBef>
                <a:spcPct val="0"/>
              </a:spcBef>
              <a:buFontTx/>
              <a:buNone/>
            </a:pPr>
            <a:r>
              <a:rPr lang="vi-VN" altLang="en-US" sz="1800" i="1" dirty="0">
                <a:solidFill>
                  <a:srgbClr val="000000"/>
                </a:solidFill>
                <a:latin typeface="Times New Roman" panose="02020603050405020304" pitchFamily="18" charset="0"/>
                <a:cs typeface="Times New Roman" panose="02020603050405020304" pitchFamily="18" charset="0"/>
              </a:rPr>
              <a:t>Theo</a:t>
            </a:r>
            <a:r>
              <a:rPr lang="vi-VN" altLang="en-US" sz="1800" dirty="0">
                <a:solidFill>
                  <a:srgbClr val="000000"/>
                </a:solidFill>
                <a:latin typeface="Times New Roman" panose="02020603050405020304" pitchFamily="18" charset="0"/>
                <a:cs typeface="Times New Roman" panose="02020603050405020304" pitchFamily="18" charset="0"/>
              </a:rPr>
              <a:t> </a:t>
            </a:r>
            <a:r>
              <a:rPr lang="vi-VN" altLang="en-US" sz="1800" b="1" dirty="0">
                <a:solidFill>
                  <a:srgbClr val="000000"/>
                </a:solidFill>
                <a:latin typeface="Times New Roman" panose="02020603050405020304" pitchFamily="18" charset="0"/>
                <a:cs typeface="Times New Roman" panose="02020603050405020304" pitchFamily="18" charset="0"/>
              </a:rPr>
              <a:t>BLAI-TƠN</a:t>
            </a:r>
            <a:endParaRPr lang="vi-VN" altLang="en-US" sz="1800" dirty="0">
              <a:solidFill>
                <a:srgbClr val="000000"/>
              </a:solidFill>
              <a:latin typeface="Times New Roman" panose="02020603050405020304" pitchFamily="18" charset="0"/>
              <a:cs typeface="Times New Roman" panose="02020603050405020304" pitchFamily="18" charset="0"/>
            </a:endParaRPr>
          </a:p>
          <a:p>
            <a:pPr algn="r">
              <a:spcBef>
                <a:spcPct val="0"/>
              </a:spcBef>
              <a:buFontTx/>
              <a:buNone/>
            </a:pPr>
            <a:r>
              <a:rPr lang="vi-VN" altLang="en-US" sz="1800" dirty="0">
                <a:solidFill>
                  <a:srgbClr val="000000"/>
                </a:solidFill>
                <a:latin typeface="Times New Roman" panose="02020603050405020304" pitchFamily="18" charset="0"/>
                <a:cs typeface="Times New Roman" panose="02020603050405020304" pitchFamily="18" charset="0"/>
              </a:rPr>
              <a:t>(Lương Hùng</a:t>
            </a:r>
            <a:r>
              <a:rPr lang="vi-VN" altLang="en-US" sz="1800" i="1" dirty="0">
                <a:solidFill>
                  <a:srgbClr val="000000"/>
                </a:solidFill>
                <a:latin typeface="Times New Roman" panose="02020603050405020304" pitchFamily="18" charset="0"/>
                <a:cs typeface="Times New Roman" panose="02020603050405020304" pitchFamily="18" charset="0"/>
              </a:rPr>
              <a:t> dịch</a:t>
            </a:r>
            <a:r>
              <a:rPr lang="vi-VN" altLang="en-US" sz="1800" dirty="0">
                <a:solidFill>
                  <a:srgbClr val="000000"/>
                </a:solidFill>
                <a:latin typeface="Times New Roman" panose="02020603050405020304" pitchFamily="18" charset="0"/>
                <a:cs typeface="Times New Roman" panose="02020603050405020304" pitchFamily="18" charset="0"/>
              </a:rPr>
              <a:t>)</a:t>
            </a:r>
          </a:p>
          <a:p>
            <a:pPr>
              <a:spcBef>
                <a:spcPct val="0"/>
              </a:spcBef>
              <a:buFontTx/>
              <a:buNone/>
            </a:pP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endParaRPr lang="en-US" altLang="en-US" sz="23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00200" y="1371600"/>
            <a:ext cx="1143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5715000" y="1371600"/>
            <a:ext cx="83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1828800" y="2438400"/>
            <a:ext cx="121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600200" y="5410200"/>
            <a:ext cx="2133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9372600" y="685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15800" y="10668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00600" y="13716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382000" y="251460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59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38300" y="1235968"/>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dirty="0" err="1" smtClean="0">
                <a:solidFill>
                  <a:srgbClr val="FF0000"/>
                </a:solidFill>
                <a:latin typeface="Times New Roman" panose="02020603050405020304" pitchFamily="18" charset="0"/>
                <a:cs typeface="Times New Roman" panose="02020603050405020304" pitchFamily="18" charset="0"/>
              </a:rPr>
              <a:t>Câu</a:t>
            </a:r>
            <a:r>
              <a:rPr lang="en-US" altLang="en-US" sz="2800" i="1" dirty="0" smtClean="0">
                <a:solidFill>
                  <a:srgbClr val="FF0000"/>
                </a:solidFill>
                <a:latin typeface="Times New Roman" panose="02020603050405020304" pitchFamily="18" charset="0"/>
                <a:cs typeface="Times New Roman" panose="02020603050405020304" pitchFamily="18" charset="0"/>
              </a:rPr>
              <a:t> 1</a:t>
            </a:r>
            <a:r>
              <a:rPr lang="en-US" altLang="en-US" sz="2800" i="1" dirty="0">
                <a:solidFill>
                  <a:srgbClr val="FF0000"/>
                </a:solidFill>
                <a:latin typeface="Times New Roman" panose="02020603050405020304" pitchFamily="18" charset="0"/>
                <a:cs typeface="Times New Roman" panose="02020603050405020304" pitchFamily="18" charset="0"/>
              </a:rPr>
              <a:t>. </a:t>
            </a:r>
            <a:r>
              <a:rPr lang="vi-VN" altLang="en-US" sz="2800" i="1" dirty="0">
                <a:solidFill>
                  <a:srgbClr val="FF0000"/>
                </a:solidFill>
                <a:latin typeface="Times New Roman" panose="02020603050405020304" pitchFamily="18" charset="0"/>
              </a:rPr>
              <a:t> </a:t>
            </a:r>
            <a:r>
              <a:rPr lang="vi-VN" altLang="en-US" sz="2800" i="1" dirty="0">
                <a:solidFill>
                  <a:srgbClr val="FF0000"/>
                </a:solidFill>
                <a:latin typeface="Times New Roman" panose="02020603050405020304" pitchFamily="18" charset="0"/>
                <a:cs typeface="Times New Roman" panose="02020603050405020304" pitchFamily="18" charset="0"/>
              </a:rPr>
              <a:t>Vì sao chị em Xô-phi không đi xem ảo thuật?</a:t>
            </a:r>
            <a:endParaRPr lang="en-US" altLang="en-US" sz="2800" i="1" dirty="0">
              <a:solidFill>
                <a:srgbClr val="FF0000"/>
              </a:solidFill>
              <a:latin typeface="Times New Roman" panose="02020603050405020304" pitchFamily="18" charset="0"/>
            </a:endParaRPr>
          </a:p>
        </p:txBody>
      </p:sp>
      <p:sp>
        <p:nvSpPr>
          <p:cNvPr id="13318" name="Text Box 6"/>
          <p:cNvSpPr txBox="1">
            <a:spLocks noChangeArrowheads="1"/>
          </p:cNvSpPr>
          <p:nvPr/>
        </p:nvSpPr>
        <p:spPr bwMode="auto">
          <a:xfrm>
            <a:off x="1638300" y="3187005"/>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hị em Xô-phi không đi xem ảo thuật</a:t>
            </a:r>
            <a:r>
              <a:rPr lang="vi-VN"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t</a:t>
            </a:r>
            <a:r>
              <a:rPr lang="vi-VN" altLang="en-US" sz="2800" b="1" i="1" dirty="0">
                <a:solidFill>
                  <a:srgbClr val="FF0000"/>
                </a:solidFill>
                <a:latin typeface="Times New Roman" panose="02020603050405020304" pitchFamily="18" charset="0"/>
                <a:cs typeface="Times New Roman" panose="02020603050405020304" pitchFamily="18" charset="0"/>
              </a:rPr>
              <a:t>hể hiện sự cảm thông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ai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vi-VN" altLang="en-US" sz="2800" b="1" i="1" dirty="0">
                <a:solidFill>
                  <a:srgbClr val="FF0000"/>
                </a:solidFill>
                <a:latin typeface="Times New Roman" panose="02020603050405020304" pitchFamily="18" charset="0"/>
                <a:cs typeface="Times New Roman" panose="02020603050405020304" pitchFamily="18" charset="0"/>
              </a:rPr>
              <a:t>- Tự nhận thức bản thân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như</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nào</a:t>
            </a:r>
            <a:r>
              <a:rPr lang="en-US" altLang="en-US" sz="2800" b="1" i="1" dirty="0">
                <a:solidFill>
                  <a:srgbClr val="FF0000"/>
                </a:solidFill>
                <a:latin typeface="Times New Roman" panose="02020603050405020304" pitchFamily="18" charset="0"/>
                <a:cs typeface="Times New Roman" panose="02020603050405020304" pitchFamily="18" charset="0"/>
              </a:rPr>
              <a:t>?</a:t>
            </a:r>
            <a:endParaRPr lang="en-US" altLang="en-US" sz="2800" i="1" dirty="0">
              <a:solidFill>
                <a:srgbClr val="FF0000"/>
              </a:solidFill>
              <a:latin typeface="Times New Roman" panose="02020603050405020304" pitchFamily="18" charset="0"/>
              <a:cs typeface="Times New Roman" panose="02020603050405020304" pitchFamily="18" charset="0"/>
            </a:endParaRPr>
          </a:p>
        </p:txBody>
      </p:sp>
      <p:sp>
        <p:nvSpPr>
          <p:cNvPr id="9222" name="Text Box 3"/>
          <p:cNvSpPr txBox="1">
            <a:spLocks noChangeArrowheads="1"/>
          </p:cNvSpPr>
          <p:nvPr/>
        </p:nvSpPr>
        <p:spPr bwMode="auto">
          <a:xfrm>
            <a:off x="1752600" y="1967805"/>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Vì bố của các em đang nằm viện mẹ rất cần tiền chữa bệnh cho bố, các em không dám xin tiền mẹ mua vé.</a:t>
            </a:r>
            <a:r>
              <a:rPr lang="en-US" altLang="en-US" sz="2800" b="1" i="1" dirty="0">
                <a:solidFill>
                  <a:srgbClr val="0000CC"/>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600200" y="4558605"/>
            <a:ext cx="9067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C</a:t>
            </a:r>
            <a:r>
              <a:rPr lang="vi-VN" altLang="en-US" sz="2800" b="1" i="1" dirty="0">
                <a:solidFill>
                  <a:srgbClr val="0000CC"/>
                </a:solidFill>
                <a:latin typeface="Times New Roman" panose="02020603050405020304" pitchFamily="18" charset="0"/>
                <a:cs typeface="Times New Roman" panose="02020603050405020304" pitchFamily="18" charset="0"/>
              </a:rPr>
              <a:t>hị em Xô-phi không đi xem ảo thuật</a:t>
            </a:r>
            <a:r>
              <a:rPr lang="vi-VN"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b="1" i="1" dirty="0">
                <a:solidFill>
                  <a:srgbClr val="0000CC"/>
                </a:solidFill>
                <a:latin typeface="Times New Roman" panose="02020603050405020304" pitchFamily="18" charset="0"/>
                <a:cs typeface="Times New Roman" panose="02020603050405020304" pitchFamily="18" charset="0"/>
              </a:rPr>
              <a:t>t</a:t>
            </a:r>
            <a:r>
              <a:rPr lang="vi-VN" altLang="en-US" sz="2800" b="1" i="1" dirty="0">
                <a:solidFill>
                  <a:srgbClr val="0000CC"/>
                </a:solidFill>
                <a:latin typeface="Times New Roman" panose="02020603050405020304" pitchFamily="18" charset="0"/>
                <a:cs typeface="Times New Roman" panose="02020603050405020304" pitchFamily="18" charset="0"/>
              </a:rPr>
              <a:t>hể hiện sự cảm thông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với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mẹ</a:t>
            </a:r>
            <a:r>
              <a:rPr lang="vi-VN" altLang="en-US" sz="2800" b="1" i="1" dirty="0">
                <a:solidFill>
                  <a:srgbClr val="0000CC"/>
                </a:solidFill>
                <a:latin typeface="Times New Roman" panose="02020603050405020304" pitchFamily="18" charset="0"/>
                <a:cs typeface="Times New Roman" panose="02020603050405020304" pitchFamily="18" charset="0"/>
              </a:rPr>
              <a:t> - Tự nhận thức bản thân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không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phiền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lòng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bố</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mẹ</a:t>
            </a:r>
            <a:r>
              <a:rPr lang="en-US" altLang="en-US" sz="2800" b="1" i="1" dirty="0">
                <a:solidFill>
                  <a:srgbClr val="0000CC"/>
                </a:solidFill>
                <a:latin typeface="Times New Roman" panose="02020603050405020304" pitchFamily="18" charset="0"/>
                <a:cs typeface="Times New Roman" panose="02020603050405020304" pitchFamily="18" charset="0"/>
              </a:rPr>
              <a:t>.</a:t>
            </a:r>
          </a:p>
        </p:txBody>
      </p:sp>
      <p:sp>
        <p:nvSpPr>
          <p:cNvPr id="1024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checkerboard(across)">
                                      <p:cBhvr>
                                        <p:cTn id="17" dur="500"/>
                                        <p:tgtEl>
                                          <p:spTgt spid="133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3318" grpId="0"/>
      <p:bldP spid="922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525963"/>
          </a:xfrm>
        </p:spPr>
        <p:txBody>
          <a:bodyPr/>
          <a:lstStyle/>
          <a:p>
            <a:pPr marL="0" indent="0">
              <a:buNone/>
            </a:pPr>
            <a:r>
              <a:rPr lang="en-US" altLang="en-US" i="1" dirty="0" err="1" smtClean="0">
                <a:solidFill>
                  <a:srgbClr val="FF0000"/>
                </a:solidFill>
                <a:latin typeface="Times New Roman" panose="02020603050405020304" pitchFamily="18" charset="0"/>
                <a:cs typeface="Times New Roman" panose="02020603050405020304" pitchFamily="18" charset="0"/>
              </a:rPr>
              <a:t>Câu</a:t>
            </a:r>
            <a:r>
              <a:rPr lang="en-US" altLang="en-US" i="1" dirty="0" smtClean="0">
                <a:solidFill>
                  <a:srgbClr val="FF0000"/>
                </a:solidFill>
                <a:latin typeface="Times New Roman" panose="02020603050405020304" pitchFamily="18" charset="0"/>
                <a:cs typeface="Times New Roman" panose="02020603050405020304" pitchFamily="18" charset="0"/>
              </a:rPr>
              <a:t> 2</a:t>
            </a:r>
            <a:r>
              <a:rPr lang="en-US" altLang="en-US" i="1" dirty="0">
                <a:solidFill>
                  <a:srgbClr val="FF0000"/>
                </a:solidFill>
                <a:latin typeface="Times New Roman" panose="02020603050405020304" pitchFamily="18" charset="0"/>
                <a:cs typeface="Times New Roman" panose="02020603050405020304" pitchFamily="18" charset="0"/>
              </a:rPr>
              <a:t>.</a:t>
            </a:r>
            <a:r>
              <a:rPr lang="vi-VN" altLang="en-US" i="1" dirty="0">
                <a:solidFill>
                  <a:srgbClr val="FF0000"/>
                </a:solidFill>
                <a:latin typeface="Times New Roman" panose="02020603050405020304" pitchFamily="18" charset="0"/>
              </a:rPr>
              <a:t> </a:t>
            </a:r>
            <a:r>
              <a:rPr lang="vi-VN" altLang="en-US" i="1" dirty="0">
                <a:solidFill>
                  <a:srgbClr val="FF0000"/>
                </a:solidFill>
                <a:latin typeface="Times New Roman" panose="02020603050405020304" pitchFamily="18" charset="0"/>
                <a:cs typeface="Times New Roman" panose="02020603050405020304" pitchFamily="18" charset="0"/>
              </a:rPr>
              <a:t>Hai chị em đã gặp và giúp đỡ nhà ảo thuật như thế nào?</a:t>
            </a:r>
            <a:endParaRPr lang="en-US" altLang="en-US" i="1" dirty="0">
              <a:solidFill>
                <a:srgbClr val="FF0000"/>
              </a:solidFill>
              <a:latin typeface="Times New Roman" panose="02020603050405020304" pitchFamily="18" charset="0"/>
            </a:endParaRPr>
          </a:p>
          <a:p>
            <a:endParaRPr lang="en-US" dirty="0"/>
          </a:p>
        </p:txBody>
      </p:sp>
      <p:sp>
        <p:nvSpPr>
          <p:cNvPr id="4" name="Text Box 6"/>
          <p:cNvSpPr txBox="1">
            <a:spLocks noChangeArrowheads="1"/>
          </p:cNvSpPr>
          <p:nvPr/>
        </p:nvSpPr>
        <p:spPr bwMode="auto">
          <a:xfrm>
            <a:off x="1714500" y="2653604"/>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914400" lvl="1" indent="-457200">
              <a:buFont typeface="Wingdings" panose="05000000000000000000" pitchFamily="2" charset="2"/>
              <a:buChar char="ü"/>
            </a:pPr>
            <a:r>
              <a:rPr lang="vi-VN" altLang="en-US" sz="2800" b="1" i="1" dirty="0">
                <a:solidFill>
                  <a:srgbClr val="0000CC"/>
                </a:solidFill>
                <a:latin typeface="Times New Roman" panose="02020603050405020304" pitchFamily="18" charset="0"/>
                <a:cs typeface="Times New Roman" panose="02020603050405020304" pitchFamily="18" charset="0"/>
              </a:rPr>
              <a:t>Hai chị em đã gặp và giúp đỡ nhà ảo thuật</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dirty="0">
                <a:solidFill>
                  <a:srgbClr val="0000CC"/>
                </a:solidFill>
                <a:latin typeface="Times New Roman" panose="02020603050405020304" pitchFamily="18" charset="0"/>
              </a:rPr>
              <a:t> </a:t>
            </a:r>
            <a:endParaRPr lang="en-US" altLang="en-US" sz="2800" dirty="0" smtClean="0">
              <a:solidFill>
                <a:srgbClr val="0000CC"/>
              </a:solidFill>
              <a:latin typeface="Times New Roman" panose="02020603050405020304" pitchFamily="18" charset="0"/>
            </a:endParaRPr>
          </a:p>
          <a:p>
            <a:pPr lvl="1"/>
            <a:r>
              <a:rPr lang="vi-VN" altLang="en-US" sz="2800" b="1" i="1" dirty="0" smtClean="0">
                <a:solidFill>
                  <a:srgbClr val="0000CC"/>
                </a:solidFill>
                <a:latin typeface="Times New Roman" panose="02020603050405020304" pitchFamily="18" charset="0"/>
                <a:cs typeface="Times New Roman" panose="02020603050405020304" pitchFamily="18" charset="0"/>
              </a:rPr>
              <a:t>Tình </a:t>
            </a:r>
            <a:r>
              <a:rPr lang="vi-VN" altLang="en-US" sz="2800" b="1" i="1" dirty="0">
                <a:solidFill>
                  <a:srgbClr val="0000CC"/>
                </a:solidFill>
                <a:latin typeface="Times New Roman" panose="02020603050405020304" pitchFamily="18" charset="0"/>
                <a:cs typeface="Times New Roman" panose="02020603050405020304" pitchFamily="18" charset="0"/>
              </a:rPr>
              <a:t>cờ gặp chú </a:t>
            </a:r>
            <a:r>
              <a:rPr lang="vi-VN" altLang="en-US" sz="2800" b="1" i="1" dirty="0" smtClean="0">
                <a:solidFill>
                  <a:srgbClr val="0000CC"/>
                </a:solidFill>
                <a:latin typeface="Times New Roman" panose="02020603050405020304" pitchFamily="18" charset="0"/>
                <a:cs typeface="Times New Roman" panose="02020603050405020304" pitchFamily="18" charset="0"/>
              </a:rPr>
              <a:t>L</a:t>
            </a:r>
            <a:r>
              <a:rPr lang="en-US" altLang="en-US" sz="2800" b="1" i="1" dirty="0">
                <a:solidFill>
                  <a:srgbClr val="0000CC"/>
                </a:solidFill>
                <a:latin typeface="Times New Roman" panose="02020603050405020304" pitchFamily="18" charset="0"/>
                <a:cs typeface="Times New Roman" panose="02020603050405020304" pitchFamily="18" charset="0"/>
              </a:rPr>
              <a:t>ý</a:t>
            </a:r>
            <a:r>
              <a:rPr lang="vi-VN" altLang="en-US" sz="2800" b="1" i="1" dirty="0" smtClean="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ở ga, hai chị em đã giúp chú mang</a:t>
            </a:r>
            <a:endParaRPr lang="en-US" altLang="en-US" sz="2800" b="1" i="1" dirty="0">
              <a:solidFill>
                <a:srgbClr val="0000CC"/>
              </a:solidFill>
              <a:latin typeface="Times New Roman" panose="02020603050405020304" pitchFamily="18" charset="0"/>
              <a:cs typeface="Times New Roman" panose="02020603050405020304" pitchFamily="18" charset="0"/>
            </a:endParaRPr>
          </a:p>
          <a:p>
            <a:pPr lvl="1"/>
            <a:r>
              <a:rPr lang="vi-VN" altLang="en-US" sz="2800" b="1" i="1" dirty="0">
                <a:solidFill>
                  <a:srgbClr val="0000CC"/>
                </a:solidFill>
                <a:latin typeface="Times New Roman" panose="02020603050405020304" pitchFamily="18" charset="0"/>
                <a:cs typeface="Times New Roman" panose="02020603050405020304" pitchFamily="18" charset="0"/>
              </a:rPr>
              <a:t> những đồ đạc lỉnh kỉnh đến rạp xiếc</a:t>
            </a:r>
            <a:r>
              <a:rPr lang="vi-VN" altLang="en-US" sz="2800" b="1" i="1" dirty="0" smtClean="0">
                <a:solidFill>
                  <a:srgbClr val="0000CC"/>
                </a:solidFill>
                <a:latin typeface="Times New Roman" panose="02020603050405020304" pitchFamily="18" charset="0"/>
                <a:cs typeface="Times New Roman" panose="02020603050405020304" pitchFamily="18" charset="0"/>
              </a:rPr>
              <a:t>.</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066800" y="4876800"/>
            <a:ext cx="104394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Tình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cờ</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ngờ</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trước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extLst>
      <p:ext uri="{BB962C8B-B14F-4D97-AF65-F5344CB8AC3E}">
        <p14:creationId xmlns:p14="http://schemas.microsoft.com/office/powerpoint/2010/main" val="16230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76400" y="1524001"/>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3</a:t>
            </a:r>
            <a:r>
              <a:rPr lang="en-US" altLang="en-US" sz="2800" b="1" i="1" dirty="0">
                <a:solidFill>
                  <a:srgbClr val="FF0000"/>
                </a:solidFill>
                <a:latin typeface="Times New Roman" panose="02020603050405020304" pitchFamily="18" charset="0"/>
                <a:cs typeface="Times New Roman" panose="02020603050405020304" pitchFamily="18" charset="0"/>
              </a:rPr>
              <a:t>.</a:t>
            </a:r>
            <a:r>
              <a:rPr lang="vi-VN" altLang="en-US" sz="2800" b="1" i="1" dirty="0">
                <a:solidFill>
                  <a:srgbClr val="FF0000"/>
                </a:solidFill>
                <a:latin typeface="Times New Roman" panose="02020603050405020304" pitchFamily="18" charset="0"/>
                <a:cs typeface="Times New Roman" panose="02020603050405020304" pitchFamily="18" charset="0"/>
              </a:rPr>
              <a:t> Vì sao hai chị em không nhờ chú </a:t>
            </a:r>
            <a:r>
              <a:rPr lang="vi-VN" altLang="en-US" sz="2800" b="1" i="1" dirty="0" smtClean="0">
                <a:solidFill>
                  <a:srgbClr val="FF0000"/>
                </a:solidFill>
                <a:latin typeface="Times New Roman" panose="02020603050405020304" pitchFamily="18" charset="0"/>
                <a:cs typeface="Times New Roman" panose="02020603050405020304" pitchFamily="18" charset="0"/>
              </a:rPr>
              <a:t>L</a:t>
            </a:r>
            <a:r>
              <a:rPr lang="en-US" altLang="en-US" sz="2800" b="1" i="1" dirty="0">
                <a:solidFill>
                  <a:srgbClr val="FF0000"/>
                </a:solidFill>
                <a:latin typeface="Times New Roman" panose="02020603050405020304" pitchFamily="18" charset="0"/>
                <a:cs typeface="Times New Roman" panose="02020603050405020304" pitchFamily="18" charset="0"/>
              </a:rPr>
              <a:t>ý</a:t>
            </a:r>
            <a:r>
              <a:rPr lang="vi-VN" altLang="en-US" sz="2800" b="1" i="1" dirty="0" smtClean="0">
                <a:solidFill>
                  <a:srgbClr val="FF0000"/>
                </a:solidFill>
                <a:latin typeface="Times New Roman" panose="02020603050405020304" pitchFamily="18" charset="0"/>
                <a:cs typeface="Times New Roman" panose="02020603050405020304" pitchFamily="18" charset="0"/>
              </a:rPr>
              <a:t> </a:t>
            </a:r>
            <a:r>
              <a:rPr lang="vi-VN" altLang="en-US" sz="2800" b="1" i="1" dirty="0">
                <a:solidFill>
                  <a:srgbClr val="FF0000"/>
                </a:solidFill>
                <a:latin typeface="Times New Roman" panose="02020603050405020304" pitchFamily="18" charset="0"/>
                <a:cs typeface="Times New Roman" panose="02020603050405020304" pitchFamily="18" charset="0"/>
              </a:rPr>
              <a:t>dẫn vào rạp? </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13318" name="Text Box 6"/>
          <p:cNvSpPr txBox="1">
            <a:spLocks noChangeArrowheads="1"/>
          </p:cNvSpPr>
          <p:nvPr/>
        </p:nvSpPr>
        <p:spPr bwMode="auto">
          <a:xfrm>
            <a:off x="1676400" y="2932114"/>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i="1">
                <a:latin typeface="Times New Roman" panose="02020603050405020304" pitchFamily="18" charset="0"/>
                <a:cs typeface="Times New Roman" panose="02020603050405020304" pitchFamily="18" charset="0"/>
              </a:rPr>
              <a:t> </a:t>
            </a:r>
          </a:p>
        </p:txBody>
      </p:sp>
      <p:sp>
        <p:nvSpPr>
          <p:cNvPr id="9222" name="Text Box 3"/>
          <p:cNvSpPr txBox="1">
            <a:spLocks noChangeArrowheads="1"/>
          </p:cNvSpPr>
          <p:nvPr/>
        </p:nvSpPr>
        <p:spPr bwMode="auto">
          <a:xfrm>
            <a:off x="1828800" y="2132014"/>
            <a:ext cx="876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 Hai chị em nhớ lời mẹ dặn không được làm phiền người khác nên không muốn nhờ chú trả ơn</a:t>
            </a:r>
            <a:r>
              <a:rPr lang="vi-VN" altLang="en-US" sz="2800" b="1" i="1" dirty="0" smtClean="0">
                <a:solidFill>
                  <a:srgbClr val="0000CC"/>
                </a:solidFill>
                <a:latin typeface="Times New Roman" panose="02020603050405020304" pitchFamily="18" charset="0"/>
                <a:cs typeface="Times New Roman" panose="02020603050405020304" pitchFamily="18" charset="0"/>
              </a:rPr>
              <a:t>.</a:t>
            </a:r>
            <a:endParaRPr lang="en-US" altLang="en-US" sz="2800" b="1" i="1" dirty="0" smtClean="0">
              <a:solidFill>
                <a:srgbClr val="0000CC"/>
              </a:solidFill>
              <a:latin typeface="Times New Roman" panose="02020603050405020304" pitchFamily="18" charset="0"/>
              <a:cs typeface="Times New Roman" panose="02020603050405020304" pitchFamily="18" charset="0"/>
            </a:endParaRPr>
          </a:p>
          <a:p>
            <a:pPr marL="0" lvl="1"/>
            <a:endParaRPr lang="en-US" altLang="en-US" sz="2800" b="1" i="1" dirty="0">
              <a:solidFill>
                <a:srgbClr val="0000CC"/>
              </a:solidFill>
              <a:latin typeface="Times New Roman" panose="02020603050405020304" pitchFamily="18" charset="0"/>
              <a:cs typeface="Times New Roman" panose="02020603050405020304" pitchFamily="18" charset="0"/>
            </a:endParaRPr>
          </a:p>
          <a:p>
            <a:r>
              <a:rPr lang="en-US" altLang="en-US" sz="2800" dirty="0">
                <a:solidFill>
                  <a:srgbClr val="FF0000"/>
                </a:solidFill>
              </a:rPr>
              <a:t>+ </a:t>
            </a:r>
            <a:r>
              <a:rPr lang="vi-VN" altLang="en-US" sz="2800" b="1" i="1" dirty="0">
                <a:solidFill>
                  <a:srgbClr val="FF0000"/>
                </a:solidFill>
                <a:latin typeface="Times New Roman" panose="02020603050405020304" pitchFamily="18" charset="0"/>
                <a:cs typeface="Times New Roman" panose="02020603050405020304" pitchFamily="18" charset="0"/>
              </a:rPr>
              <a:t>Vì sao chú </a:t>
            </a:r>
            <a:r>
              <a:rPr lang="vi-VN" altLang="en-US" sz="2800" b="1" i="1" dirty="0" smtClean="0">
                <a:solidFill>
                  <a:srgbClr val="FF0000"/>
                </a:solidFill>
                <a:latin typeface="Times New Roman" panose="02020603050405020304" pitchFamily="18" charset="0"/>
                <a:cs typeface="Times New Roman" panose="02020603050405020304" pitchFamily="18" charset="0"/>
              </a:rPr>
              <a:t>L</a:t>
            </a:r>
            <a:r>
              <a:rPr lang="en-US" altLang="en-US" sz="2800" b="1" i="1" dirty="0">
                <a:solidFill>
                  <a:srgbClr val="FF0000"/>
                </a:solidFill>
                <a:latin typeface="Times New Roman" panose="02020603050405020304" pitchFamily="18" charset="0"/>
                <a:cs typeface="Times New Roman" panose="02020603050405020304" pitchFamily="18" charset="0"/>
              </a:rPr>
              <a:t>ý</a:t>
            </a:r>
            <a:r>
              <a:rPr lang="vi-VN" altLang="en-US" sz="2800" b="1" i="1" dirty="0" smtClean="0">
                <a:solidFill>
                  <a:srgbClr val="FF0000"/>
                </a:solidFill>
                <a:latin typeface="Times New Roman" panose="02020603050405020304" pitchFamily="18" charset="0"/>
                <a:cs typeface="Times New Roman" panose="02020603050405020304" pitchFamily="18" charset="0"/>
              </a:rPr>
              <a:t> </a:t>
            </a:r>
            <a:r>
              <a:rPr lang="vi-VN" altLang="en-US" sz="2800" b="1" i="1" dirty="0">
                <a:solidFill>
                  <a:srgbClr val="FF0000"/>
                </a:solidFill>
                <a:latin typeface="Times New Roman" panose="02020603050405020304" pitchFamily="18" charset="0"/>
                <a:cs typeface="Times New Roman" panose="02020603050405020304" pitchFamily="18" charset="0"/>
              </a:rPr>
              <a:t>tìm đến nhà Xô-phi và Mác?</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828800" y="4114800"/>
            <a:ext cx="9067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Chú muốn cảm ơn hai bạn nhỏ rất ngoan, đã giúp đỡ chú.</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22">
                                            <p:txEl>
                                              <p:pRg st="0" end="0"/>
                                            </p:txEl>
                                          </p:spTgt>
                                        </p:tgtEl>
                                        <p:attrNameLst>
                                          <p:attrName>style.visibility</p:attrName>
                                        </p:attrNameLst>
                                      </p:cBhvr>
                                      <p:to>
                                        <p:strVal val="visible"/>
                                      </p:to>
                                    </p:set>
                                    <p:anim calcmode="lin" valueType="num">
                                      <p:cBhvr additive="base">
                                        <p:cTn id="12"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222">
                                            <p:txEl>
                                              <p:pRg st="2" end="2"/>
                                            </p:txEl>
                                          </p:spTgt>
                                        </p:tgtEl>
                                        <p:attrNameLst>
                                          <p:attrName>style.visibility</p:attrName>
                                        </p:attrNameLst>
                                      </p:cBhvr>
                                      <p:to>
                                        <p:strVal val="visible"/>
                                      </p:to>
                                    </p:set>
                                    <p:animEffect transition="in" filter="barn(inVertical)">
                                      <p:cBhvr>
                                        <p:cTn id="18" dur="500"/>
                                        <p:tgtEl>
                                          <p:spTgt spid="92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66800" y="1167825"/>
            <a:ext cx="104394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Chứng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kiến</a:t>
            </a:r>
            <a:r>
              <a:rPr lang="en-US" sz="3200" b="1"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 Box 6"/>
          <p:cNvSpPr txBox="1">
            <a:spLocks noGrp="1" noChangeArrowheads="1"/>
          </p:cNvSpPr>
          <p:nvPr>
            <p:ph idx="1"/>
          </p:nvPr>
        </p:nvSpPr>
        <p:spPr bwMode="auto">
          <a:xfrm>
            <a:off x="800100" y="2296180"/>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4. </a:t>
            </a:r>
            <a:r>
              <a:rPr lang="vi-VN" altLang="en-US" sz="2800" b="1" i="1" dirty="0" smtClean="0">
                <a:solidFill>
                  <a:srgbClr val="FF0000"/>
                </a:solidFill>
                <a:latin typeface="Times New Roman" panose="02020603050405020304" pitchFamily="18" charset="0"/>
                <a:cs typeface="Times New Roman" panose="02020603050405020304" pitchFamily="18" charset="0"/>
              </a:rPr>
              <a:t>Những </a:t>
            </a:r>
            <a:r>
              <a:rPr lang="vi-VN" altLang="en-US" sz="2800" b="1" i="1" dirty="0">
                <a:solidFill>
                  <a:srgbClr val="FF0000"/>
                </a:solidFill>
                <a:latin typeface="Times New Roman" panose="02020603050405020304" pitchFamily="18" charset="0"/>
                <a:cs typeface="Times New Roman" panose="02020603050405020304" pitchFamily="18" charset="0"/>
              </a:rPr>
              <a:t>chuyện gì đã xảy ra khi mọi người uống trà?</a:t>
            </a:r>
            <a:r>
              <a:rPr lang="en-US" altLang="en-US" sz="2800" b="1" i="1" dirty="0">
                <a:solidFill>
                  <a:srgbClr val="FF0000"/>
                </a:solidFill>
                <a:latin typeface="Times New Roman" panose="02020603050405020304" pitchFamily="18" charset="0"/>
                <a:cs typeface="Times New Roman" panose="02020603050405020304" pitchFamily="18" charset="0"/>
              </a:rPr>
              <a:t> </a:t>
            </a:r>
          </a:p>
        </p:txBody>
      </p:sp>
      <p:sp>
        <p:nvSpPr>
          <p:cNvPr id="8" name="Title 7"/>
          <p:cNvSpPr>
            <a:spLocks noGrp="1"/>
          </p:cNvSpPr>
          <p:nvPr>
            <p:ph type="title"/>
          </p:nvPr>
        </p:nvSpPr>
        <p:spPr>
          <a:xfrm>
            <a:off x="800100" y="3429000"/>
            <a:ext cx="10972800" cy="1143000"/>
          </a:xfrm>
        </p:spPr>
        <p:txBody>
          <a:bodyPr/>
          <a:lstStyle/>
          <a:p>
            <a:pPr marL="457200" lvl="1" indent="-457200" algn="l">
              <a:buFont typeface="Wingdings" panose="05000000000000000000" pitchFamily="2" charset="2"/>
              <a:buChar char="ü"/>
            </a:pPr>
            <a:r>
              <a:rPr lang="vi-VN" altLang="en-US" sz="2800" b="1" i="1" dirty="0" smtClean="0">
                <a:solidFill>
                  <a:srgbClr val="0000CC"/>
                </a:solidFill>
                <a:latin typeface="Times New Roman" panose="02020603050405020304" pitchFamily="18" charset="0"/>
                <a:cs typeface="Times New Roman" panose="02020603050405020304" pitchFamily="18" charset="0"/>
              </a:rPr>
              <a:t>Đã </a:t>
            </a:r>
            <a:r>
              <a:rPr lang="vi-VN" altLang="en-US" sz="2800" b="1" i="1" dirty="0">
                <a:solidFill>
                  <a:srgbClr val="0000CC"/>
                </a:solidFill>
                <a:latin typeface="Times New Roman" panose="02020603050405020304" pitchFamily="18" charset="0"/>
                <a:cs typeface="Times New Roman" panose="02020603050405020304" pitchFamily="18" charset="0"/>
              </a:rPr>
              <a:t>xảy ra hết bất ngờ này đến bất ngờ khác: Một cái bánh bỗng biến thành hai, các dải băng đủ sắc màu từ lọ đường bắn ra, một chú thỏ trắng mắt hồng bỗng nằm trên chân Mác.</a:t>
            </a:r>
            <a:r>
              <a:rPr lang="en-US" altLang="en-US" sz="2800" b="1" i="1" dirty="0">
                <a:solidFill>
                  <a:srgbClr val="0000CC"/>
                </a:solidFill>
                <a:latin typeface="Times New Roman" panose="02020603050405020304" pitchFamily="18" charset="0"/>
                <a:cs typeface="Times New Roman" panose="02020603050405020304" pitchFamily="18" charset="0"/>
              </a:rPr>
              <a:t/>
            </a:r>
            <a:br>
              <a:rPr lang="en-US" altLang="en-US" sz="2800" b="1" i="1" dirty="0">
                <a:solidFill>
                  <a:srgbClr val="0000CC"/>
                </a:solidFill>
                <a:latin typeface="Times New Roman" panose="02020603050405020304" pitchFamily="18" charset="0"/>
                <a:cs typeface="Times New Roman" panose="02020603050405020304" pitchFamily="18" charset="0"/>
              </a:rPr>
            </a:br>
            <a:endParaRPr lang="en-US" sz="2800" dirty="0"/>
          </a:p>
        </p:txBody>
      </p:sp>
      <p:sp>
        <p:nvSpPr>
          <p:cNvPr id="6"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extLst>
      <p:ext uri="{BB962C8B-B14F-4D97-AF65-F5344CB8AC3E}">
        <p14:creationId xmlns:p14="http://schemas.microsoft.com/office/powerpoint/2010/main" val="15200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790700" y="1981200"/>
            <a:ext cx="9258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i="1" dirty="0" smtClean="0">
                <a:solidFill>
                  <a:srgbClr val="FF0000"/>
                </a:solidFill>
                <a:latin typeface="Times New Roman" panose="02020603050405020304" pitchFamily="18" charset="0"/>
                <a:cs typeface="Times New Roman" panose="02020603050405020304" pitchFamily="18" charset="0"/>
              </a:rPr>
              <a:t> 5</a:t>
            </a:r>
            <a:r>
              <a:rPr lang="en-US" altLang="en-US" sz="2800" b="1" i="1" dirty="0">
                <a:solidFill>
                  <a:srgbClr val="FF0000"/>
                </a:solidFill>
                <a:latin typeface="Times New Roman" panose="02020603050405020304" pitchFamily="18" charset="0"/>
                <a:cs typeface="Times New Roman" panose="02020603050405020304" pitchFamily="18" charset="0"/>
              </a:rPr>
              <a:t>.</a:t>
            </a:r>
            <a:r>
              <a:rPr lang="vi-VN" altLang="en-US" sz="2800" b="1" i="1" dirty="0">
                <a:solidFill>
                  <a:srgbClr val="FF0000"/>
                </a:solidFill>
                <a:latin typeface="Times New Roman" panose="02020603050405020304" pitchFamily="18" charset="0"/>
                <a:cs typeface="Times New Roman" panose="02020603050405020304" pitchFamily="18" charset="0"/>
              </a:rPr>
              <a:t> Theo em, chị em Xô-phi đã được xem ảo thuật chưa?</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9222" name="Text Box 3"/>
          <p:cNvSpPr txBox="1">
            <a:spLocks noChangeArrowheads="1"/>
          </p:cNvSpPr>
          <p:nvPr/>
        </p:nvSpPr>
        <p:spPr bwMode="auto">
          <a:xfrm>
            <a:off x="1905000" y="2554288"/>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buFont typeface="Wingdings" panose="05000000000000000000" pitchFamily="2" charset="2"/>
              <a:buChar char="ü"/>
            </a:pPr>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 Chị em Xô-phi đã được xem ảo thuật ngay tại nhà.</a:t>
            </a:r>
            <a:r>
              <a:rPr lang="en-US" altLang="en-US" sz="2800" b="1" i="1" dirty="0">
                <a:solidFill>
                  <a:srgbClr val="0000CC"/>
                </a:solidFill>
                <a:latin typeface="Times New Roman" panose="02020603050405020304" pitchFamily="18" charset="0"/>
                <a:cs typeface="Times New Roman" panose="02020603050405020304" pitchFamily="18" charset="0"/>
              </a:rPr>
              <a:t> </a:t>
            </a:r>
          </a:p>
        </p:txBody>
      </p:sp>
      <p:sp>
        <p:nvSpPr>
          <p:cNvPr id="7" name="Text Box 6"/>
          <p:cNvSpPr txBox="1">
            <a:spLocks noChangeArrowheads="1"/>
          </p:cNvSpPr>
          <p:nvPr/>
        </p:nvSpPr>
        <p:spPr bwMode="auto">
          <a:xfrm>
            <a:off x="1752600" y="3087687"/>
            <a:ext cx="9067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r>
              <a:rPr lang="en-US" altLang="en-US" sz="2800" b="1" i="1" dirty="0">
                <a:solidFill>
                  <a:srgbClr val="0000CC"/>
                </a:solidFill>
                <a:latin typeface="Times New Roman" panose="02020603050405020304" pitchFamily="18" charset="0"/>
                <a:cs typeface="Times New Roman" panose="02020603050405020304" pitchFamily="18" charset="0"/>
              </a:rPr>
              <a:t>+ </a:t>
            </a:r>
            <a:r>
              <a:rPr lang="vi-VN" altLang="en-US" sz="2800" b="1" i="1" dirty="0">
                <a:solidFill>
                  <a:srgbClr val="0000CC"/>
                </a:solidFill>
                <a:latin typeface="Times New Roman" panose="02020603050405020304" pitchFamily="18" charset="0"/>
                <a:cs typeface="Times New Roman" panose="02020603050405020304" pitchFamily="18" charset="0"/>
              </a:rPr>
              <a:t>Nhà ảo thuật Trung Quốc nổi tiếng đã tìm đến tận nhà hai bạn nhỏ để biểu diễn, bày tỏ sự cám ơn đối với hai bạn. Sự ngoan ngoãn, lòng tốt của hai bạn đã được đền đáp.</a:t>
            </a:r>
            <a:endParaRPr lang="en-US" altLang="en-US" sz="2800" b="1" i="1" dirty="0">
              <a:solidFill>
                <a:srgbClr val="0000CC"/>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4305300" y="0"/>
            <a:ext cx="35814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endParaRPr>
          </a:p>
        </p:txBody>
      </p:sp>
    </p:spTree>
  </p:cSld>
  <p:clrMapOvr>
    <a:masterClrMapping/>
  </p:clrMapOvr>
  <p:transition spd="slow">
    <p:cover dir="r"/>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63479" flipH="1">
            <a:off x="10977988" y="5934552"/>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4301" y="5992443"/>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118214" y="446989"/>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45161" flipH="1">
            <a:off x="10904428" y="379842"/>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7"/>
          <p:cNvSpPr>
            <a:spLocks noChangeShapeType="1"/>
          </p:cNvSpPr>
          <p:nvPr/>
        </p:nvSpPr>
        <p:spPr bwMode="auto">
          <a:xfrm>
            <a:off x="4572000" y="3455960"/>
            <a:ext cx="26670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2800"/>
          </a:p>
        </p:txBody>
      </p:sp>
      <p:sp>
        <p:nvSpPr>
          <p:cNvPr id="7175" name="Line 10"/>
          <p:cNvSpPr>
            <a:spLocks noChangeShapeType="1"/>
          </p:cNvSpPr>
          <p:nvPr/>
        </p:nvSpPr>
        <p:spPr bwMode="auto">
          <a:xfrm>
            <a:off x="5867400" y="3455960"/>
            <a:ext cx="0" cy="34290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sz="2800"/>
          </a:p>
        </p:txBody>
      </p:sp>
      <p:sp>
        <p:nvSpPr>
          <p:cNvPr id="7176" name="Text Box 3"/>
          <p:cNvSpPr txBox="1">
            <a:spLocks noChangeArrowheads="1"/>
          </p:cNvSpPr>
          <p:nvPr/>
        </p:nvSpPr>
        <p:spPr bwMode="auto">
          <a:xfrm>
            <a:off x="1524000" y="1093760"/>
            <a:ext cx="332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u="sng">
                <a:solidFill>
                  <a:srgbClr val="FF0000"/>
                </a:solidFill>
                <a:latin typeface="Times New Roman" panose="02020603050405020304" pitchFamily="18" charset="0"/>
                <a:cs typeface="Times New Roman" panose="02020603050405020304" pitchFamily="18" charset="0"/>
              </a:rPr>
              <a:t>Nội dung</a:t>
            </a:r>
            <a:r>
              <a:rPr lang="en-US" altLang="en-US" sz="3600" b="1">
                <a:solidFill>
                  <a:srgbClr val="FF0000"/>
                </a:solidFill>
                <a:latin typeface="Times New Roman" panose="02020603050405020304" pitchFamily="18" charset="0"/>
                <a:cs typeface="Times New Roman" panose="02020603050405020304" pitchFamily="18" charset="0"/>
              </a:rPr>
              <a:t>:</a:t>
            </a:r>
          </a:p>
        </p:txBody>
      </p:sp>
      <p:sp>
        <p:nvSpPr>
          <p:cNvPr id="13321" name="Text Box 3"/>
          <p:cNvSpPr txBox="1">
            <a:spLocks noChangeArrowheads="1"/>
          </p:cNvSpPr>
          <p:nvPr/>
        </p:nvSpPr>
        <p:spPr bwMode="auto">
          <a:xfrm>
            <a:off x="6172200" y="3786160"/>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Ảo thuật</a:t>
            </a:r>
          </a:p>
        </p:txBody>
      </p:sp>
      <p:sp>
        <p:nvSpPr>
          <p:cNvPr id="13322" name="Text Box 3"/>
          <p:cNvSpPr txBox="1">
            <a:spLocks noChangeArrowheads="1"/>
          </p:cNvSpPr>
          <p:nvPr/>
        </p:nvSpPr>
        <p:spPr bwMode="auto">
          <a:xfrm>
            <a:off x="2057400" y="376076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C00000"/>
                </a:solidFill>
                <a:latin typeface="Times New Roman" panose="02020603050405020304" pitchFamily="18" charset="0"/>
                <a:cs typeface="Times New Roman" panose="02020603050405020304" pitchFamily="18" charset="0"/>
              </a:rPr>
              <a:t>- n</a:t>
            </a:r>
            <a:r>
              <a:rPr lang="en-US" altLang="en-US" sz="2800" b="1" i="1">
                <a:latin typeface="Times New Roman" panose="02020603050405020304" pitchFamily="18" charset="0"/>
                <a:cs typeface="Times New Roman" panose="02020603050405020304" pitchFamily="18" charset="0"/>
              </a:rPr>
              <a:t>ổi tiếng, </a:t>
            </a:r>
          </a:p>
        </p:txBody>
      </p:sp>
      <p:sp>
        <p:nvSpPr>
          <p:cNvPr id="13323" name="Text Box 3"/>
          <p:cNvSpPr txBox="1">
            <a:spLocks noChangeArrowheads="1"/>
          </p:cNvSpPr>
          <p:nvPr/>
        </p:nvSpPr>
        <p:spPr bwMode="auto">
          <a:xfrm>
            <a:off x="2057400" y="5218086"/>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C00000"/>
                </a:solidFill>
                <a:latin typeface="Times New Roman" panose="02020603050405020304" pitchFamily="18" charset="0"/>
                <a:cs typeface="Times New Roman" panose="02020603050405020304" pitchFamily="18" charset="0"/>
              </a:rPr>
              <a:t>-  l</a:t>
            </a:r>
            <a:r>
              <a:rPr lang="en-US" altLang="en-US" sz="2800" b="1" i="1">
                <a:latin typeface="Times New Roman" panose="02020603050405020304" pitchFamily="18" charset="0"/>
                <a:cs typeface="Times New Roman" panose="02020603050405020304" pitchFamily="18" charset="0"/>
              </a:rPr>
              <a:t>ỉnh kỉnh, </a:t>
            </a:r>
          </a:p>
        </p:txBody>
      </p:sp>
      <p:sp>
        <p:nvSpPr>
          <p:cNvPr id="13324" name="Text Box 3"/>
          <p:cNvSpPr txBox="1">
            <a:spLocks noChangeArrowheads="1"/>
          </p:cNvSpPr>
          <p:nvPr/>
        </p:nvSpPr>
        <p:spPr bwMode="auto">
          <a:xfrm>
            <a:off x="2209800" y="2998760"/>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Luyện đọc </a:t>
            </a:r>
          </a:p>
        </p:txBody>
      </p:sp>
      <p:sp>
        <p:nvSpPr>
          <p:cNvPr id="13325" name="Text Box 3"/>
          <p:cNvSpPr txBox="1">
            <a:spLocks noChangeArrowheads="1"/>
          </p:cNvSpPr>
          <p:nvPr/>
        </p:nvSpPr>
        <p:spPr bwMode="auto">
          <a:xfrm>
            <a:off x="2057400" y="5843560"/>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latin typeface="Times New Roman" panose="02020603050405020304" pitchFamily="18" charset="0"/>
                <a:cs typeface="Times New Roman" panose="02020603050405020304" pitchFamily="18" charset="0"/>
              </a:rPr>
              <a:t>- mở </a:t>
            </a:r>
            <a:r>
              <a:rPr lang="en-US" altLang="en-US" sz="2800" b="1" i="1">
                <a:solidFill>
                  <a:srgbClr val="C00000"/>
                </a:solidFill>
                <a:latin typeface="Times New Roman" panose="02020603050405020304" pitchFamily="18" charset="0"/>
                <a:cs typeface="Times New Roman" panose="02020603050405020304" pitchFamily="18" charset="0"/>
              </a:rPr>
              <a:t>n</a:t>
            </a:r>
            <a:r>
              <a:rPr lang="en-US" altLang="en-US" sz="2800" b="1" i="1">
                <a:latin typeface="Times New Roman" panose="02020603050405020304" pitchFamily="18" charset="0"/>
                <a:cs typeface="Times New Roman" panose="02020603050405020304" pitchFamily="18" charset="0"/>
              </a:rPr>
              <a:t>ắp </a:t>
            </a:r>
            <a:r>
              <a:rPr lang="en-US" altLang="en-US" sz="2800" b="1" i="1">
                <a:solidFill>
                  <a:srgbClr val="C00000"/>
                </a:solidFill>
                <a:latin typeface="Times New Roman" panose="02020603050405020304" pitchFamily="18" charset="0"/>
                <a:cs typeface="Times New Roman" panose="02020603050405020304" pitchFamily="18" charset="0"/>
              </a:rPr>
              <a:t>l</a:t>
            </a:r>
            <a:r>
              <a:rPr lang="en-US" altLang="en-US" sz="2800" b="1" i="1">
                <a:latin typeface="Times New Roman" panose="02020603050405020304" pitchFamily="18" charset="0"/>
                <a:cs typeface="Times New Roman" panose="02020603050405020304" pitchFamily="18" charset="0"/>
              </a:rPr>
              <a:t>ọ đường. </a:t>
            </a:r>
          </a:p>
        </p:txBody>
      </p:sp>
      <p:sp>
        <p:nvSpPr>
          <p:cNvPr id="13326" name="Text Box 3"/>
          <p:cNvSpPr txBox="1">
            <a:spLocks noChangeArrowheads="1"/>
          </p:cNvSpPr>
          <p:nvPr/>
        </p:nvSpPr>
        <p:spPr bwMode="auto">
          <a:xfrm>
            <a:off x="7391400" y="3227361"/>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 </a:t>
            </a:r>
          </a:p>
        </p:txBody>
      </p:sp>
      <p:sp>
        <p:nvSpPr>
          <p:cNvPr id="13327" name="Text Box 3"/>
          <p:cNvSpPr txBox="1">
            <a:spLocks noChangeArrowheads="1"/>
          </p:cNvSpPr>
          <p:nvPr/>
        </p:nvSpPr>
        <p:spPr bwMode="auto">
          <a:xfrm>
            <a:off x="7315200" y="307496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Tìm hiểu bài </a:t>
            </a:r>
          </a:p>
        </p:txBody>
      </p:sp>
      <p:sp>
        <p:nvSpPr>
          <p:cNvPr id="13328" name="Text Box 3"/>
          <p:cNvSpPr txBox="1">
            <a:spLocks noChangeArrowheads="1"/>
          </p:cNvSpPr>
          <p:nvPr/>
        </p:nvSpPr>
        <p:spPr bwMode="auto">
          <a:xfrm>
            <a:off x="2057400" y="454816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A50021"/>
                </a:solidFill>
                <a:latin typeface="Times New Roman" panose="02020603050405020304" pitchFamily="18" charset="0"/>
                <a:cs typeface="Times New Roman" panose="02020603050405020304" pitchFamily="18" charset="0"/>
              </a:rPr>
              <a:t> - Xô - phi</a:t>
            </a:r>
            <a:r>
              <a:rPr lang="en-US" altLang="en-US" sz="2800" b="1" i="1">
                <a:latin typeface="Times New Roman" panose="02020603050405020304" pitchFamily="18" charset="0"/>
                <a:cs typeface="Times New Roman" panose="02020603050405020304" pitchFamily="18" charset="0"/>
              </a:rPr>
              <a:t> </a:t>
            </a:r>
          </a:p>
        </p:txBody>
      </p:sp>
      <p:sp>
        <p:nvSpPr>
          <p:cNvPr id="13329" name="Text Box 7"/>
          <p:cNvSpPr txBox="1">
            <a:spLocks noChangeArrowheads="1"/>
          </p:cNvSpPr>
          <p:nvPr/>
        </p:nvSpPr>
        <p:spPr bwMode="auto">
          <a:xfrm>
            <a:off x="6172200" y="49037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Chứng kiến</a:t>
            </a:r>
          </a:p>
        </p:txBody>
      </p:sp>
      <p:sp>
        <p:nvSpPr>
          <p:cNvPr id="13330" name="Text Box 5"/>
          <p:cNvSpPr txBox="1">
            <a:spLocks noChangeArrowheads="1"/>
          </p:cNvSpPr>
          <p:nvPr/>
        </p:nvSpPr>
        <p:spPr bwMode="auto">
          <a:xfrm>
            <a:off x="6172200" y="4370360"/>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Tình</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cờ</a:t>
            </a:r>
            <a:endParaRPr lang="en-US" altLang="en-US" sz="2800" b="1" i="1" dirty="0">
              <a:solidFill>
                <a:srgbClr val="0000CC"/>
              </a:solidFill>
            </a:endParaRPr>
          </a:p>
        </p:txBody>
      </p:sp>
      <p:sp>
        <p:nvSpPr>
          <p:cNvPr id="13331" name="Text Box 3"/>
          <p:cNvSpPr txBox="1">
            <a:spLocks noChangeArrowheads="1"/>
          </p:cNvSpPr>
          <p:nvPr/>
        </p:nvSpPr>
        <p:spPr bwMode="auto">
          <a:xfrm>
            <a:off x="2895600" y="152400"/>
            <a:ext cx="594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err="1" smtClean="0">
                <a:solidFill>
                  <a:srgbClr val="FF0000"/>
                </a:solidFill>
                <a:latin typeface="Times New Roman" panose="02020603050405020304" pitchFamily="18" charset="0"/>
                <a:cs typeface="Times New Roman" panose="02020603050405020304" pitchFamily="18" charset="0"/>
              </a:rPr>
              <a:t>Nhà</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ảo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thuật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3332" name="Text Box 7"/>
          <p:cNvSpPr txBox="1">
            <a:spLocks noChangeArrowheads="1"/>
          </p:cNvSpPr>
          <p:nvPr/>
        </p:nvSpPr>
        <p:spPr bwMode="auto">
          <a:xfrm>
            <a:off x="6172200" y="55895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Thán phục</a:t>
            </a:r>
          </a:p>
        </p:txBody>
      </p:sp>
      <p:sp>
        <p:nvSpPr>
          <p:cNvPr id="13333" name="Text Box 7"/>
          <p:cNvSpPr txBox="1">
            <a:spLocks noChangeArrowheads="1"/>
          </p:cNvSpPr>
          <p:nvPr/>
        </p:nvSpPr>
        <p:spPr bwMode="auto">
          <a:xfrm>
            <a:off x="6172200" y="619916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a:solidFill>
                  <a:srgbClr val="0000CC"/>
                </a:solidFill>
                <a:latin typeface="Times New Roman" panose="02020603050405020304" pitchFamily="18" charset="0"/>
                <a:cs typeface="Times New Roman" panose="02020603050405020304" pitchFamily="18" charset="0"/>
              </a:rPr>
              <a:t>- Đại tài</a:t>
            </a:r>
          </a:p>
        </p:txBody>
      </p:sp>
      <p:sp>
        <p:nvSpPr>
          <p:cNvPr id="26" name="Rectangle 25"/>
          <p:cNvSpPr>
            <a:spLocks noChangeArrowheads="1"/>
          </p:cNvSpPr>
          <p:nvPr/>
        </p:nvSpPr>
        <p:spPr bwMode="auto">
          <a:xfrm>
            <a:off x="1752600" y="1160906"/>
            <a:ext cx="8229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smtClean="0">
                <a:solidFill>
                  <a:srgbClr val="0000CC"/>
                </a:solidFill>
                <a:latin typeface="Times New Roman" panose="02020603050405020304" pitchFamily="18" charset="0"/>
                <a:cs typeface="Times New Roman" panose="02020603050405020304" pitchFamily="18" charset="0"/>
              </a:rPr>
              <a:t>Khen</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ngợi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hai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chị</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Xô</a:t>
            </a:r>
            <a:r>
              <a:rPr lang="en-US" altLang="en-US" sz="2800" b="1" i="1" dirty="0">
                <a:solidFill>
                  <a:srgbClr val="0000CC"/>
                </a:solidFill>
                <a:latin typeface="Times New Roman" panose="02020603050405020304" pitchFamily="18" charset="0"/>
                <a:cs typeface="Times New Roman" panose="02020603050405020304" pitchFamily="18" charset="0"/>
              </a:rPr>
              <a:t>-phi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những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bé</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ngoan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sẵn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sàng</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giúp</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đỡ</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người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smtClean="0">
                <a:solidFill>
                  <a:srgbClr val="0000CC"/>
                </a:solidFill>
                <a:latin typeface="Times New Roman" panose="02020603050405020304" pitchFamily="18" charset="0"/>
                <a:cs typeface="Times New Roman" panose="02020603050405020304" pitchFamily="18" charset="0"/>
              </a:rPr>
              <a:t>khác</a:t>
            </a:r>
            <a:r>
              <a:rPr lang="en-US" altLang="en-US" sz="2800" b="1" i="1" dirty="0">
                <a:solidFill>
                  <a:srgbClr val="0000CC"/>
                </a:solidFill>
                <a:latin typeface="Times New Roman" panose="02020603050405020304" pitchFamily="18" charset="0"/>
                <a:cs typeface="Times New Roman" panose="02020603050405020304" pitchFamily="18" charset="0"/>
              </a:rPr>
              <a:t>.</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C</a:t>
            </a:r>
            <a:r>
              <a:rPr lang="en-US" altLang="en-US" sz="2800" b="1" i="1" dirty="0" err="1" smtClean="0">
                <a:solidFill>
                  <a:srgbClr val="0000CC"/>
                </a:solidFill>
                <a:latin typeface="Times New Roman" panose="02020603050405020304" pitchFamily="18" charset="0"/>
                <a:cs typeface="Times New Roman" panose="02020603050405020304" pitchFamily="18" charset="0"/>
              </a:rPr>
              <a:t>hú</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smtClean="0">
                <a:solidFill>
                  <a:srgbClr val="0000CC"/>
                </a:solidFill>
                <a:latin typeface="Times New Roman" panose="02020603050405020304" pitchFamily="18" charset="0"/>
                <a:cs typeface="Times New Roman" panose="02020603050405020304" pitchFamily="18" charset="0"/>
              </a:rPr>
              <a:t>Lý</a:t>
            </a:r>
            <a:r>
              <a:rPr lang="en-US" altLang="en-US" sz="2800" b="1" i="1" dirty="0" smtClean="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là</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người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tài</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ba</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nhân</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hậu</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rất</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yêu</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quý</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trẻ</a:t>
            </a:r>
            <a:r>
              <a:rPr lang="en-US" altLang="en-US" sz="2800" b="1" i="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00CC"/>
                </a:solidFill>
                <a:latin typeface="Times New Roman" panose="02020603050405020304" pitchFamily="18" charset="0"/>
                <a:cs typeface="Times New Roman" panose="02020603050405020304" pitchFamily="18" charset="0"/>
              </a:rPr>
              <a:t>em</a:t>
            </a:r>
            <a:r>
              <a:rPr lang="en-US" altLang="en-US" sz="2800" b="1" i="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spd="med">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linds(horizontal)">
                                      <p:cBhvr>
                                        <p:cTn id="7" dur="500"/>
                                        <p:tgtEl>
                                          <p:spTgt spid="7176"/>
                                        </p:tgtEl>
                                      </p:cBhvr>
                                    </p:animEffect>
                                  </p:childTnLst>
                                </p:cTn>
                              </p:par>
                              <p:par>
                                <p:cTn id="8" presetID="3" presetClass="entr" presetSubtype="10"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blinds(horizontal)">
                                      <p:cBhvr>
                                        <p:cTn id="10" dur="500"/>
                                        <p:tgtEl>
                                          <p:spTgt spid="7175"/>
                                        </p:tgtEl>
                                      </p:cBhvr>
                                    </p:animEffect>
                                  </p:childTnLst>
                                </p:cTn>
                              </p:par>
                              <p:par>
                                <p:cTn id="11" presetID="3" presetClass="entr" presetSubtype="1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blinds(horizontal)">
                                      <p:cBhvr>
                                        <p:cTn id="13" dur="500"/>
                                        <p:tgtEl>
                                          <p:spTgt spid="7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9437"/>
            <a:ext cx="12192000" cy="4525963"/>
          </a:xfrm>
        </p:spPr>
        <p:txBody>
          <a:bodyPr/>
          <a:lstStyle/>
          <a:p>
            <a:pPr marL="0" indent="0" algn="ctr">
              <a:buNone/>
            </a:pPr>
            <a:r>
              <a:rPr lang="en-US" sz="4800" b="1" i="1" dirty="0" smtClean="0">
                <a:solidFill>
                  <a:srgbClr val="FF0000"/>
                </a:solidFill>
                <a:latin typeface="Times New Roman" pitchFamily="18" charset="0"/>
                <a:cs typeface="Times New Roman" pitchFamily="18" charset="0"/>
              </a:rPr>
              <a:t>ÔN BÀI CŨ:</a:t>
            </a:r>
            <a:r>
              <a:rPr lang="en-US" sz="4800" b="1" i="1" dirty="0" smtClean="0">
                <a:latin typeface="Times New Roman" pitchFamily="18" charset="0"/>
                <a:cs typeface="Times New Roman" pitchFamily="18" charset="0"/>
              </a:rPr>
              <a:t> </a:t>
            </a:r>
          </a:p>
          <a:p>
            <a:pPr marL="0" indent="0" algn="ctr">
              <a:buNone/>
            </a:pPr>
            <a:r>
              <a:rPr lang="en-US" sz="4000" dirty="0" smtClean="0">
                <a:solidFill>
                  <a:srgbClr val="0000CC"/>
                </a:solidFill>
                <a:latin typeface="Times New Roman" pitchFamily="18" charset="0"/>
                <a:cs typeface="Times New Roman" pitchFamily="18" charset="0"/>
              </a:rPr>
              <a:t> </a:t>
            </a:r>
            <a:r>
              <a:rPr lang="en-US" sz="4400" dirty="0" err="1" smtClean="0">
                <a:solidFill>
                  <a:srgbClr val="0000CC"/>
                </a:solidFill>
                <a:latin typeface="Times New Roman" pitchFamily="18" charset="0"/>
                <a:cs typeface="Times New Roman" pitchFamily="18" charset="0"/>
              </a:rPr>
              <a:t>Đọc</a:t>
            </a:r>
            <a:r>
              <a:rPr lang="en-US" sz="4400" dirty="0" smtClean="0">
                <a:solidFill>
                  <a:srgbClr val="0000CC"/>
                </a:solidFill>
                <a:latin typeface="Times New Roman" pitchFamily="18" charset="0"/>
                <a:cs typeface="Times New Roman" pitchFamily="18" charset="0"/>
              </a:rPr>
              <a:t> </a:t>
            </a:r>
            <a:r>
              <a:rPr lang="en-US" sz="4400" dirty="0" err="1">
                <a:solidFill>
                  <a:srgbClr val="0000CC"/>
                </a:solidFill>
                <a:latin typeface="Times New Roman" pitchFamily="18" charset="0"/>
                <a:cs typeface="Times New Roman" pitchFamily="18" charset="0"/>
              </a:rPr>
              <a:t>thu</a:t>
            </a:r>
            <a:r>
              <a:rPr lang="vi-VN" sz="4400" dirty="0">
                <a:solidFill>
                  <a:srgbClr val="0000CC"/>
                </a:solidFill>
                <a:latin typeface="Times New Roman" pitchFamily="18" charset="0"/>
                <a:cs typeface="Times New Roman" pitchFamily="18" charset="0"/>
              </a:rPr>
              <a:t>ộc lòng bài thơ </a:t>
            </a:r>
            <a:r>
              <a:rPr lang="vi-VN" sz="4400" i="1" dirty="0">
                <a:solidFill>
                  <a:srgbClr val="FF0000"/>
                </a:solidFill>
                <a:latin typeface="Times New Roman" pitchFamily="18" charset="0"/>
                <a:cs typeface="Times New Roman" pitchFamily="18" charset="0"/>
              </a:rPr>
              <a:t>Cái cầu </a:t>
            </a:r>
            <a:r>
              <a:rPr lang="vi-VN" sz="4400" dirty="0">
                <a:solidFill>
                  <a:srgbClr val="0000CC"/>
                </a:solidFill>
                <a:latin typeface="Times New Roman" pitchFamily="18" charset="0"/>
                <a:cs typeface="Times New Roman" pitchFamily="18" charset="0"/>
              </a:rPr>
              <a:t>và </a:t>
            </a:r>
            <a:r>
              <a:rPr lang="vi-VN" sz="4400" dirty="0" smtClean="0">
                <a:solidFill>
                  <a:srgbClr val="0000CC"/>
                </a:solidFill>
                <a:latin typeface="Times New Roman" pitchFamily="18" charset="0"/>
                <a:cs typeface="Times New Roman" pitchFamily="18" charset="0"/>
              </a:rPr>
              <a:t>nêu </a:t>
            </a:r>
            <a:r>
              <a:rPr lang="vi-VN" sz="4400" dirty="0">
                <a:solidFill>
                  <a:srgbClr val="FF0000"/>
                </a:solidFill>
                <a:latin typeface="Times New Roman" pitchFamily="18" charset="0"/>
                <a:cs typeface="Times New Roman" pitchFamily="18" charset="0"/>
              </a:rPr>
              <a:t>nội dung </a:t>
            </a:r>
            <a:r>
              <a:rPr lang="vi-VN" sz="4400" dirty="0">
                <a:solidFill>
                  <a:srgbClr val="0000CC"/>
                </a:solidFill>
                <a:latin typeface="Times New Roman" pitchFamily="18" charset="0"/>
                <a:cs typeface="Times New Roman" pitchFamily="18" charset="0"/>
              </a:rPr>
              <a:t>bài.</a:t>
            </a:r>
          </a:p>
          <a:p>
            <a:pPr marL="0" indent="0" algn="ctr">
              <a:buNone/>
            </a:pPr>
            <a:endParaRPr lang="en-US" sz="4400" dirty="0"/>
          </a:p>
        </p:txBody>
      </p:sp>
    </p:spTree>
    <p:extLst>
      <p:ext uri="{BB962C8B-B14F-4D97-AF65-F5344CB8AC3E}">
        <p14:creationId xmlns:p14="http://schemas.microsoft.com/office/powerpoint/2010/main" val="306665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876300" y="1371600"/>
            <a:ext cx="10591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1,2,3</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a:t>
            </a:r>
            <a:r>
              <a:rPr lang="en-US" altLang="en-US" sz="2800" b="1" i="1" dirty="0" err="1" smtClean="0">
                <a:latin typeface="Times New Roman" panose="02020603050405020304" pitchFamily="18" charset="0"/>
                <a:cs typeface="Times New Roman" panose="02020603050405020304" pitchFamily="18" charset="0"/>
              </a:rPr>
              <a:t>ọc</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với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giọng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kể</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bình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thản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Lời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a:t>
            </a:r>
            <a:r>
              <a:rPr lang="en-US" altLang="en-US" sz="2800" b="1" i="1" dirty="0" err="1" smtClean="0">
                <a:latin typeface="Times New Roman" panose="02020603050405020304" pitchFamily="18" charset="0"/>
                <a:cs typeface="Times New Roman" panose="02020603050405020304" pitchFamily="18" charset="0"/>
              </a:rPr>
              <a:t>ý</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thân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mật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hồ</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hởi</a:t>
            </a:r>
            <a:r>
              <a:rPr lang="en-US" altLang="en-US" sz="2800" b="1" i="1" dirty="0" smtClean="0">
                <a:latin typeface="Times New Roman" panose="02020603050405020304" pitchFamily="18" charset="0"/>
                <a:cs typeface="Times New Roman" panose="02020603050405020304" pitchFamily="18" charset="0"/>
              </a:rPr>
              <a:t>.</a:t>
            </a:r>
            <a:endParaRPr lang="en-US" altLang="en-US" sz="2800" b="1" i="1" dirty="0">
              <a:latin typeface="Times New Roman" panose="02020603050405020304" pitchFamily="18" charset="0"/>
              <a:cs typeface="Times New Roman" panose="02020603050405020304" pitchFamily="18" charset="0"/>
            </a:endParaRPr>
          </a:p>
          <a:p>
            <a:pPr>
              <a:spcBef>
                <a:spcPct val="50000"/>
              </a:spcBef>
            </a:pP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a:solidFill>
                  <a:srgbClr val="FF0000"/>
                </a:solidFill>
                <a:latin typeface="Times New Roman" panose="02020603050405020304" pitchFamily="18" charset="0"/>
                <a:cs typeface="Times New Roman" panose="02020603050405020304" pitchFamily="18" charset="0"/>
              </a:rPr>
              <a:t>4</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a:t>
            </a:r>
            <a:r>
              <a:rPr lang="en-US" altLang="en-US" sz="2800" b="1" i="1" dirty="0" err="1" smtClean="0">
                <a:latin typeface="Times New Roman" panose="02020603050405020304" pitchFamily="18" charset="0"/>
                <a:cs typeface="Times New Roman" panose="02020603050405020304" pitchFamily="18" charset="0"/>
              </a:rPr>
              <a:t>ọc</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nhịp</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nhanh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hơn</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đầy</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nhiên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bất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smtClean="0">
                <a:latin typeface="Times New Roman" panose="02020603050405020304" pitchFamily="18" charset="0"/>
                <a:cs typeface="Times New Roman" panose="02020603050405020304" pitchFamily="18" charset="0"/>
              </a:rPr>
              <a:t>ngờ</a:t>
            </a:r>
            <a:r>
              <a:rPr lang="en-US" altLang="en-US" sz="2800" b="1" i="1" dirty="0">
                <a:latin typeface="Times New Roman" panose="02020603050405020304" pitchFamily="18" charset="0"/>
                <a:cs typeface="Times New Roman" panose="02020603050405020304" pitchFamily="18" charset="0"/>
              </a:rPr>
              <a:t>.</a:t>
            </a:r>
          </a:p>
          <a:p>
            <a:pPr>
              <a:spcBef>
                <a:spcPct val="50000"/>
              </a:spcBef>
            </a:pPr>
            <a:endParaRPr lang="en-US" altLang="en-US" sz="2800" i="1"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4740275" y="0"/>
            <a:ext cx="2863850" cy="641350"/>
          </a:xfrm>
          <a:prstGeom prst="rect">
            <a:avLst/>
          </a:prstGeom>
          <a:solidFill>
            <a:srgbClr val="FFFF00"/>
          </a:solidFill>
          <a:ln>
            <a:noFill/>
          </a:ln>
          <a:extLst/>
        </p:spPr>
        <p:txBody>
          <a:bodyPr wrap="none" anchor="ctr">
            <a:spAutoFit/>
          </a:bodyPr>
          <a:lstStyle>
            <a:lvl1pPr>
              <a:tabLst>
                <a:tab pos="228600" algn="l"/>
              </a:tabLst>
              <a:defRPr>
                <a:solidFill>
                  <a:schemeClr val="tx1"/>
                </a:solidFill>
                <a:latin typeface="Arial" panose="020B0604020202020204" pitchFamily="34" charset="0"/>
              </a:defRPr>
            </a:lvl1pPr>
            <a:lvl2pPr marL="742950" indent="-285750">
              <a:tabLst>
                <a:tab pos="228600" algn="l"/>
              </a:tabLst>
              <a:defRPr>
                <a:solidFill>
                  <a:schemeClr val="tx1"/>
                </a:solidFill>
                <a:latin typeface="Arial" panose="020B0604020202020204" pitchFamily="34" charset="0"/>
              </a:defRPr>
            </a:lvl2pPr>
            <a:lvl3pPr marL="1143000" indent="-228600">
              <a:tabLst>
                <a:tab pos="228600" algn="l"/>
              </a:tabLst>
              <a:defRPr>
                <a:solidFill>
                  <a:schemeClr val="tx1"/>
                </a:solidFill>
                <a:latin typeface="Arial" panose="020B0604020202020204" pitchFamily="34" charset="0"/>
              </a:defRPr>
            </a:lvl3pPr>
            <a:lvl4pPr marL="1600200" indent="-228600">
              <a:tabLst>
                <a:tab pos="228600" algn="l"/>
              </a:tabLst>
              <a:defRPr>
                <a:solidFill>
                  <a:schemeClr val="tx1"/>
                </a:solidFill>
                <a:latin typeface="Arial" panose="020B0604020202020204" pitchFamily="34" charset="0"/>
              </a:defRPr>
            </a:lvl4pPr>
            <a:lvl5pPr marL="2057400" indent="-228600">
              <a:tabLst>
                <a:tab pos="228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algn="just" eaLnBrk="1" hangingPunct="1"/>
            <a:r>
              <a:rPr lang="vi-VN" altLang="en-US" sz="3600" b="1" i="1" dirty="0">
                <a:solidFill>
                  <a:srgbClr val="FF0000"/>
                </a:solidFill>
                <a:latin typeface="Times New Roman" panose="02020603050405020304" pitchFamily="18" charset="0"/>
                <a:cs typeface="Times New Roman" panose="02020603050405020304" pitchFamily="18" charset="0"/>
              </a:rPr>
              <a:t>Luyện đọc lại.</a:t>
            </a:r>
            <a:endParaRPr lang="vi-VN" altLang="en-US" sz="3600" b="1" i="1" dirty="0">
              <a:solidFill>
                <a:srgbClr val="FF0000"/>
              </a:solidFill>
            </a:endParaRPr>
          </a:p>
        </p:txBody>
      </p:sp>
      <p:sp>
        <p:nvSpPr>
          <p:cNvPr id="5" name="Rectangle 4"/>
          <p:cNvSpPr/>
          <p:nvPr/>
        </p:nvSpPr>
        <p:spPr>
          <a:xfrm>
            <a:off x="152400" y="2811720"/>
            <a:ext cx="12039600" cy="2369880"/>
          </a:xfrm>
          <a:prstGeom prst="rect">
            <a:avLst/>
          </a:prstGeom>
        </p:spPr>
        <p:txBody>
          <a:bodyPr wrap="square">
            <a:spAutoFit/>
          </a:bodyPr>
          <a:lstStyle/>
          <a:p>
            <a:pPr eaLnBrk="1" hangingPunct="1"/>
            <a:r>
              <a:rPr lang="en-US" altLang="en-US" sz="2800" b="1" i="1" dirty="0" smtClean="0">
                <a:solidFill>
                  <a:srgbClr val="FF0000"/>
                </a:solidFill>
                <a:latin typeface="Times New Roman" panose="02020603050405020304" pitchFamily="18" charset="0"/>
                <a:cs typeface="Times New Roman" panose="02020603050405020304" pitchFamily="18" charset="0"/>
              </a:rPr>
              <a:t>4</a:t>
            </a:r>
            <a:r>
              <a:rPr lang="en-US" altLang="en-US" sz="2800" b="1" i="1" dirty="0" smtClean="0">
                <a:solidFill>
                  <a:srgbClr val="0000CC"/>
                </a:solidFill>
                <a:latin typeface="Times New Roman" panose="02020603050405020304" pitchFamily="18" charset="0"/>
                <a:cs typeface="Times New Roman" panose="02020603050405020304" pitchFamily="18" charset="0"/>
              </a:rPr>
              <a: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Nhưng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từ</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lúc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chú</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ngồi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bàn</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cả</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nhà</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chứng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kiến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smtClean="0">
                <a:solidFill>
                  <a:srgbClr val="0000CC"/>
                </a:solidFill>
                <a:latin typeface="Times New Roman" panose="02020603050405020304" pitchFamily="18" charset="0"/>
                <a:cs typeface="Times New Roman" panose="02020603050405020304" pitchFamily="18" charset="0"/>
              </a:rPr>
              <a:t>hết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bất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ngờ</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này đến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bất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ngờ</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khác</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Xô</a:t>
            </a:r>
            <a:r>
              <a:rPr lang="en-US" altLang="en-US" sz="2800" i="1" dirty="0">
                <a:solidFill>
                  <a:srgbClr val="0000CC"/>
                </a:solidFill>
                <a:latin typeface="Times New Roman" panose="02020603050405020304" pitchFamily="18" charset="0"/>
                <a:cs typeface="Times New Roman" panose="02020603050405020304" pitchFamily="18" charset="0"/>
              </a:rPr>
              <a:t> – phi </a:t>
            </a:r>
            <a:r>
              <a:rPr lang="en-US" altLang="en-US" sz="2800" i="1" dirty="0" err="1">
                <a:solidFill>
                  <a:srgbClr val="0000CC"/>
                </a:solidFill>
                <a:latin typeface="Times New Roman" panose="02020603050405020304" pitchFamily="18" charset="0"/>
                <a:cs typeface="Times New Roman" panose="02020603050405020304" pitchFamily="18" charset="0"/>
              </a:rPr>
              <a:t>lấy</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một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cái</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bánh</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đến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lúc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đặt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vào</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đĩa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lại</a:t>
            </a:r>
            <a:r>
              <a:rPr lang="vi-VN" altLang="en-US" sz="2800" i="1" dirty="0">
                <a:solidFill>
                  <a:srgbClr val="0000CC"/>
                </a:solidFill>
                <a:latin typeface="Times New Roman" panose="02020603050405020304" pitchFamily="18" charset="0"/>
                <a:cs typeface="Times New Roman" panose="02020603050405020304" pitchFamily="18" charset="0"/>
              </a:rPr>
              <a:t> thành</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hai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cái</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mẹ</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mở</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nắp</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lọ</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đường</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hàng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mét</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dải </a:t>
            </a:r>
            <a:r>
              <a:rPr lang="en-US" altLang="en-US" sz="2800" i="1" dirty="0" err="1">
                <a:solidFill>
                  <a:srgbClr val="0000CC"/>
                </a:solidFill>
                <a:latin typeface="Times New Roman" panose="02020603050405020304" pitchFamily="18" charset="0"/>
                <a:cs typeface="Times New Roman" panose="02020603050405020304" pitchFamily="18" charset="0"/>
              </a:rPr>
              <a:t>băng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đỏ</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xanh</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vàng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bắn</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ra</a:t>
            </a:r>
            <a:r>
              <a:rPr lang="en-US" altLang="en-US" sz="2800" i="1" dirty="0" err="1" smtClean="0">
                <a:solidFill>
                  <a:srgbClr val="0000CC"/>
                </a:solidFill>
                <a:latin typeface="Times New Roman" panose="02020603050405020304" pitchFamily="18" charset="0"/>
                <a:cs typeface="Times New Roman" panose="02020603050405020304" pitchFamily="18" charset="0"/>
              </a:rPr>
              <a:t>.</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Còn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Mác</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đang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ngồi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bỗng</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cảm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thấy</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một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khối</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nóng</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mềm</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trên</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chân</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Hóa</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smtClean="0">
                <a:solidFill>
                  <a:srgbClr val="0000CC"/>
                </a:solidFill>
                <a:latin typeface="Times New Roman" panose="02020603050405020304" pitchFamily="18" charset="0"/>
                <a:cs typeface="Times New Roman" panose="02020603050405020304" pitchFamily="18" charset="0"/>
              </a:rPr>
              <a:t>ra</a:t>
            </a:r>
            <a:r>
              <a:rPr lang="en-US" altLang="en-US" sz="2800" i="1" dirty="0" smtClean="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đó</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là</a:t>
            </a:r>
            <a:r>
              <a:rPr lang="en-US" altLang="en-US" sz="2800" i="1" dirty="0">
                <a:solidFill>
                  <a:srgbClr val="0000CC"/>
                </a:solidFill>
                <a:latin typeface="Times New Roman" panose="02020603050405020304" pitchFamily="18" charset="0"/>
                <a:cs typeface="Times New Roman" panose="02020603050405020304" pitchFamily="18" charset="0"/>
              </a:rPr>
              <a:t> </a:t>
            </a:r>
            <a:r>
              <a:rPr lang="vi-VN" altLang="en-US" sz="2800" i="1" dirty="0">
                <a:solidFill>
                  <a:srgbClr val="0000CC"/>
                </a:solidFill>
                <a:latin typeface="Times New Roman" panose="02020603050405020304" pitchFamily="18" charset="0"/>
                <a:cs typeface="Times New Roman" panose="02020603050405020304" pitchFamily="18" charset="0"/>
              </a:rPr>
              <a:t>một </a:t>
            </a:r>
            <a:r>
              <a:rPr lang="en-US" altLang="en-US" sz="2800" i="1" dirty="0" err="1">
                <a:solidFill>
                  <a:srgbClr val="0000CC"/>
                </a:solidFill>
                <a:latin typeface="Times New Roman" panose="02020603050405020304" pitchFamily="18" charset="0"/>
                <a:cs typeface="Times New Roman" panose="02020603050405020304" pitchFamily="18" charset="0"/>
              </a:rPr>
              <a:t>chú</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thỏ</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trắng</a:t>
            </a:r>
            <a:endParaRPr lang="en-US" altLang="en-US" sz="2800" i="1" dirty="0">
              <a:solidFill>
                <a:srgbClr val="0000CC"/>
              </a:solidFill>
              <a:latin typeface="Times New Roman" panose="02020603050405020304" pitchFamily="18" charset="0"/>
              <a:cs typeface="Times New Roman" panose="02020603050405020304" pitchFamily="18" charset="0"/>
            </a:endParaRPr>
          </a:p>
          <a:p>
            <a:pPr eaLnBrk="1" hangingPunct="1"/>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mắt</a:t>
            </a:r>
            <a:r>
              <a:rPr lang="en-US" altLang="en-US" sz="2800" i="1" dirty="0">
                <a:solidFill>
                  <a:srgbClr val="0000CC"/>
                </a:solidFill>
                <a:latin typeface="Times New Roman" panose="02020603050405020304" pitchFamily="18" charset="0"/>
                <a:cs typeface="Times New Roman" panose="02020603050405020304" pitchFamily="18" charset="0"/>
              </a:rPr>
              <a:t> </a:t>
            </a:r>
            <a:r>
              <a:rPr lang="en-US" altLang="en-US" sz="2800" i="1" dirty="0" err="1">
                <a:solidFill>
                  <a:srgbClr val="0000CC"/>
                </a:solidFill>
                <a:latin typeface="Times New Roman" panose="02020603050405020304" pitchFamily="18" charset="0"/>
                <a:cs typeface="Times New Roman" panose="02020603050405020304" pitchFamily="18" charset="0"/>
              </a:rPr>
              <a:t>hồng</a:t>
            </a:r>
            <a:r>
              <a:rPr lang="en-US" altLang="en-US" sz="2800" i="1" dirty="0" smtClean="0">
                <a:solidFill>
                  <a:srgbClr val="0000CC"/>
                </a:solidFill>
                <a:latin typeface="Times New Roman" panose="02020603050405020304" pitchFamily="18" charset="0"/>
                <a:cs typeface="Times New Roman" panose="02020603050405020304" pitchFamily="18" charset="0"/>
              </a:rPr>
              <a:t>.  </a:t>
            </a:r>
            <a:endParaRPr lang="en-US" altLang="en-US" sz="2800" i="1" dirty="0">
              <a:solidFill>
                <a:srgbClr val="0000CC"/>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1600200" y="2971800"/>
            <a:ext cx="152400" cy="334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05800" y="4343400"/>
            <a:ext cx="76200" cy="258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8382000" y="33528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bwMode="auto">
          <a:xfrm>
            <a:off x="8382000" y="34290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a:off x="10744200" y="33528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bwMode="auto">
          <a:xfrm>
            <a:off x="10744200" y="3429000"/>
            <a:ext cx="1219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bwMode="auto">
          <a:xfrm>
            <a:off x="9067800" y="38100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a:off x="9067800" y="38862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bwMode="auto">
          <a:xfrm>
            <a:off x="7620000" y="41910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7620000" y="4267200"/>
            <a:ext cx="9906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bwMode="auto">
          <a:xfrm>
            <a:off x="4114800" y="4648200"/>
            <a:ext cx="15240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bwMode="auto">
          <a:xfrm>
            <a:off x="4114800" y="4724400"/>
            <a:ext cx="15240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a:off x="9829800" y="4648200"/>
            <a:ext cx="1981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a:off x="9829800" y="4724400"/>
            <a:ext cx="1981200"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02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par>
                                <p:cTn id="44" presetID="16" presetClass="entr" presetSubtype="2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par>
                                <p:cTn id="59" presetID="16" presetClass="entr" presetSubtype="21"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514600" y="1600200"/>
            <a:ext cx="7315200" cy="2743200"/>
          </a:xfrm>
          <a:prstGeom prst="rect">
            <a:avLst/>
          </a:prstGeom>
          <a:noFill/>
        </p:spPr>
        <p:txBody>
          <a:bodyPr wrap="square">
            <a:prstTxWarp prst="textPlain">
              <a:avLst/>
            </a:prstTxWarp>
            <a:spAutoFit/>
          </a:bodyPr>
          <a:lstStyle/>
          <a:p>
            <a:pPr algn="ctr">
              <a:defRPr/>
            </a:pPr>
            <a:r>
              <a:rPr lang="en-US" sz="4400" b="1" u="sng" dirty="0" err="1">
                <a:ln w="10541" cmpd="sng">
                  <a:solidFill>
                    <a:schemeClr val="accent1">
                      <a:shade val="88000"/>
                      <a:satMod val="110000"/>
                    </a:schemeClr>
                  </a:solidFill>
                  <a:prstDash val="solid"/>
                </a:ln>
                <a:latin typeface="Times New Roman" pitchFamily="18" charset="0"/>
                <a:cs typeface="Times New Roman" pitchFamily="18" charset="0"/>
              </a:rPr>
              <a:t>Kể</a:t>
            </a:r>
            <a:r>
              <a:rPr lang="en-US" sz="4400" b="1" u="sng" dirty="0">
                <a:ln w="10541" cmpd="sng">
                  <a:solidFill>
                    <a:schemeClr val="accent1">
                      <a:shade val="88000"/>
                      <a:satMod val="110000"/>
                    </a:schemeClr>
                  </a:solidFill>
                  <a:prstDash val="solid"/>
                </a:ln>
                <a:latin typeface="Times New Roman" pitchFamily="18" charset="0"/>
                <a:cs typeface="Times New Roman" pitchFamily="18" charset="0"/>
              </a:rPr>
              <a:t> </a:t>
            </a:r>
            <a:r>
              <a:rPr lang="en-US" sz="4400" b="1" u="sng" dirty="0" err="1" smtClean="0">
                <a:ln w="10541" cmpd="sng">
                  <a:solidFill>
                    <a:schemeClr val="accent1">
                      <a:shade val="88000"/>
                      <a:satMod val="110000"/>
                    </a:schemeClr>
                  </a:solidFill>
                  <a:prstDash val="solid"/>
                </a:ln>
                <a:latin typeface="Times New Roman" pitchFamily="18" charset="0"/>
                <a:cs typeface="Times New Roman" pitchFamily="18" charset="0"/>
              </a:rPr>
              <a:t>chuyện</a:t>
            </a:r>
            <a:endParaRPr lang="en-US" sz="4400" b="1" u="sng" dirty="0" smtClean="0">
              <a:ln w="10541" cmpd="sng">
                <a:solidFill>
                  <a:schemeClr val="accent1">
                    <a:shade val="88000"/>
                    <a:satMod val="110000"/>
                  </a:schemeClr>
                </a:solidFill>
                <a:prstDash val="solid"/>
              </a:ln>
              <a:latin typeface="Times New Roman" pitchFamily="18" charset="0"/>
              <a:cs typeface="Times New Roman" pitchFamily="18" charset="0"/>
            </a:endParaRPr>
          </a:p>
          <a:p>
            <a:pPr algn="ctr">
              <a:defRPr/>
            </a:pPr>
            <a:r>
              <a:rPr lang="en-US" sz="4400" b="1" dirty="0" err="1"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NHÀ</a:t>
            </a:r>
            <a:r>
              <a:rPr lang="en-US" sz="44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dirty="0" err="1"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ẢO</a:t>
            </a:r>
            <a:r>
              <a:rPr lang="en-US" sz="44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dirty="0" err="1"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THUẬT</a:t>
            </a:r>
            <a:endParaRPr lang="en-US" sz="4400" b="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a:p>
            <a:pPr algn="ctr">
              <a:defRPr/>
            </a:pPr>
            <a:endPar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34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
          <p:cNvPicPr>
            <a:picLocks noChangeAspect="1" noChangeArrowheads="1"/>
          </p:cNvPicPr>
          <p:nvPr/>
        </p:nvPicPr>
        <p:blipFill>
          <a:blip r:embed="rId2">
            <a:extLst>
              <a:ext uri="{28A0092B-C50C-407E-A947-70E740481C1C}">
                <a14:useLocalDpi xmlns:a14="http://schemas.microsoft.com/office/drawing/2010/main" val="0"/>
              </a:ext>
            </a:extLst>
          </a:blip>
          <a:srcRect b="9375"/>
          <a:stretch>
            <a:fillRect/>
          </a:stretch>
        </p:blipFill>
        <p:spPr bwMode="auto">
          <a:xfrm>
            <a:off x="3581400" y="1220804"/>
            <a:ext cx="2423776"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descr="0"/>
          <p:cNvPicPr>
            <a:picLocks noChangeAspect="1" noChangeArrowheads="1"/>
          </p:cNvPicPr>
          <p:nvPr/>
        </p:nvPicPr>
        <p:blipFill>
          <a:blip r:embed="rId3">
            <a:extLst>
              <a:ext uri="{28A0092B-C50C-407E-A947-70E740481C1C}">
                <a14:useLocalDpi xmlns:a14="http://schemas.microsoft.com/office/drawing/2010/main" val="0"/>
              </a:ext>
            </a:extLst>
          </a:blip>
          <a:srcRect b="8571"/>
          <a:stretch>
            <a:fillRect/>
          </a:stretch>
        </p:blipFill>
        <p:spPr bwMode="auto">
          <a:xfrm>
            <a:off x="6211455" y="1220804"/>
            <a:ext cx="2475345"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0"/>
          <p:cNvPicPr>
            <a:picLocks noChangeAspect="1" noChangeArrowheads="1"/>
          </p:cNvPicPr>
          <p:nvPr/>
        </p:nvPicPr>
        <p:blipFill>
          <a:blip r:embed="rId4">
            <a:extLst>
              <a:ext uri="{28A0092B-C50C-407E-A947-70E740481C1C}">
                <a14:useLocalDpi xmlns:a14="http://schemas.microsoft.com/office/drawing/2010/main" val="0"/>
              </a:ext>
            </a:extLst>
          </a:blip>
          <a:srcRect b="8824"/>
          <a:stretch>
            <a:fillRect/>
          </a:stretch>
        </p:blipFill>
        <p:spPr bwMode="auto">
          <a:xfrm>
            <a:off x="3581400" y="4065300"/>
            <a:ext cx="2423776"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0"/>
          <p:cNvPicPr>
            <a:picLocks noChangeAspect="1" noChangeArrowheads="1"/>
          </p:cNvPicPr>
          <p:nvPr/>
        </p:nvPicPr>
        <p:blipFill>
          <a:blip r:embed="rId5">
            <a:extLst>
              <a:ext uri="{28A0092B-C50C-407E-A947-70E740481C1C}">
                <a14:useLocalDpi xmlns:a14="http://schemas.microsoft.com/office/drawing/2010/main" val="0"/>
              </a:ext>
            </a:extLst>
          </a:blip>
          <a:srcRect t="8000" b="8000"/>
          <a:stretch>
            <a:fillRect/>
          </a:stretch>
        </p:blipFill>
        <p:spPr bwMode="auto">
          <a:xfrm>
            <a:off x="6211455" y="4065300"/>
            <a:ext cx="2475345" cy="27165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76200" y="1676400"/>
            <a:ext cx="330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1: Hai chị em Xô-phi và Mác xem quảng cáo về buổi biểu diễn của nhà ảo thuật Trung Quốc.</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8610600" y="1862792"/>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2: Chị em Xô-phi giúp nhà ảo thuật mang đồ đạc đến rạp hát.</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0" y="4577953"/>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3: Nhà ảo thuật tìm đến tận nhà để cảm ơn hai chị em.</a:t>
            </a:r>
            <a:endParaRPr lang="en-US" altLang="en-US" sz="2400" b="1" i="1" dirty="0">
              <a:solidFill>
                <a:srgbClr val="800000"/>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8610600" y="4590871"/>
            <a:ext cx="358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4: Những</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chuyện bất ngờ xảy ra khi mọi</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người uống trà.</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2362200" y="112693"/>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dirty="0">
                <a:solidFill>
                  <a:srgbClr val="1A0597"/>
                </a:solidFill>
                <a:latin typeface="Times New Roman" panose="02020603050405020304" pitchFamily="18" charset="0"/>
                <a:cs typeface="Times New Roman" panose="02020603050405020304" pitchFamily="18" charset="0"/>
              </a:rPr>
              <a:t> * </a:t>
            </a:r>
            <a:r>
              <a:rPr lang="en-US" altLang="en-US" sz="2800" b="1" i="1" dirty="0" err="1">
                <a:solidFill>
                  <a:srgbClr val="1A0597"/>
                </a:solidFill>
                <a:latin typeface="Times New Roman" panose="02020603050405020304" pitchFamily="18" charset="0"/>
                <a:cs typeface="Times New Roman" panose="02020603050405020304" pitchFamily="18" charset="0"/>
              </a:rPr>
              <a:t>Dựa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vào</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các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tranh</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sau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hãy</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kể</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lại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câu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chuyện</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Nhà</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ảo</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thuật</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bằng</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lời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của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Xô</a:t>
            </a:r>
            <a:r>
              <a:rPr lang="en-US" altLang="en-US" sz="2800" b="1" i="1" dirty="0">
                <a:solidFill>
                  <a:srgbClr val="1A0597"/>
                </a:solidFill>
                <a:latin typeface="Times New Roman" panose="02020603050405020304" pitchFamily="18" charset="0"/>
                <a:cs typeface="Times New Roman" panose="02020603050405020304" pitchFamily="18" charset="0"/>
              </a:rPr>
              <a:t>- phi </a:t>
            </a:r>
            <a:r>
              <a:rPr lang="en-US" altLang="en-US" sz="2800" b="1" i="1" dirty="0" err="1">
                <a:solidFill>
                  <a:srgbClr val="1A0597"/>
                </a:solidFill>
                <a:latin typeface="Times New Roman" panose="02020603050405020304" pitchFamily="18" charset="0"/>
                <a:cs typeface="Times New Roman" panose="02020603050405020304" pitchFamily="18" charset="0"/>
              </a:rPr>
              <a:t>hoặc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Mác</a:t>
            </a:r>
            <a:r>
              <a:rPr lang="en-US" altLang="en-US" sz="2800" b="1" i="1" dirty="0">
                <a:solidFill>
                  <a:srgbClr val="1A0597"/>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5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5943600" y="1371600"/>
            <a:ext cx="533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i="1" dirty="0">
                <a:solidFill>
                  <a:srgbClr val="0000FF"/>
                </a:solidFill>
                <a:latin typeface="Times New Roman" panose="02020603050405020304" pitchFamily="18" charset="0"/>
                <a:cs typeface="Times New Roman" panose="02020603050405020304" pitchFamily="18" charset="0"/>
              </a:rPr>
              <a:t> * </a:t>
            </a:r>
            <a:r>
              <a:rPr lang="vi-VN" altLang="en-US" sz="2600" i="1" dirty="0">
                <a:solidFill>
                  <a:srgbClr val="0000FF"/>
                </a:solidFill>
                <a:latin typeface="Times New Roman" panose="02020603050405020304" pitchFamily="18" charset="0"/>
                <a:cs typeface="Times New Roman" panose="02020603050405020304" pitchFamily="18" charset="0"/>
              </a:rPr>
              <a:t>Ví dụ: Tranh </a:t>
            </a:r>
            <a:r>
              <a:rPr lang="vi-VN" altLang="en-US" sz="2600" i="1" dirty="0" smtClean="0">
                <a:solidFill>
                  <a:srgbClr val="0000FF"/>
                </a:solidFill>
                <a:latin typeface="Times New Roman" panose="02020603050405020304" pitchFamily="18" charset="0"/>
                <a:cs typeface="Times New Roman" panose="02020603050405020304" pitchFamily="18" charset="0"/>
              </a:rPr>
              <a:t>1:</a:t>
            </a:r>
            <a:r>
              <a:rPr lang="vi-VN" altLang="en-US" sz="2600" dirty="0" smtClean="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Hôm ấy khắp thành phố đâu</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đâu cũng dán những quảng cáo về buổi biểu diễn của một</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nhà ảo thuật Trung Quốc nổi tiếng. Trường tôi tổ chức cho </a:t>
            </a:r>
            <a:r>
              <a:rPr lang="vi-VN" altLang="en-US" sz="2600" b="1" dirty="0" smtClean="0">
                <a:solidFill>
                  <a:srgbClr val="0000FF"/>
                </a:solidFill>
                <a:latin typeface="Times New Roman" panose="02020603050405020304" pitchFamily="18" charset="0"/>
                <a:cs typeface="Times New Roman" panose="02020603050405020304" pitchFamily="18" charset="0"/>
              </a:rPr>
              <a:t>học </a:t>
            </a:r>
            <a:r>
              <a:rPr lang="vi-VN" altLang="en-US" sz="2600" b="1" dirty="0">
                <a:solidFill>
                  <a:srgbClr val="0000FF"/>
                </a:solidFill>
                <a:latin typeface="Times New Roman" panose="02020603050405020304" pitchFamily="18" charset="0"/>
                <a:cs typeface="Times New Roman" panose="02020603050405020304" pitchFamily="18" charset="0"/>
              </a:rPr>
              <a:t>sinh đi xem. Riêng chị em tôi không đi vì chúng tôi</a:t>
            </a:r>
            <a:r>
              <a:rPr lang="en-US" altLang="en-US" sz="2600" b="1" dirty="0">
                <a:solidFill>
                  <a:srgbClr val="0000FF"/>
                </a:solidFill>
                <a:latin typeface="Times New Roman" panose="02020603050405020304" pitchFamily="18" charset="0"/>
                <a:cs typeface="Times New Roman" panose="02020603050405020304" pitchFamily="18" charset="0"/>
              </a:rPr>
              <a:t> </a:t>
            </a:r>
            <a:r>
              <a:rPr lang="vi-VN" altLang="en-US" sz="2600" b="1" dirty="0">
                <a:solidFill>
                  <a:srgbClr val="0000FF"/>
                </a:solidFill>
                <a:latin typeface="Times New Roman" panose="02020603050405020304" pitchFamily="18" charset="0"/>
                <a:cs typeface="Times New Roman" panose="02020603050405020304" pitchFamily="18" charset="0"/>
              </a:rPr>
              <a:t>không muốn xin tiền mẹ mua vé. Bố tôi ốm nằm viện. Mẹ tôi rất cần tiền để chữa  bệnh cho bố.</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 name="TextBox 1"/>
          <p:cNvSpPr txBox="1">
            <a:spLocks noChangeArrowheads="1"/>
          </p:cNvSpPr>
          <p:nvPr/>
        </p:nvSpPr>
        <p:spPr bwMode="auto">
          <a:xfrm>
            <a:off x="1714500" y="381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3200" b="1" dirty="0" err="1">
                <a:solidFill>
                  <a:srgbClr val="FF0000"/>
                </a:solidFill>
              </a:rPr>
              <a:t>Kể</a:t>
            </a:r>
            <a:r>
              <a:rPr lang="en-US" altLang="en-US" sz="3200" b="1" dirty="0">
                <a:solidFill>
                  <a:srgbClr val="FF0000"/>
                </a:solidFill>
              </a:rPr>
              <a:t> </a:t>
            </a:r>
            <a:r>
              <a:rPr lang="en-US" altLang="en-US" sz="3200" b="1" dirty="0" err="1">
                <a:solidFill>
                  <a:srgbClr val="FF0000"/>
                </a:solidFill>
              </a:rPr>
              <a:t>theo</a:t>
            </a:r>
            <a:r>
              <a:rPr lang="en-US" altLang="en-US" sz="3200" b="1" dirty="0">
                <a:solidFill>
                  <a:srgbClr val="FF0000"/>
                </a:solidFill>
              </a:rPr>
              <a:t> </a:t>
            </a:r>
            <a:r>
              <a:rPr lang="en-US" altLang="en-US" sz="3200" b="1" dirty="0" err="1">
                <a:solidFill>
                  <a:srgbClr val="FF0000"/>
                </a:solidFill>
              </a:rPr>
              <a:t>lời</a:t>
            </a:r>
            <a:r>
              <a:rPr lang="en-US" altLang="en-US" sz="3200" b="1" dirty="0">
                <a:solidFill>
                  <a:srgbClr val="FF0000"/>
                </a:solidFill>
              </a:rPr>
              <a:t> </a:t>
            </a:r>
            <a:r>
              <a:rPr lang="en-US" altLang="en-US" sz="3200" b="1" dirty="0" err="1" smtClean="0">
                <a:solidFill>
                  <a:srgbClr val="FF0000"/>
                </a:solidFill>
              </a:rPr>
              <a:t>Xô</a:t>
            </a:r>
            <a:r>
              <a:rPr lang="en-US" altLang="en-US" sz="3200" b="1" dirty="0">
                <a:solidFill>
                  <a:srgbClr val="FF0000"/>
                </a:solidFill>
              </a:rPr>
              <a:t>-</a:t>
            </a:r>
            <a:r>
              <a:rPr lang="en-US" altLang="en-US" sz="3200" b="1" dirty="0" smtClean="0">
                <a:solidFill>
                  <a:srgbClr val="FF0000"/>
                </a:solidFill>
              </a:rPr>
              <a:t>phi </a:t>
            </a:r>
            <a:endParaRPr lang="en-US" altLang="en-US" sz="3200" b="1" dirty="0">
              <a:solidFill>
                <a:srgbClr val="FF0000"/>
              </a:solidFill>
            </a:endParaRPr>
          </a:p>
        </p:txBody>
      </p:sp>
      <p:pic>
        <p:nvPicPr>
          <p:cNvPr id="4" name="Picture 8" descr="0"/>
          <p:cNvPicPr>
            <a:picLocks noChangeAspect="1" noChangeArrowheads="1"/>
          </p:cNvPicPr>
          <p:nvPr/>
        </p:nvPicPr>
        <p:blipFill>
          <a:blip r:embed="rId2">
            <a:extLst>
              <a:ext uri="{28A0092B-C50C-407E-A947-70E740481C1C}">
                <a14:useLocalDpi xmlns:a14="http://schemas.microsoft.com/office/drawing/2010/main" val="0"/>
              </a:ext>
            </a:extLst>
          </a:blip>
          <a:srcRect b="9375"/>
          <a:stretch>
            <a:fillRect/>
          </a:stretch>
        </p:blipFill>
        <p:spPr bwMode="auto">
          <a:xfrm>
            <a:off x="1219200" y="1371600"/>
            <a:ext cx="4076699" cy="4617167"/>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400800" y="1981200"/>
            <a:ext cx="5562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i="1" dirty="0">
                <a:solidFill>
                  <a:srgbClr val="0000FF"/>
                </a:solidFill>
                <a:latin typeface="Times New Roman" panose="02020603050405020304" pitchFamily="18" charset="0"/>
                <a:cs typeface="Times New Roman" panose="02020603050405020304" pitchFamily="18" charset="0"/>
              </a:rPr>
              <a:t>* </a:t>
            </a:r>
            <a:r>
              <a:rPr lang="vi-VN" altLang="en-US" sz="2600" i="1" dirty="0">
                <a:solidFill>
                  <a:srgbClr val="0000FF"/>
                </a:solidFill>
                <a:latin typeface="Times New Roman" panose="02020603050405020304" pitchFamily="18" charset="0"/>
                <a:cs typeface="Times New Roman" panose="02020603050405020304" pitchFamily="18" charset="0"/>
              </a:rPr>
              <a:t>Ví dụ: Tranh </a:t>
            </a:r>
            <a:r>
              <a:rPr lang="vi-VN" altLang="en-US" sz="2600" i="1">
                <a:solidFill>
                  <a:srgbClr val="0000FF"/>
                </a:solidFill>
                <a:latin typeface="Times New Roman" panose="02020603050405020304" pitchFamily="18" charset="0"/>
                <a:cs typeface="Times New Roman" panose="02020603050405020304" pitchFamily="18" charset="0"/>
              </a:rPr>
              <a:t>2</a:t>
            </a:r>
            <a:r>
              <a:rPr lang="vi-VN" altLang="en-US" sz="2600" i="1" smtClean="0">
                <a:solidFill>
                  <a:srgbClr val="0000FF"/>
                </a:solidFill>
                <a:latin typeface="Times New Roman" panose="02020603050405020304" pitchFamily="18" charset="0"/>
                <a:cs typeface="Times New Roman" panose="02020603050405020304" pitchFamily="18" charset="0"/>
              </a:rPr>
              <a:t>: </a:t>
            </a:r>
            <a:r>
              <a:rPr lang="vi-VN" altLang="en-US" sz="2600" b="1" i="1" dirty="0">
                <a:solidFill>
                  <a:srgbClr val="0000FF"/>
                </a:solidFill>
                <a:latin typeface="Times New Roman" panose="02020603050405020304" pitchFamily="18" charset="0"/>
                <a:cs typeface="Times New Roman" panose="02020603050405020304" pitchFamily="18" charset="0"/>
              </a:rPr>
              <a:t>Chiều ấy trong khi tất cả các bạn học sinh trong trường đi xem xiếc thì chị em tôi ra phố mua sữa. Tình cờ chúng tôi gặp chính nhà ảo thuật nổi</a:t>
            </a:r>
            <a:r>
              <a:rPr lang="en-US" altLang="en-US" sz="2600" b="1" i="1" dirty="0">
                <a:solidFill>
                  <a:srgbClr val="0000FF"/>
                </a:solidFill>
                <a:latin typeface="Times New Roman" panose="02020603050405020304" pitchFamily="18" charset="0"/>
                <a:cs typeface="Times New Roman" panose="02020603050405020304" pitchFamily="18" charset="0"/>
              </a:rPr>
              <a:t> </a:t>
            </a:r>
            <a:r>
              <a:rPr lang="vi-VN" altLang="en-US" sz="2600" b="1" i="1" dirty="0">
                <a:solidFill>
                  <a:srgbClr val="0000FF"/>
                </a:solidFill>
                <a:latin typeface="Times New Roman" panose="02020603050405020304" pitchFamily="18" charset="0"/>
                <a:cs typeface="Times New Roman" panose="02020603050405020304" pitchFamily="18" charset="0"/>
              </a:rPr>
              <a:t>tiếng. Chú đang lúng túng giữa đường với bao đồ đạc lỉnh kỉnh. Tôi nhận ra chú ngay vì đã nhìn thấy ảnh chú trên quảng cáo.</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 name="TextBox 1"/>
          <p:cNvSpPr txBox="1">
            <a:spLocks noChangeArrowheads="1"/>
          </p:cNvSpPr>
          <p:nvPr/>
        </p:nvSpPr>
        <p:spPr bwMode="auto">
          <a:xfrm>
            <a:off x="1714500" y="381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3200" b="1" dirty="0" err="1">
                <a:solidFill>
                  <a:srgbClr val="FF0000"/>
                </a:solidFill>
              </a:rPr>
              <a:t>Kể</a:t>
            </a:r>
            <a:r>
              <a:rPr lang="en-US" altLang="en-US" sz="3200" b="1" dirty="0">
                <a:solidFill>
                  <a:srgbClr val="FF0000"/>
                </a:solidFill>
              </a:rPr>
              <a:t> </a:t>
            </a:r>
            <a:r>
              <a:rPr lang="en-US" altLang="en-US" sz="3200" b="1" dirty="0" err="1">
                <a:solidFill>
                  <a:srgbClr val="FF0000"/>
                </a:solidFill>
              </a:rPr>
              <a:t>theo</a:t>
            </a:r>
            <a:r>
              <a:rPr lang="en-US" altLang="en-US" sz="3200" b="1" dirty="0">
                <a:solidFill>
                  <a:srgbClr val="FF0000"/>
                </a:solidFill>
              </a:rPr>
              <a:t> </a:t>
            </a:r>
            <a:r>
              <a:rPr lang="en-US" altLang="en-US" sz="3200" b="1" dirty="0" err="1" smtClean="0">
                <a:solidFill>
                  <a:srgbClr val="FF0000"/>
                </a:solidFill>
              </a:rPr>
              <a:t>lời</a:t>
            </a:r>
            <a:r>
              <a:rPr lang="en-US" altLang="en-US" sz="3200" b="1" dirty="0" smtClean="0">
                <a:solidFill>
                  <a:srgbClr val="FF0000"/>
                </a:solidFill>
              </a:rPr>
              <a:t> </a:t>
            </a:r>
            <a:r>
              <a:rPr lang="en-US" altLang="en-US" sz="3200" b="1" dirty="0" err="1" smtClean="0">
                <a:solidFill>
                  <a:srgbClr val="FF0000"/>
                </a:solidFill>
              </a:rPr>
              <a:t>Mác</a:t>
            </a:r>
            <a:endParaRPr lang="en-US" altLang="en-US" sz="3200" b="1" dirty="0">
              <a:solidFill>
                <a:srgbClr val="FF0000"/>
              </a:solidFill>
            </a:endParaRPr>
          </a:p>
        </p:txBody>
      </p:sp>
      <p:pic>
        <p:nvPicPr>
          <p:cNvPr id="4" name="Picture 9" descr="0"/>
          <p:cNvPicPr>
            <a:picLocks noChangeAspect="1" noChangeArrowheads="1"/>
          </p:cNvPicPr>
          <p:nvPr/>
        </p:nvPicPr>
        <p:blipFill>
          <a:blip r:embed="rId2">
            <a:extLst>
              <a:ext uri="{28A0092B-C50C-407E-A947-70E740481C1C}">
                <a14:useLocalDpi xmlns:a14="http://schemas.microsoft.com/office/drawing/2010/main" val="0"/>
              </a:ext>
            </a:extLst>
          </a:blip>
          <a:srcRect b="8571"/>
          <a:stretch>
            <a:fillRect/>
          </a:stretch>
        </p:blipFill>
        <p:spPr bwMode="auto">
          <a:xfrm>
            <a:off x="1219200" y="1262856"/>
            <a:ext cx="4572000" cy="5214144"/>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81400" y="1220804"/>
            <a:ext cx="5105400" cy="4341796"/>
            <a:chOff x="3352800" y="840606"/>
            <a:chExt cx="5029200" cy="6551596"/>
          </a:xfrm>
        </p:grpSpPr>
        <p:pic>
          <p:nvPicPr>
            <p:cNvPr id="3" name="Picture 8" descr="0"/>
            <p:cNvPicPr>
              <a:picLocks noChangeAspect="1" noChangeArrowheads="1"/>
            </p:cNvPicPr>
            <p:nvPr/>
          </p:nvPicPr>
          <p:blipFill>
            <a:blip r:embed="rId3">
              <a:extLst>
                <a:ext uri="{28A0092B-C50C-407E-A947-70E740481C1C}">
                  <a14:useLocalDpi xmlns:a14="http://schemas.microsoft.com/office/drawing/2010/main" val="0"/>
                </a:ext>
              </a:extLst>
            </a:blip>
            <a:srcRect b="9375"/>
            <a:stretch>
              <a:fillRect/>
            </a:stretch>
          </p:blipFill>
          <p:spPr bwMode="auto">
            <a:xfrm>
              <a:off x="3352800" y="840606"/>
              <a:ext cx="23876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descr="0"/>
            <p:cNvPicPr>
              <a:picLocks noChangeAspect="1" noChangeArrowheads="1"/>
            </p:cNvPicPr>
            <p:nvPr/>
          </p:nvPicPr>
          <p:blipFill>
            <a:blip r:embed="rId4">
              <a:extLst>
                <a:ext uri="{28A0092B-C50C-407E-A947-70E740481C1C}">
                  <a14:useLocalDpi xmlns:a14="http://schemas.microsoft.com/office/drawing/2010/main" val="0"/>
                </a:ext>
              </a:extLst>
            </a:blip>
            <a:srcRect b="8571"/>
            <a:stretch>
              <a:fillRect/>
            </a:stretch>
          </p:blipFill>
          <p:spPr bwMode="auto">
            <a:xfrm>
              <a:off x="5943600" y="840606"/>
              <a:ext cx="24384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0"/>
            <p:cNvPicPr>
              <a:picLocks noChangeAspect="1" noChangeArrowheads="1"/>
            </p:cNvPicPr>
            <p:nvPr/>
          </p:nvPicPr>
          <p:blipFill>
            <a:blip r:embed="rId5">
              <a:extLst>
                <a:ext uri="{28A0092B-C50C-407E-A947-70E740481C1C}">
                  <a14:useLocalDpi xmlns:a14="http://schemas.microsoft.com/office/drawing/2010/main" val="0"/>
                </a:ext>
              </a:extLst>
            </a:blip>
            <a:srcRect b="8824"/>
            <a:stretch>
              <a:fillRect/>
            </a:stretch>
          </p:blipFill>
          <p:spPr bwMode="auto">
            <a:xfrm>
              <a:off x="3352800" y="4191802"/>
              <a:ext cx="23876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0"/>
            <p:cNvPicPr>
              <a:picLocks noChangeAspect="1" noChangeArrowheads="1"/>
            </p:cNvPicPr>
            <p:nvPr/>
          </p:nvPicPr>
          <p:blipFill>
            <a:blip r:embed="rId6">
              <a:extLst>
                <a:ext uri="{28A0092B-C50C-407E-A947-70E740481C1C}">
                  <a14:useLocalDpi xmlns:a14="http://schemas.microsoft.com/office/drawing/2010/main" val="0"/>
                </a:ext>
              </a:extLst>
            </a:blip>
            <a:srcRect t="8000" b="8000"/>
            <a:stretch>
              <a:fillRect/>
            </a:stretch>
          </p:blipFill>
          <p:spPr bwMode="auto">
            <a:xfrm>
              <a:off x="5943600" y="4191802"/>
              <a:ext cx="2438400" cy="32004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auto">
          <a:xfrm>
            <a:off x="76200" y="1460718"/>
            <a:ext cx="330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1: Hai chị em Xô-phi và Mác xem quảng cáo về buổi biểu diễn của nhà ảo thuật Trung Quốc.</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8610600" y="1786592"/>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pPr>
            <a:r>
              <a:rPr lang="vi-VN" altLang="en-US" sz="2400" b="1" i="1" dirty="0">
                <a:solidFill>
                  <a:srgbClr val="800000"/>
                </a:solidFill>
                <a:latin typeface="Times New Roman" panose="02020603050405020304" pitchFamily="18" charset="0"/>
                <a:cs typeface="Times New Roman" panose="02020603050405020304" pitchFamily="18" charset="0"/>
              </a:rPr>
              <a:t>Tranh 2: Chị em Xô-phi giúp nhà ảo thuật mang đồ đạc đến rạp hát.</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0" y="4209871"/>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3: Nhà ảo thuật tìm đến tận nhà để cảm ơn hai chị em.</a:t>
            </a:r>
            <a:endParaRPr lang="en-US" altLang="en-US" sz="2400" b="1" i="1" dirty="0">
              <a:solidFill>
                <a:srgbClr val="800000"/>
              </a:solidFill>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8610600" y="4191000"/>
            <a:ext cx="358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vi-VN" altLang="en-US" sz="2400" b="1" i="1" dirty="0" smtClean="0">
                <a:solidFill>
                  <a:srgbClr val="800000"/>
                </a:solidFill>
                <a:latin typeface="Times New Roman" panose="02020603050405020304" pitchFamily="18" charset="0"/>
                <a:cs typeface="Times New Roman" panose="02020603050405020304" pitchFamily="18" charset="0"/>
              </a:rPr>
              <a:t>Tranh </a:t>
            </a:r>
            <a:r>
              <a:rPr lang="vi-VN" altLang="en-US" sz="2400" b="1" i="1" dirty="0">
                <a:solidFill>
                  <a:srgbClr val="800000"/>
                </a:solidFill>
                <a:latin typeface="Times New Roman" panose="02020603050405020304" pitchFamily="18" charset="0"/>
                <a:cs typeface="Times New Roman" panose="02020603050405020304" pitchFamily="18" charset="0"/>
              </a:rPr>
              <a:t>4: Những</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chuyện bất ngờ xảy ra khi mọi</a:t>
            </a:r>
            <a:r>
              <a:rPr lang="en-US" altLang="en-US" sz="2400" b="1" i="1" dirty="0">
                <a:solidFill>
                  <a:srgbClr val="800000"/>
                </a:solidFill>
                <a:latin typeface="Times New Roman" panose="02020603050405020304" pitchFamily="18" charset="0"/>
                <a:cs typeface="Times New Roman" panose="02020603050405020304" pitchFamily="18" charset="0"/>
              </a:rPr>
              <a:t> </a:t>
            </a:r>
            <a:r>
              <a:rPr lang="vi-VN" altLang="en-US" sz="2400" b="1" i="1" dirty="0">
                <a:solidFill>
                  <a:srgbClr val="800000"/>
                </a:solidFill>
                <a:latin typeface="Times New Roman" panose="02020603050405020304" pitchFamily="18" charset="0"/>
                <a:cs typeface="Times New Roman" panose="02020603050405020304" pitchFamily="18" charset="0"/>
              </a:rPr>
              <a:t>người uống trà.</a:t>
            </a:r>
            <a:endParaRPr lang="en-US" altLang="en-US" sz="2400" dirty="0">
              <a:solidFill>
                <a:srgbClr val="80000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p:nvSpPr>
        <p:spPr bwMode="auto">
          <a:xfrm>
            <a:off x="2362200" y="112693"/>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dirty="0">
                <a:solidFill>
                  <a:srgbClr val="1A0597"/>
                </a:solidFill>
                <a:latin typeface="Times New Roman" panose="02020603050405020304" pitchFamily="18" charset="0"/>
                <a:cs typeface="Times New Roman" panose="02020603050405020304" pitchFamily="18" charset="0"/>
              </a:rPr>
              <a:t> * </a:t>
            </a:r>
            <a:r>
              <a:rPr lang="en-US" altLang="en-US" sz="2800" b="1" i="1" dirty="0" err="1">
                <a:solidFill>
                  <a:srgbClr val="1A0597"/>
                </a:solidFill>
                <a:latin typeface="Times New Roman" panose="02020603050405020304" pitchFamily="18" charset="0"/>
                <a:cs typeface="Times New Roman" panose="02020603050405020304" pitchFamily="18" charset="0"/>
              </a:rPr>
              <a:t>Dựa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vào</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các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tranh</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sau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hãy</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kể</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lại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câu</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chuyện</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Nhà</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ảo</a:t>
            </a:r>
            <a:r>
              <a:rPr lang="en-US" altLang="en-US" sz="2800" b="1" i="1" dirty="0">
                <a:solidFill>
                  <a:srgbClr val="990000"/>
                </a:solidFill>
                <a:latin typeface="Times New Roman" panose="02020603050405020304" pitchFamily="18" charset="0"/>
                <a:cs typeface="Times New Roman" panose="02020603050405020304" pitchFamily="18" charset="0"/>
              </a:rPr>
              <a:t> </a:t>
            </a:r>
            <a:r>
              <a:rPr lang="en-US" altLang="en-US" sz="2800" b="1" i="1" dirty="0" err="1">
                <a:solidFill>
                  <a:srgbClr val="990000"/>
                </a:solidFill>
                <a:latin typeface="Times New Roman" panose="02020603050405020304" pitchFamily="18" charset="0"/>
                <a:cs typeface="Times New Roman" panose="02020603050405020304" pitchFamily="18" charset="0"/>
              </a:rPr>
              <a:t>thuật</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bằng</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lời</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của</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Xô</a:t>
            </a:r>
            <a:r>
              <a:rPr lang="en-US" altLang="en-US" sz="2800" b="1" i="1" dirty="0">
                <a:solidFill>
                  <a:srgbClr val="1A0597"/>
                </a:solidFill>
                <a:latin typeface="Times New Roman" panose="02020603050405020304" pitchFamily="18" charset="0"/>
                <a:cs typeface="Times New Roman" panose="02020603050405020304" pitchFamily="18" charset="0"/>
              </a:rPr>
              <a:t>- phi </a:t>
            </a:r>
            <a:r>
              <a:rPr lang="en-US" altLang="en-US" sz="2800" b="1" i="1" dirty="0" err="1">
                <a:solidFill>
                  <a:srgbClr val="1A0597"/>
                </a:solidFill>
                <a:latin typeface="Times New Roman" panose="02020603050405020304" pitchFamily="18" charset="0"/>
                <a:cs typeface="Times New Roman" panose="02020603050405020304" pitchFamily="18" charset="0"/>
              </a:rPr>
              <a:t>hoặc</a:t>
            </a:r>
            <a:r>
              <a:rPr lang="en-US" altLang="en-US" sz="2800" b="1" i="1" dirty="0">
                <a:solidFill>
                  <a:srgbClr val="1A0597"/>
                </a:solidFill>
                <a:latin typeface="Times New Roman" panose="02020603050405020304" pitchFamily="18" charset="0"/>
                <a:cs typeface="Times New Roman" panose="02020603050405020304" pitchFamily="18" charset="0"/>
              </a:rPr>
              <a:t> </a:t>
            </a:r>
            <a:r>
              <a:rPr lang="en-US" altLang="en-US" sz="2800" b="1" i="1" dirty="0" err="1">
                <a:solidFill>
                  <a:srgbClr val="1A0597"/>
                </a:solidFill>
                <a:latin typeface="Times New Roman" panose="02020603050405020304" pitchFamily="18" charset="0"/>
                <a:cs typeface="Times New Roman" panose="02020603050405020304" pitchFamily="18" charset="0"/>
              </a:rPr>
              <a:t>Mác</a:t>
            </a:r>
            <a:r>
              <a:rPr lang="en-US" altLang="en-US" sz="2800" b="1" i="1" dirty="0">
                <a:solidFill>
                  <a:srgbClr val="1A0597"/>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143000" y="5628381"/>
            <a:ext cx="10127140" cy="1229619"/>
            <a:chOff x="1143000" y="5628381"/>
            <a:chExt cx="10127140" cy="1229619"/>
          </a:xfrm>
        </p:grpSpPr>
        <p:sp>
          <p:nvSpPr>
            <p:cNvPr id="13" name="Horizontal Scroll 12"/>
            <p:cNvSpPr/>
            <p:nvPr/>
          </p:nvSpPr>
          <p:spPr bwMode="auto">
            <a:xfrm>
              <a:off x="1215470" y="5628381"/>
              <a:ext cx="9982200" cy="1229619"/>
            </a:xfrm>
            <a:prstGeom prst="horizontalScroll">
              <a:avLst/>
            </a:prstGeom>
            <a:solidFill>
              <a:schemeClr val="bg1"/>
            </a:solid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143000" y="5780781"/>
              <a:ext cx="10127140"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được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phẩm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tốt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đẹp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từ</a:t>
              </a:r>
              <a:r>
                <a:rPr lang="en-US" sz="2800" b="1" dirty="0" smtClean="0">
                  <a:solidFill>
                    <a:srgbClr val="FF0000"/>
                  </a:solidFill>
                  <a:latin typeface="Times New Roman" panose="02020603050405020304" pitchFamily="18" charset="0"/>
                  <a:cs typeface="Times New Roman" panose="02020603050405020304" pitchFamily="18" charset="0"/>
                </a:rPr>
                <a:t> 2 </a:t>
              </a:r>
              <a:r>
                <a:rPr lang="en-US" sz="2800" b="1" dirty="0" err="1" smtClean="0">
                  <a:solidFill>
                    <a:srgbClr val="FF0000"/>
                  </a:solidFill>
                  <a:latin typeface="Times New Roman" panose="02020603050405020304" pitchFamily="18" charset="0"/>
                  <a:cs typeface="Times New Roman" panose="02020603050405020304" pitchFamily="18" charset="0"/>
                </a:rPr>
                <a:t>chị</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p>
            <a:p>
              <a:pPr algn="ctr"/>
              <a:r>
                <a:rPr lang="en-US" sz="2800" b="1" dirty="0" err="1" smtClean="0">
                  <a:solidFill>
                    <a:srgbClr val="FF0000"/>
                  </a:solidFill>
                  <a:latin typeface="Times New Roman" panose="02020603050405020304" pitchFamily="18" charset="0"/>
                  <a:cs typeface="Times New Roman" panose="02020603050405020304" pitchFamily="18" charset="0"/>
                </a:rPr>
                <a:t>Xô</a:t>
              </a:r>
              <a:r>
                <a:rPr lang="en-US" sz="2800" b="1" dirty="0" smtClean="0">
                  <a:solidFill>
                    <a:srgbClr val="FF0000"/>
                  </a:solidFill>
                  <a:latin typeface="Times New Roman" panose="02020603050405020304" pitchFamily="18" charset="0"/>
                  <a:cs typeface="Times New Roman" panose="02020603050405020304" pitchFamily="18" charset="0"/>
                </a:rPr>
                <a:t>-phi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chú</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Lý</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639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09600" y="685800"/>
            <a:ext cx="10972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err="1" smtClean="0">
                <a:solidFill>
                  <a:srgbClr val="0000CC"/>
                </a:solidFill>
                <a:latin typeface="Times New Roman" panose="02020603050405020304" pitchFamily="18" charset="0"/>
                <a:cs typeface="Times New Roman" panose="02020603050405020304" pitchFamily="18" charset="0"/>
              </a:rPr>
              <a:t>Dặn</a:t>
            </a:r>
            <a:r>
              <a:rPr lang="en-US" altLang="en-US" sz="4000" b="1" kern="0" dirty="0" smtClean="0">
                <a:solidFill>
                  <a:srgbClr val="0000CC"/>
                </a:solidFill>
                <a:latin typeface="Times New Roman" panose="02020603050405020304" pitchFamily="18" charset="0"/>
                <a:cs typeface="Times New Roman" panose="02020603050405020304" pitchFamily="18" charset="0"/>
              </a:rPr>
              <a:t> </a:t>
            </a:r>
            <a:r>
              <a:rPr lang="en-US" altLang="en-US" sz="4000" b="1" kern="0" dirty="0" err="1" smtClean="0">
                <a:solidFill>
                  <a:srgbClr val="0000CC"/>
                </a:solidFill>
                <a:latin typeface="Times New Roman" panose="02020603050405020304" pitchFamily="18" charset="0"/>
                <a:cs typeface="Times New Roman" panose="02020603050405020304" pitchFamily="18" charset="0"/>
              </a:rPr>
              <a:t>dò</a:t>
            </a:r>
            <a:endParaRPr lang="en-US" altLang="en-US" sz="4000" b="1" kern="0" dirty="0" smtClean="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609600" y="1828800"/>
            <a:ext cx="10972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Ø"/>
            </a:pP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Về</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đọc</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bài</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và</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học</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nội</a:t>
            </a:r>
            <a:r>
              <a:rPr lang="en-US" altLang="en-US" sz="3600" kern="0" dirty="0" smtClean="0">
                <a:solidFill>
                  <a:srgbClr val="FF0000"/>
                </a:solidFill>
                <a:latin typeface="Times New Roman" panose="02020603050405020304" pitchFamily="18" charset="0"/>
                <a:cs typeface="Times New Roman" panose="02020603050405020304" pitchFamily="18" charset="0"/>
              </a:rPr>
              <a:t> dung </a:t>
            </a:r>
            <a:r>
              <a:rPr lang="en-US" altLang="en-US" sz="3600" kern="0" dirty="0" err="1" smtClean="0">
                <a:solidFill>
                  <a:srgbClr val="FF0000"/>
                </a:solidFill>
                <a:latin typeface="Times New Roman" panose="02020603050405020304" pitchFamily="18" charset="0"/>
                <a:cs typeface="Times New Roman" panose="02020603050405020304" pitchFamily="18" charset="0"/>
              </a:rPr>
              <a:t>bài</a:t>
            </a:r>
            <a:r>
              <a:rPr lang="en-US" altLang="en-US" sz="3600" kern="0" dirty="0" smtClean="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Kể</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chuyện</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cho</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người</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thân</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nghe</a:t>
            </a:r>
            <a:r>
              <a:rPr lang="en-US" altLang="en-US" sz="3600" kern="0" dirty="0" smtClean="0">
                <a:solidFill>
                  <a:srgbClr val="FF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Chuẩn</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bị</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bài</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err="1" smtClean="0">
                <a:solidFill>
                  <a:srgbClr val="FF0000"/>
                </a:solidFill>
                <a:latin typeface="Times New Roman" panose="02020603050405020304" pitchFamily="18" charset="0"/>
                <a:cs typeface="Times New Roman" panose="02020603050405020304" pitchFamily="18" charset="0"/>
              </a:rPr>
              <a:t>sau</a:t>
            </a:r>
            <a:r>
              <a:rPr lang="en-US" altLang="en-US" sz="3600"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Chương</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trình</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xiếc</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đặc</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i="1" kern="0" dirty="0" err="1" smtClean="0">
                <a:solidFill>
                  <a:srgbClr val="FF0000"/>
                </a:solidFill>
                <a:latin typeface="Times New Roman" panose="02020603050405020304" pitchFamily="18" charset="0"/>
                <a:cs typeface="Times New Roman" panose="02020603050405020304" pitchFamily="18" charset="0"/>
              </a:rPr>
              <a:t>sắc</a:t>
            </a:r>
            <a:r>
              <a:rPr lang="en-US" altLang="en-US" sz="3600" i="1" kern="0" dirty="0" smtClean="0">
                <a:solidFill>
                  <a:srgbClr val="FF0000"/>
                </a:solidFill>
                <a:latin typeface="Times New Roman" panose="02020603050405020304" pitchFamily="18" charset="0"/>
                <a:cs typeface="Times New Roman" panose="02020603050405020304" pitchFamily="18" charset="0"/>
              </a:rPr>
              <a:t> </a:t>
            </a:r>
            <a:r>
              <a:rPr lang="en-US" altLang="en-US" sz="3600" kern="0" dirty="0" smtClean="0">
                <a:solidFill>
                  <a:srgbClr val="FF0000"/>
                </a:solidFill>
                <a:latin typeface="Times New Roman" panose="02020603050405020304" pitchFamily="18" charset="0"/>
                <a:cs typeface="Times New Roman" panose="02020603050405020304" pitchFamily="18" charset="0"/>
              </a:rPr>
              <a:t>(</a:t>
            </a:r>
            <a:r>
              <a:rPr lang="en-US" altLang="en-US" sz="3600" kern="0" dirty="0" err="1" smtClean="0">
                <a:solidFill>
                  <a:srgbClr val="FF0000"/>
                </a:solidFill>
                <a:latin typeface="Times New Roman" panose="02020603050405020304" pitchFamily="18" charset="0"/>
                <a:cs typeface="Times New Roman" panose="02020603050405020304" pitchFamily="18" charset="0"/>
              </a:rPr>
              <a:t>trang</a:t>
            </a:r>
            <a:r>
              <a:rPr lang="en-US" altLang="en-US" sz="3600" kern="0" dirty="0" smtClean="0">
                <a:solidFill>
                  <a:srgbClr val="FF0000"/>
                </a:solidFill>
                <a:latin typeface="Times New Roman" panose="02020603050405020304" pitchFamily="18" charset="0"/>
                <a:cs typeface="Times New Roman" panose="02020603050405020304" pitchFamily="18" charset="0"/>
              </a:rPr>
              <a:t> 46)</a:t>
            </a:r>
          </a:p>
        </p:txBody>
      </p:sp>
    </p:spTree>
    <p:extLst>
      <p:ext uri="{BB962C8B-B14F-4D97-AF65-F5344CB8AC3E}">
        <p14:creationId xmlns:p14="http://schemas.microsoft.com/office/powerpoint/2010/main" val="18907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p:spPr>
        <p:txBody>
          <a:bodyPr/>
          <a:lstStyle/>
          <a:p>
            <a:pPr marL="0" indent="0" algn="ctr">
              <a:buNone/>
            </a:pPr>
            <a:endParaRPr lang="en-US" sz="4800" dirty="0" smtClean="0">
              <a:solidFill>
                <a:srgbClr val="0000CC"/>
              </a:solidFill>
              <a:latin typeface="Times New Roman" panose="02020603050405020304" pitchFamily="18" charset="0"/>
              <a:cs typeface="Times New Roman" panose="02020603050405020304" pitchFamily="18" charset="0"/>
            </a:endParaRPr>
          </a:p>
          <a:p>
            <a:pPr marL="0" indent="0" algn="ctr">
              <a:buNone/>
            </a:pPr>
            <a:r>
              <a:rPr lang="en-US" sz="4800" dirty="0" err="1" smtClean="0">
                <a:solidFill>
                  <a:srgbClr val="0000CC"/>
                </a:solidFill>
                <a:latin typeface="Times New Roman" panose="02020603050405020304" pitchFamily="18" charset="0"/>
                <a:cs typeface="Times New Roman" panose="02020603050405020304" pitchFamily="18" charset="0"/>
              </a:rPr>
              <a:t>TẠM</a:t>
            </a:r>
            <a:r>
              <a:rPr lang="en-US" sz="4800" dirty="0" smtClean="0">
                <a:solidFill>
                  <a:srgbClr val="0000CC"/>
                </a:solidFill>
                <a:latin typeface="Times New Roman" panose="02020603050405020304" pitchFamily="18" charset="0"/>
                <a:cs typeface="Times New Roman" panose="02020603050405020304" pitchFamily="18" charset="0"/>
              </a:rPr>
              <a:t> </a:t>
            </a:r>
            <a:r>
              <a:rPr lang="en-US" sz="4800" dirty="0" err="1" smtClean="0">
                <a:solidFill>
                  <a:srgbClr val="0000CC"/>
                </a:solidFill>
                <a:latin typeface="Times New Roman" panose="02020603050405020304" pitchFamily="18" charset="0"/>
                <a:cs typeface="Times New Roman" panose="02020603050405020304" pitchFamily="18" charset="0"/>
              </a:rPr>
              <a:t>BIỆT</a:t>
            </a:r>
            <a:r>
              <a:rPr lang="en-US" sz="4800" dirty="0" smtClean="0">
                <a:solidFill>
                  <a:srgbClr val="0000CC"/>
                </a:solidFill>
                <a:latin typeface="Times New Roman" panose="02020603050405020304" pitchFamily="18" charset="0"/>
                <a:cs typeface="Times New Roman" panose="02020603050405020304" pitchFamily="18" charset="0"/>
              </a:rPr>
              <a:t> </a:t>
            </a:r>
            <a:r>
              <a:rPr lang="en-US" sz="4800" dirty="0" err="1" smtClean="0">
                <a:solidFill>
                  <a:srgbClr val="0000CC"/>
                </a:solidFill>
                <a:latin typeface="Times New Roman" panose="02020603050405020304" pitchFamily="18" charset="0"/>
                <a:cs typeface="Times New Roman" panose="02020603050405020304" pitchFamily="18" charset="0"/>
              </a:rPr>
              <a:t>CÁC</a:t>
            </a:r>
            <a:r>
              <a:rPr lang="en-US" sz="4800" dirty="0" smtClean="0">
                <a:solidFill>
                  <a:srgbClr val="0000CC"/>
                </a:solidFill>
                <a:latin typeface="Times New Roman" panose="02020603050405020304" pitchFamily="18" charset="0"/>
                <a:cs typeface="Times New Roman" panose="02020603050405020304" pitchFamily="18" charset="0"/>
              </a:rPr>
              <a:t> CON</a:t>
            </a:r>
            <a:endParaRPr lang="en-US" sz="4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2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449683" y="381000"/>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4400" b="1" dirty="0" err="1" smtClean="0">
                <a:latin typeface="Times New Roman" panose="02020603050405020304" pitchFamily="18" charset="0"/>
                <a:cs typeface="Times New Roman" panose="02020603050405020304" pitchFamily="18" charset="0"/>
              </a:rPr>
              <a:t>Chủ</a:t>
            </a:r>
            <a:r>
              <a:rPr lang="fr-FR" altLang="en-US" sz="4400" b="1" dirty="0" smtClean="0">
                <a:latin typeface="Times New Roman" panose="02020603050405020304" pitchFamily="18" charset="0"/>
                <a:cs typeface="Times New Roman" panose="02020603050405020304" pitchFamily="18" charset="0"/>
              </a:rPr>
              <a:t> </a:t>
            </a:r>
            <a:r>
              <a:rPr lang="fr-FR" altLang="en-US" sz="4400" b="1" dirty="0" err="1" smtClean="0">
                <a:latin typeface="Times New Roman" panose="02020603050405020304" pitchFamily="18" charset="0"/>
                <a:cs typeface="Times New Roman" panose="02020603050405020304" pitchFamily="18" charset="0"/>
              </a:rPr>
              <a:t>điểm</a:t>
            </a:r>
            <a:r>
              <a:rPr lang="fr-FR" altLang="en-US" sz="4400" b="1" dirty="0" smtClean="0">
                <a:latin typeface="Times New Roman" panose="02020603050405020304" pitchFamily="18" charset="0"/>
                <a:cs typeface="Times New Roman" panose="02020603050405020304" pitchFamily="18" charset="0"/>
              </a:rPr>
              <a:t>: </a:t>
            </a:r>
            <a:r>
              <a:rPr lang="fr-FR" altLang="en-US" sz="4400" b="1" dirty="0" err="1">
                <a:solidFill>
                  <a:srgbClr val="FF0000"/>
                </a:solidFill>
                <a:latin typeface="Times New Roman" panose="02020603050405020304" pitchFamily="18" charset="0"/>
                <a:cs typeface="Times New Roman" panose="02020603050405020304" pitchFamily="18" charset="0"/>
              </a:rPr>
              <a:t>N</a:t>
            </a:r>
            <a:r>
              <a:rPr lang="fr-FR" altLang="en-US" sz="4400" b="1" dirty="0" err="1" smtClean="0">
                <a:solidFill>
                  <a:srgbClr val="FF0000"/>
                </a:solidFill>
                <a:latin typeface="Times New Roman" panose="02020603050405020304" pitchFamily="18" charset="0"/>
                <a:cs typeface="Times New Roman" panose="02020603050405020304" pitchFamily="18" charset="0"/>
              </a:rPr>
              <a:t>ghệ</a:t>
            </a:r>
            <a:r>
              <a:rPr lang="fr-FR" altLang="en-US" sz="4400" b="1" dirty="0" smtClean="0">
                <a:solidFill>
                  <a:srgbClr val="FF0000"/>
                </a:solidFill>
                <a:latin typeface="Times New Roman" panose="02020603050405020304" pitchFamily="18" charset="0"/>
                <a:cs typeface="Times New Roman" panose="02020603050405020304" pitchFamily="18" charset="0"/>
              </a:rPr>
              <a:t> </a:t>
            </a:r>
            <a:r>
              <a:rPr lang="fr-FR" altLang="en-US" sz="4400" b="1" dirty="0" err="1" smtClean="0">
                <a:solidFill>
                  <a:srgbClr val="FF0000"/>
                </a:solidFill>
                <a:latin typeface="Times New Roman" panose="02020603050405020304" pitchFamily="18" charset="0"/>
                <a:cs typeface="Times New Roman" panose="02020603050405020304" pitchFamily="18" charset="0"/>
              </a:rPr>
              <a:t>thuật</a:t>
            </a:r>
            <a:endParaRPr lang="en-US" altLang="en-US" sz="4400" dirty="0">
              <a:solidFill>
                <a:srgbClr val="FF0000"/>
              </a:solidFill>
            </a:endParaRPr>
          </a:p>
        </p:txBody>
      </p:sp>
      <p:sp>
        <p:nvSpPr>
          <p:cNvPr id="5124" name="Text Box 3"/>
          <p:cNvSpPr txBox="1">
            <a:spLocks noChangeArrowheads="1"/>
          </p:cNvSpPr>
          <p:nvPr/>
        </p:nvSpPr>
        <p:spPr bwMode="auto">
          <a:xfrm>
            <a:off x="304800" y="2209800"/>
            <a:ext cx="6324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thiếu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trong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tranh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biểu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diễn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mục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nghệ</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Hát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chèo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thổi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kèn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đánh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đàn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hề</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bạn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đang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vẽ</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0757" r="8334"/>
          <a:stretch/>
        </p:blipFill>
        <p:spPr>
          <a:xfrm>
            <a:off x="6781800" y="1295400"/>
            <a:ext cx="5105400" cy="5410200"/>
          </a:xfrm>
          <a:prstGeom prst="rect">
            <a:avLst/>
          </a:prstGeom>
          <a:ln w="19050">
            <a:solidFill>
              <a:schemeClr val="tx1"/>
            </a:solidFill>
          </a:ln>
        </p:spPr>
      </p:pic>
    </p:spTree>
  </p:cSld>
  <p:clrMapOvr>
    <a:masterClrMapping/>
  </p:clrMapOvr>
  <p:transition spd="me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down)">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146" name="Picture 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0" y="0"/>
            <a:ext cx="914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716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0" y="6756400"/>
            <a:ext cx="9144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ao thuat 1"/>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2781300" y="457201"/>
            <a:ext cx="6629400" cy="6143625"/>
          </a:xfrm>
          <a:noFill/>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2000" r="-6000" b="-29000"/>
          </a:stretch>
        </a:blip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736725" y="-76200"/>
            <a:ext cx="184150"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600"/>
          </a:p>
        </p:txBody>
      </p:sp>
      <p:sp>
        <p:nvSpPr>
          <p:cNvPr id="4" name="Rectangle 3"/>
          <p:cNvSpPr/>
          <p:nvPr/>
        </p:nvSpPr>
        <p:spPr>
          <a:xfrm>
            <a:off x="0" y="642938"/>
            <a:ext cx="12192000" cy="2031325"/>
          </a:xfrm>
          <a:prstGeom prst="rect">
            <a:avLst/>
          </a:prstGeom>
        </p:spPr>
        <p:txBody>
          <a:bodyPr wrap="square">
            <a:spAutoFit/>
          </a:bodyPr>
          <a:lstStyle/>
          <a:p>
            <a:pPr algn="ctr"/>
            <a:r>
              <a:rPr lang="en-US" sz="3600" b="1" dirty="0" err="1">
                <a:solidFill>
                  <a:schemeClr val="bg1"/>
                </a:solidFill>
                <a:latin typeface="Times New Roman" pitchFamily="18" charset="0"/>
                <a:cs typeface="Times New Roman" pitchFamily="18" charset="0"/>
              </a:rPr>
              <a:t>Thứ</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hai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ngày</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2</a:t>
            </a:r>
            <a:r>
              <a:rPr lang="vi-VN" sz="3600" b="1" dirty="0" smtClean="0">
                <a:solidFill>
                  <a:schemeClr val="bg1"/>
                </a:solidFill>
                <a:latin typeface="Times New Roman" pitchFamily="18" charset="0"/>
                <a:cs typeface="Times New Roman" pitchFamily="18" charset="0"/>
              </a:rPr>
              <a:t>1</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tháng</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2 </a:t>
            </a:r>
            <a:r>
              <a:rPr lang="en-US" sz="3600" b="1" dirty="0" err="1">
                <a:solidFill>
                  <a:schemeClr val="bg1"/>
                </a:solidFill>
                <a:latin typeface="Times New Roman" pitchFamily="18" charset="0"/>
                <a:cs typeface="Times New Roman" pitchFamily="18" charset="0"/>
              </a:rPr>
              <a:t>năm</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202</a:t>
            </a:r>
            <a:r>
              <a:rPr lang="vi-VN" sz="3600" b="1" dirty="0" smtClean="0">
                <a:solidFill>
                  <a:schemeClr val="bg1"/>
                </a:solidFill>
                <a:latin typeface="Times New Roman" pitchFamily="18" charset="0"/>
                <a:cs typeface="Times New Roman" pitchFamily="18" charset="0"/>
              </a:rPr>
              <a:t>2</a:t>
            </a:r>
            <a:endParaRPr lang="en-US" sz="3600" b="1" dirty="0">
              <a:solidFill>
                <a:schemeClr val="bg1"/>
              </a:solidFill>
              <a:latin typeface="Times New Roman" pitchFamily="18" charset="0"/>
              <a:cs typeface="Times New Roman" pitchFamily="18" charset="0"/>
            </a:endParaRPr>
          </a:p>
          <a:p>
            <a:pPr algn="ctr"/>
            <a:r>
              <a:rPr lang="en-US" sz="3600" b="1" dirty="0" err="1">
                <a:solidFill>
                  <a:schemeClr val="bg1"/>
                </a:solidFill>
                <a:latin typeface="Times New Roman" pitchFamily="18" charset="0"/>
                <a:cs typeface="Times New Roman" pitchFamily="18" charset="0"/>
              </a:rPr>
              <a:t>Tập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đọc</a:t>
            </a:r>
            <a:r>
              <a:rPr lang="en-US" sz="3600" b="1" dirty="0">
                <a:solidFill>
                  <a:schemeClr val="bg1"/>
                </a:solidFill>
                <a:latin typeface="Times New Roman" pitchFamily="18" charset="0"/>
                <a:cs typeface="Times New Roman" pitchFamily="18" charset="0"/>
              </a:rPr>
              <a:t> - </a:t>
            </a:r>
            <a:r>
              <a:rPr lang="en-US" sz="3600" b="1" dirty="0" err="1">
                <a:solidFill>
                  <a:schemeClr val="bg1"/>
                </a:solidFill>
                <a:latin typeface="Times New Roman" pitchFamily="18" charset="0"/>
                <a:cs typeface="Times New Roman" pitchFamily="18" charset="0"/>
              </a:rPr>
              <a:t>Kể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chuyện</a:t>
            </a:r>
            <a:endParaRPr lang="en-US" sz="3600" b="1" dirty="0">
              <a:solidFill>
                <a:schemeClr val="bg1"/>
              </a:solidFill>
              <a:latin typeface="Times New Roman" pitchFamily="18" charset="0"/>
              <a:cs typeface="Times New Roman" pitchFamily="18" charset="0"/>
            </a:endParaRPr>
          </a:p>
          <a:p>
            <a:pPr algn="ctr"/>
            <a:r>
              <a:rPr lang="en-US" sz="5400" b="1" dirty="0" err="1">
                <a:solidFill>
                  <a:srgbClr val="FF0000"/>
                </a:solidFill>
                <a:latin typeface="Times New Roman" pitchFamily="18" charset="0"/>
                <a:cs typeface="Times New Roman" pitchFamily="18" charset="0"/>
              </a:rPr>
              <a:t>Nhà</a:t>
            </a:r>
            <a:r>
              <a:rPr lang="en-US" sz="5400" b="1" dirty="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ảo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thuật</a:t>
            </a:r>
            <a:r>
              <a:rPr lang="en-US" sz="5400" b="1" dirty="0" smtClean="0">
                <a:solidFill>
                  <a:srgbClr val="FF0000"/>
                </a:solidFill>
                <a:latin typeface="Times New Roman" pitchFamily="18" charset="0"/>
                <a:cs typeface="Times New Roman" pitchFamily="18" charset="0"/>
              </a:rPr>
              <a:t> </a:t>
            </a:r>
            <a:endParaRPr lang="en-US" sz="5400" b="1" dirty="0">
              <a:solidFill>
                <a:srgbClr val="FF0000"/>
              </a:solidFill>
              <a:latin typeface="Times New Roman" pitchFamily="18" charset="0"/>
              <a:cs typeface="Times New Roman" pitchFamily="18" charset="0"/>
            </a:endParaRPr>
          </a:p>
        </p:txBody>
      </p:sp>
      <p:sp>
        <p:nvSpPr>
          <p:cNvPr id="2" name="TextBox 1"/>
          <p:cNvSpPr txBox="1"/>
          <p:nvPr/>
        </p:nvSpPr>
        <p:spPr>
          <a:xfrm>
            <a:off x="7848600" y="2602052"/>
            <a:ext cx="3962400" cy="707886"/>
          </a:xfrm>
          <a:prstGeom prst="rect">
            <a:avLst/>
          </a:prstGeom>
          <a:noFill/>
        </p:spPr>
        <p:txBody>
          <a:bodyPr wrap="square" rtlCol="0">
            <a:spAutoFit/>
          </a:bodyPr>
          <a:lstStyle/>
          <a:p>
            <a:pPr algn="ctr"/>
            <a:r>
              <a:rPr lang="en-US" sz="2000" i="1" dirty="0" smtClean="0">
                <a:solidFill>
                  <a:schemeClr val="bg1"/>
                </a:solidFill>
              </a:rPr>
              <a:t>Theo</a:t>
            </a:r>
            <a:r>
              <a:rPr lang="en-US" sz="2000" dirty="0" smtClean="0">
                <a:solidFill>
                  <a:schemeClr val="bg1"/>
                </a:solidFill>
              </a:rPr>
              <a:t> </a:t>
            </a:r>
            <a:r>
              <a:rPr lang="en-US" sz="2000" b="1" dirty="0" err="1" smtClean="0">
                <a:solidFill>
                  <a:schemeClr val="bg1"/>
                </a:solidFill>
              </a:rPr>
              <a:t>BLAI-TƠN</a:t>
            </a:r>
            <a:endParaRPr lang="en-US" sz="2000" b="1" dirty="0" smtClean="0">
              <a:solidFill>
                <a:schemeClr val="bg1"/>
              </a:solidFill>
            </a:endParaRPr>
          </a:p>
          <a:p>
            <a:pPr algn="ctr"/>
            <a:r>
              <a:rPr lang="en-US" sz="2000" dirty="0" smtClean="0">
                <a:solidFill>
                  <a:schemeClr val="bg1"/>
                </a:solidFill>
              </a:rPr>
              <a:t>(</a:t>
            </a:r>
            <a:r>
              <a:rPr lang="en-US" sz="2000" dirty="0" err="1" smtClean="0">
                <a:solidFill>
                  <a:schemeClr val="bg1"/>
                </a:solidFill>
              </a:rPr>
              <a:t>Lương</a:t>
            </a:r>
            <a:r>
              <a:rPr lang="en-US" sz="2000" dirty="0" smtClean="0">
                <a:solidFill>
                  <a:schemeClr val="bg1"/>
                </a:solidFill>
              </a:rPr>
              <a:t> </a:t>
            </a:r>
            <a:r>
              <a:rPr lang="en-US" sz="2000" dirty="0" err="1" smtClean="0">
                <a:solidFill>
                  <a:schemeClr val="bg1"/>
                </a:solidFill>
              </a:rPr>
              <a:t>Hùng</a:t>
            </a:r>
            <a:r>
              <a:rPr lang="en-US" sz="2000" dirty="0" smtClean="0">
                <a:solidFill>
                  <a:schemeClr val="bg1"/>
                </a:solidFill>
              </a:rPr>
              <a:t> </a:t>
            </a:r>
            <a:r>
              <a:rPr lang="en-US" sz="2000" i="1" dirty="0" err="1" smtClean="0">
                <a:solidFill>
                  <a:schemeClr val="bg1"/>
                </a:solidFill>
              </a:rPr>
              <a:t>dịch</a:t>
            </a:r>
            <a:r>
              <a:rPr lang="en-US" sz="2000" i="1" dirty="0" smtClean="0">
                <a:solidFill>
                  <a:schemeClr val="bg1"/>
                </a:solidFill>
              </a:rPr>
              <a:t>)</a:t>
            </a:r>
            <a:endParaRPr lang="en-US" sz="20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camera.wav"/>
          </p:stSnd>
        </p:sndAc>
      </p:transition>
    </mc:Choice>
    <mc:Fallback xmlns="">
      <p:transition>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89237"/>
            <a:ext cx="10972800" cy="4525963"/>
          </a:xfrm>
        </p:spPr>
        <p:txBody>
          <a:bodyPr/>
          <a:lstStyle/>
          <a:p>
            <a:r>
              <a:rPr lang="en-US" sz="3600" b="1" dirty="0" err="1" smtClean="0">
                <a:solidFill>
                  <a:srgbClr val="0000CC"/>
                </a:solidFill>
                <a:latin typeface="Times New Roman" panose="02020603050405020304" pitchFamily="18" charset="0"/>
                <a:cs typeface="Times New Roman" panose="02020603050405020304" pitchFamily="18" charset="0"/>
              </a:rPr>
              <a:t>Ảo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thuật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nghệ</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thuật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dùng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sự</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khéo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léo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tạo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nhiều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hóa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khiến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người</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xem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tưởng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có</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phép</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lạ</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847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38175" y="762000"/>
            <a:ext cx="109156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4400" b="1" dirty="0">
                <a:solidFill>
                  <a:srgbClr val="FF0000"/>
                </a:solidFill>
                <a:latin typeface="Times New Roman" pitchFamily="18" charset="0"/>
                <a:cs typeface="Times New Roman" pitchFamily="18" charset="0"/>
              </a:rPr>
              <a:t>Mục tiêu: </a:t>
            </a:r>
          </a:p>
          <a:p>
            <a:pPr marL="514350" indent="-514350">
              <a:buFontTx/>
              <a:buAutoNum type="arabicPeriod"/>
              <a:defRPr/>
            </a:pPr>
            <a:r>
              <a:rPr lang="vi-VN" sz="3200" dirty="0">
                <a:solidFill>
                  <a:srgbClr val="FF0000"/>
                </a:solidFill>
                <a:latin typeface="Times New Roman" pitchFamily="18" charset="0"/>
                <a:cs typeface="Times New Roman" pitchFamily="18" charset="0"/>
              </a:rPr>
              <a:t>Đọc đúng</a:t>
            </a:r>
          </a:p>
          <a:p>
            <a:pPr>
              <a:defRPr/>
            </a:pPr>
            <a:r>
              <a:rPr lang="vi-VN"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ừ </a:t>
            </a:r>
            <a:r>
              <a:rPr lang="vi-VN" sz="3200" dirty="0">
                <a:latin typeface="Times New Roman" pitchFamily="18" charset="0"/>
                <a:cs typeface="Times New Roman" pitchFamily="18" charset="0"/>
              </a:rPr>
              <a:t>ngữ</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nổi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tiếng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Xô</a:t>
            </a:r>
            <a:r>
              <a:rPr lang="en-US" sz="3200" i="1" dirty="0" smtClean="0">
                <a:latin typeface="Times New Roman" pitchFamily="18" charset="0"/>
                <a:cs typeface="Times New Roman" pitchFamily="18" charset="0"/>
              </a:rPr>
              <a:t> – phi, </a:t>
            </a:r>
            <a:r>
              <a:rPr lang="en-US" sz="3200" i="1" dirty="0" err="1" smtClean="0">
                <a:latin typeface="Times New Roman" pitchFamily="18" charset="0"/>
                <a:cs typeface="Times New Roman" pitchFamily="18" charset="0"/>
              </a:rPr>
              <a:t>lỉnh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kỉnh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mở</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nắp</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lọ</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đường</a:t>
            </a:r>
            <a:r>
              <a:rPr lang="en-US" sz="3200" i="1" dirty="0" smtClean="0">
                <a:latin typeface="Times New Roman" pitchFamily="18" charset="0"/>
                <a:cs typeface="Times New Roman" pitchFamily="18" charset="0"/>
              </a:rPr>
              <a:t>…</a:t>
            </a:r>
            <a:endParaRPr lang="vi-VN" sz="3200" i="1" dirty="0">
              <a:latin typeface="Times New Roman" pitchFamily="18" charset="0"/>
              <a:cs typeface="Times New Roman" pitchFamily="18" charset="0"/>
            </a:endParaRPr>
          </a:p>
          <a:p>
            <a:pPr>
              <a:defRPr/>
            </a:pP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Đọc </a:t>
            </a:r>
            <a:r>
              <a:rPr lang="vi-VN" sz="3200" dirty="0">
                <a:latin typeface="Times New Roman" pitchFamily="18" charset="0"/>
                <a:cs typeface="Times New Roman" pitchFamily="18" charset="0"/>
              </a:rPr>
              <a:t>lưu loát, diễn cảm toàn bài; thể hiện rõ </a:t>
            </a:r>
            <a:r>
              <a:rPr lang="vi-VN" sz="3200" dirty="0" smtClean="0">
                <a:latin typeface="Times New Roman" pitchFamily="18" charset="0"/>
                <a:cs typeface="Times New Roman" pitchFamily="18" charset="0"/>
              </a:rPr>
              <a:t>giọng </a:t>
            </a:r>
            <a:r>
              <a:rPr lang="vi-VN" sz="3200" dirty="0">
                <a:latin typeface="Times New Roman" pitchFamily="18" charset="0"/>
                <a:cs typeface="Times New Roman" pitchFamily="18" charset="0"/>
              </a:rPr>
              <a:t>nhân </a:t>
            </a:r>
            <a:r>
              <a:rPr lang="vi-VN" sz="3200" dirty="0"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vi-VN" sz="3200" dirty="0">
              <a:latin typeface="Times New Roman" pitchFamily="18" charset="0"/>
              <a:cs typeface="Times New Roman" pitchFamily="18" charset="0"/>
            </a:endParaRPr>
          </a:p>
          <a:p>
            <a:pPr>
              <a:defRPr/>
            </a:pPr>
            <a:r>
              <a:rPr lang="vi-VN" sz="3200" dirty="0">
                <a:solidFill>
                  <a:srgbClr val="FF0000"/>
                </a:solidFill>
                <a:latin typeface="Times New Roman" pitchFamily="18" charset="0"/>
                <a:cs typeface="Times New Roman" pitchFamily="18" charset="0"/>
              </a:rPr>
              <a:t>2. Đọc- hiểu</a:t>
            </a:r>
          </a:p>
          <a:p>
            <a:pPr>
              <a:defRPr/>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Nghĩa </a:t>
            </a:r>
            <a:r>
              <a:rPr lang="vi-VN" sz="3200" dirty="0">
                <a:latin typeface="Times New Roman" pitchFamily="18" charset="0"/>
                <a:cs typeface="Times New Roman" pitchFamily="18" charset="0"/>
              </a:rPr>
              <a:t>các từ</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ảo</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thuật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tình</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cờ</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chứng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kiến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thán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phục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đại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tài</a:t>
            </a:r>
            <a:r>
              <a:rPr lang="en-US" sz="3200" i="1" dirty="0" smtClean="0">
                <a:latin typeface="Times New Roman" pitchFamily="18" charset="0"/>
                <a:cs typeface="Times New Roman" pitchFamily="18" charset="0"/>
              </a:rPr>
              <a:t>.</a:t>
            </a:r>
            <a:endParaRPr lang="vi-VN" sz="3200" i="1" dirty="0">
              <a:latin typeface="Times New Roman" pitchFamily="18" charset="0"/>
              <a:cs typeface="Times New Roman" pitchFamily="18" charset="0"/>
            </a:endParaRPr>
          </a:p>
          <a:p>
            <a:pPr>
              <a:defRPr/>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Nội </a:t>
            </a:r>
            <a:r>
              <a:rPr lang="vi-VN" sz="3200" dirty="0">
                <a:latin typeface="Times New Roman" pitchFamily="18" charset="0"/>
                <a:cs typeface="Times New Roman" pitchFamily="18" charset="0"/>
              </a:rPr>
              <a:t>dung câu </a:t>
            </a:r>
            <a:r>
              <a:rPr lang="vi-VN" sz="3200" dirty="0"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defRPr/>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Kể </a:t>
            </a:r>
            <a:r>
              <a:rPr lang="vi-VN" sz="3200" dirty="0">
                <a:latin typeface="Times New Roman" pitchFamily="18" charset="0"/>
                <a:cs typeface="Times New Roman" pitchFamily="18" charset="0"/>
              </a:rPr>
              <a:t>được câu chuyện bằng lời của Xô- phi hoặc </a:t>
            </a:r>
            <a:r>
              <a:rPr lang="vi-VN" sz="3200" dirty="0" smtClean="0">
                <a:latin typeface="Times New Roman" pitchFamily="18" charset="0"/>
                <a:cs typeface="Times New Roman" pitchFamily="18" charset="0"/>
              </a:rPr>
              <a:t>Mác</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a:defRPr/>
            </a:pPr>
            <a:endParaRPr lang="en-US" sz="3200" dirty="0">
              <a:latin typeface="Times New Roman" pitchFamily="18" charset="0"/>
              <a:cs typeface="Times New Roman" pitchFamily="18" charset="0"/>
            </a:endParaRPr>
          </a:p>
        </p:txBody>
      </p:sp>
      <p:pic>
        <p:nvPicPr>
          <p:cNvPr id="3" name="Picture 8"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63479" flipH="1">
            <a:off x="10977988" y="5688046"/>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01" y="5745937"/>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118214" y="200483"/>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ictur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45161" flipH="1">
            <a:off x="10904428" y="133336"/>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8362087"/>
          </a:xfrm>
          <a:prstGeom prst="rect">
            <a:avLst/>
          </a:prstGeom>
          <a:blipFill>
            <a:blip r:embed="rId3"/>
            <a:tile tx="0" ty="0" sx="100000" sy="100000" flip="none" algn="tl"/>
          </a:blip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b="1" dirty="0" smtClean="0">
              <a:solidFill>
                <a:srgbClr val="000000"/>
              </a:solidFill>
              <a:latin typeface="STCaiyun" panose="02010800040101010101" pitchFamily="2" charset="-122"/>
              <a:ea typeface="STCaiyun" panose="02010800040101010101" pitchFamily="2" charset="-122"/>
              <a:cs typeface="Times New Roman" panose="02020603050405020304" pitchFamily="18" charset="0"/>
            </a:endParaRPr>
          </a:p>
          <a:p>
            <a:pPr algn="ctr">
              <a:spcBef>
                <a:spcPct val="0"/>
              </a:spcBef>
              <a:buFontTx/>
              <a:buNone/>
            </a:pPr>
            <a:r>
              <a:rPr lang="vi-VN" altLang="en-US" b="1" dirty="0" smtClean="0">
                <a:solidFill>
                  <a:srgbClr val="FF0000"/>
                </a:solidFill>
                <a:latin typeface="Times New Roman" panose="02020603050405020304" pitchFamily="18" charset="0"/>
                <a:cs typeface="Times New Roman" panose="02020603050405020304" pitchFamily="18" charset="0"/>
              </a:rPr>
              <a:t>Nhà </a:t>
            </a:r>
            <a:r>
              <a:rPr lang="vi-VN" altLang="en-US" b="1" dirty="0">
                <a:solidFill>
                  <a:srgbClr val="FF0000"/>
                </a:solidFill>
                <a:latin typeface="Times New Roman" panose="02020603050405020304" pitchFamily="18" charset="0"/>
                <a:cs typeface="Times New Roman" panose="02020603050405020304" pitchFamily="18" charset="0"/>
              </a:rPr>
              <a:t>ảo </a:t>
            </a:r>
            <a:r>
              <a:rPr lang="vi-VN" altLang="en-US" b="1" dirty="0" smtClean="0">
                <a:solidFill>
                  <a:srgbClr val="FF0000"/>
                </a:solidFill>
                <a:latin typeface="Times New Roman" panose="02020603050405020304" pitchFamily="18" charset="0"/>
                <a:cs typeface="Times New Roman" panose="02020603050405020304" pitchFamily="18" charset="0"/>
              </a:rPr>
              <a:t>thuật</a:t>
            </a:r>
            <a:endParaRPr lang="en-US" altLang="en-US" sz="2300" b="1" dirty="0" smtClean="0">
              <a:solidFill>
                <a:srgbClr val="FF000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1.</a:t>
            </a:r>
            <a:r>
              <a:rPr lang="vi-VN" altLang="en-US" sz="2400" dirty="0">
                <a:solidFill>
                  <a:srgbClr val="000000"/>
                </a:solidFill>
                <a:latin typeface="Times New Roman" panose="02020603050405020304" pitchFamily="18" charset="0"/>
                <a:cs typeface="Times New Roman" panose="02020603050405020304" pitchFamily="18" charset="0"/>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pPr algn="just">
              <a:spcBef>
                <a:spcPct val="0"/>
              </a:spcBef>
              <a:buFontTx/>
              <a:buNone/>
            </a:pPr>
            <a:r>
              <a:rPr lang="vi-VN" altLang="en-US" sz="2400" b="1" dirty="0" smtClean="0">
                <a:solidFill>
                  <a:srgbClr val="FF0000"/>
                </a:solidFill>
                <a:latin typeface="Times New Roman" panose="02020603050405020304" pitchFamily="18" charset="0"/>
                <a:cs typeface="Times New Roman" panose="02020603050405020304" pitchFamily="18" charset="0"/>
              </a:rPr>
              <a:t>2</a:t>
            </a:r>
            <a:r>
              <a:rPr lang="vi-VN" altLang="en-US" sz="2400" b="1" dirty="0">
                <a:solidFill>
                  <a:srgbClr val="FF0000"/>
                </a:solidFill>
                <a:latin typeface="Times New Roman" panose="02020603050405020304" pitchFamily="18" charset="0"/>
                <a:cs typeface="Times New Roman" panose="02020603050405020304" pitchFamily="18" charset="0"/>
              </a:rPr>
              <a:t>.</a:t>
            </a:r>
            <a:r>
              <a:rPr lang="vi-VN" altLang="en-US" sz="2400" dirty="0">
                <a:solidFill>
                  <a:srgbClr val="000000"/>
                </a:solidFill>
                <a:latin typeface="Times New Roman" panose="02020603050405020304" pitchFamily="18" charset="0"/>
                <a:cs typeface="Times New Roman" panose="02020603050405020304" pitchFamily="18" charset="0"/>
              </a:rPr>
              <a:t>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nhà ngay vì nhớ lời mẹ dặn không được làm phiền người khác.</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3.</a:t>
            </a:r>
            <a:r>
              <a:rPr lang="vi-VN" altLang="en-US" sz="2400" dirty="0">
                <a:solidFill>
                  <a:srgbClr val="000000"/>
                </a:solidFill>
                <a:latin typeface="Times New Roman" panose="02020603050405020304" pitchFamily="18" charset="0"/>
                <a:cs typeface="Times New Roman" panose="02020603050405020304" pitchFamily="18" charset="0"/>
              </a:rPr>
              <a:t> Thế rồi không biết hỏi thăm ai, buổi tối hôm ấy, chú Lý tìm tới nhà. Lúc đó, mẹ đang chuẩn bị bữa tối. Bước vào nhà, chú nói :</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 Tôi đến để cảm ơn các con chị. Các cháu rất ngoan.</a:t>
            </a:r>
          </a:p>
          <a:p>
            <a:pPr algn="just">
              <a:spcBef>
                <a:spcPct val="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4.</a:t>
            </a:r>
            <a:r>
              <a:rPr lang="vi-VN" altLang="en-US" sz="2400" dirty="0">
                <a:solidFill>
                  <a:srgbClr val="000000"/>
                </a:solidFill>
                <a:latin typeface="Times New Roman" panose="02020603050405020304" pitchFamily="18" charset="0"/>
                <a:cs typeface="Times New Roman" panose="02020603050405020304" pitchFamily="18" charset="0"/>
              </a:rPr>
              <a:t> Mẹ mời chú Lý uống trà. Chú nhận lời. Nhưng từ lúc chú ngồi vào bàn, cả nhà cứ chứng kiến hết bất ngờ này đến bất ngờ khác. Xô-phi lấy một cái </a:t>
            </a:r>
            <a:r>
              <a:rPr lang="vi-VN" altLang="en-US" sz="2400" dirty="0" smtClean="0">
                <a:solidFill>
                  <a:srgbClr val="000000"/>
                </a:solidFill>
                <a:latin typeface="Times New Roman" panose="02020603050405020304" pitchFamily="18" charset="0"/>
                <a:cs typeface="Times New Roman" panose="02020603050405020304" pitchFamily="18" charset="0"/>
              </a:rPr>
              <a:t>bánh, </a:t>
            </a:r>
            <a:r>
              <a:rPr lang="vi-VN" altLang="en-US" sz="2400" dirty="0">
                <a:solidFill>
                  <a:srgbClr val="000000"/>
                </a:solidFill>
                <a:latin typeface="Times New Roman" panose="02020603050405020304" pitchFamily="18" charset="0"/>
                <a:cs typeface="Times New Roman" panose="02020603050405020304" pitchFamily="18" charset="0"/>
              </a:rPr>
              <a:t>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gn="just">
              <a:spcBef>
                <a:spcPct val="0"/>
              </a:spcBef>
              <a:buFontTx/>
              <a:buNone/>
            </a:pPr>
            <a:r>
              <a:rPr lang="vi-VN" altLang="en-US" sz="2400" dirty="0">
                <a:solidFill>
                  <a:srgbClr val="000000"/>
                </a:solidFill>
                <a:latin typeface="Times New Roman" panose="02020603050405020304" pitchFamily="18" charset="0"/>
                <a:cs typeface="Times New Roman" panose="02020603050405020304" pitchFamily="18" charset="0"/>
              </a:rPr>
              <a:t>Hai chị em thán phục nhìn chú Lý. Đúng là một nhà ảo thuật đại tài.</a:t>
            </a:r>
          </a:p>
          <a:p>
            <a:pPr algn="r">
              <a:spcBef>
                <a:spcPct val="0"/>
              </a:spcBef>
              <a:buFontTx/>
              <a:buNone/>
            </a:pPr>
            <a:r>
              <a:rPr lang="vi-VN" altLang="en-US" sz="1800" i="1" dirty="0">
                <a:solidFill>
                  <a:srgbClr val="000000"/>
                </a:solidFill>
                <a:latin typeface="Times New Roman" panose="02020603050405020304" pitchFamily="18" charset="0"/>
                <a:cs typeface="Times New Roman" panose="02020603050405020304" pitchFamily="18" charset="0"/>
              </a:rPr>
              <a:t>Theo</a:t>
            </a:r>
            <a:r>
              <a:rPr lang="vi-VN" altLang="en-US" sz="1800" dirty="0">
                <a:solidFill>
                  <a:srgbClr val="000000"/>
                </a:solidFill>
                <a:latin typeface="Times New Roman" panose="02020603050405020304" pitchFamily="18" charset="0"/>
                <a:cs typeface="Times New Roman" panose="02020603050405020304" pitchFamily="18" charset="0"/>
              </a:rPr>
              <a:t> </a:t>
            </a:r>
            <a:r>
              <a:rPr lang="vi-VN" altLang="en-US" sz="1800" b="1" dirty="0">
                <a:solidFill>
                  <a:srgbClr val="000000"/>
                </a:solidFill>
                <a:latin typeface="Times New Roman" panose="02020603050405020304" pitchFamily="18" charset="0"/>
                <a:cs typeface="Times New Roman" panose="02020603050405020304" pitchFamily="18" charset="0"/>
              </a:rPr>
              <a:t>BLAI-TƠN</a:t>
            </a:r>
            <a:endParaRPr lang="vi-VN" altLang="en-US" sz="1800" dirty="0">
              <a:solidFill>
                <a:srgbClr val="000000"/>
              </a:solidFill>
              <a:latin typeface="Times New Roman" panose="02020603050405020304" pitchFamily="18" charset="0"/>
              <a:cs typeface="Times New Roman" panose="02020603050405020304" pitchFamily="18" charset="0"/>
            </a:endParaRPr>
          </a:p>
          <a:p>
            <a:pPr algn="r">
              <a:spcBef>
                <a:spcPct val="0"/>
              </a:spcBef>
              <a:buFontTx/>
              <a:buNone/>
            </a:pPr>
            <a:r>
              <a:rPr lang="vi-VN" altLang="en-US" sz="1800" dirty="0">
                <a:solidFill>
                  <a:srgbClr val="000000"/>
                </a:solidFill>
                <a:latin typeface="Times New Roman" panose="02020603050405020304" pitchFamily="18" charset="0"/>
                <a:cs typeface="Times New Roman" panose="02020603050405020304" pitchFamily="18" charset="0"/>
              </a:rPr>
              <a:t>(Lương Hùng</a:t>
            </a:r>
            <a:r>
              <a:rPr lang="vi-VN" altLang="en-US" sz="1800" i="1" dirty="0">
                <a:solidFill>
                  <a:srgbClr val="000000"/>
                </a:solidFill>
                <a:latin typeface="Times New Roman" panose="02020603050405020304" pitchFamily="18" charset="0"/>
                <a:cs typeface="Times New Roman" panose="02020603050405020304" pitchFamily="18" charset="0"/>
              </a:rPr>
              <a:t> dịch</a:t>
            </a:r>
            <a:r>
              <a:rPr lang="vi-VN" altLang="en-US" sz="1800" dirty="0">
                <a:solidFill>
                  <a:srgbClr val="000000"/>
                </a:solidFill>
                <a:latin typeface="Times New Roman" panose="02020603050405020304" pitchFamily="18" charset="0"/>
                <a:cs typeface="Times New Roman" panose="02020603050405020304" pitchFamily="18" charset="0"/>
              </a:rPr>
              <a:t>)</a:t>
            </a:r>
          </a:p>
          <a:p>
            <a:pPr>
              <a:spcBef>
                <a:spcPct val="0"/>
              </a:spcBef>
              <a:buFontTx/>
              <a:buNone/>
            </a:pP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r>
              <a:rPr lang="vi-VN" altLang="en-US" sz="2300" dirty="0">
                <a:solidFill>
                  <a:srgbClr val="000000"/>
                </a:solidFill>
                <a:latin typeface="Times New Roman" panose="02020603050405020304" pitchFamily="18" charset="0"/>
                <a:cs typeface="Times New Roman" panose="02020603050405020304" pitchFamily="18" charset="0"/>
              </a:rPr>
              <a:t/>
            </a:r>
            <a:br>
              <a:rPr lang="vi-VN" altLang="en-US" sz="2300" dirty="0">
                <a:solidFill>
                  <a:srgbClr val="000000"/>
                </a:solidFill>
                <a:latin typeface="Times New Roman" panose="02020603050405020304" pitchFamily="18" charset="0"/>
                <a:cs typeface="Times New Roman" panose="02020603050405020304" pitchFamily="18" charset="0"/>
              </a:rPr>
            </a:br>
            <a:endParaRPr lang="en-US" altLang="en-US" sz="23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600200" y="1752600"/>
            <a:ext cx="1143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5715000" y="1752600"/>
            <a:ext cx="83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1744717" y="2895600"/>
            <a:ext cx="121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676400" y="5715000"/>
            <a:ext cx="2133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222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1437"/>
            <a:ext cx="10972800" cy="4525963"/>
          </a:xfrm>
        </p:spPr>
        <p:txBody>
          <a:bodyPr/>
          <a:lstStyle/>
          <a:p>
            <a:pPr marL="0" indent="0">
              <a:buNone/>
            </a:pPr>
            <a:r>
              <a:rPr lang="vi-VN" altLang="en-US" sz="3600" b="1" dirty="0" smtClean="0">
                <a:solidFill>
                  <a:srgbClr val="FF0000"/>
                </a:solidFill>
                <a:latin typeface="Times New Roman" panose="02020603050405020304" pitchFamily="18" charset="0"/>
                <a:cs typeface="Times New Roman" panose="02020603050405020304" pitchFamily="18" charset="0"/>
              </a:rPr>
              <a:t>1</a:t>
            </a:r>
            <a:r>
              <a:rPr lang="vi-VN" altLang="en-US" sz="3600" b="1" dirty="0">
                <a:solidFill>
                  <a:srgbClr val="FF0000"/>
                </a:solidFill>
                <a:latin typeface="Times New Roman" panose="02020603050405020304" pitchFamily="18" charset="0"/>
                <a:cs typeface="Times New Roman" panose="02020603050405020304" pitchFamily="18" charset="0"/>
              </a:rPr>
              <a:t>.</a:t>
            </a:r>
            <a:r>
              <a:rPr lang="vi-VN" altLang="en-US" sz="3600" dirty="0">
                <a:solidFill>
                  <a:srgbClr val="000000"/>
                </a:solidFill>
                <a:latin typeface="Times New Roman" panose="02020603050405020304" pitchFamily="18" charset="0"/>
                <a:cs typeface="Times New Roman" panose="02020603050405020304" pitchFamily="18" charset="0"/>
              </a:rPr>
              <a:t>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endParaRPr lang="en-US" sz="3600" dirty="0"/>
          </a:p>
        </p:txBody>
      </p:sp>
      <p:cxnSp>
        <p:nvCxnSpPr>
          <p:cNvPr id="8" name="Straight Connector 7"/>
          <p:cNvCxnSpPr/>
          <p:nvPr/>
        </p:nvCxnSpPr>
        <p:spPr>
          <a:xfrm flipH="1">
            <a:off x="3276600" y="1981200"/>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343400" y="3094037"/>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430000" y="3094037"/>
            <a:ext cx="152400" cy="411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61&quot;/&gt;&lt;/object&gt;&lt;object type=&quot;3&quot; unique_id=&quot;10006&quot;&gt;&lt;property id=&quot;20148&quot; value=&quot;5&quot;/&gt;&lt;property id=&quot;20300&quot; value=&quot;Slide 3&quot;/&gt;&lt;property id=&quot;20307&quot; value=&quot;290&quot;/&gt;&lt;/object&gt;&lt;object type=&quot;3&quot; unique_id=&quot;10007&quot;&gt;&lt;property id=&quot;20148&quot; value=&quot;5&quot;/&gt;&lt;property id=&quot;20300&quot; value=&quot;Slide 4&quot;/&gt;&lt;property id=&quot;20307&quot; value=&quot;289&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quot;/&gt;&lt;property id=&quot;20307&quot; value=&quot;260&quot;/&gt;&lt;/object&gt;&lt;object type=&quot;3&quot; unique_id=&quot;10010&quot;&gt;&lt;property id=&quot;20148&quot; value=&quot;5&quot;/&gt;&lt;property id=&quot;20300&quot; value=&quot;Slide 7&quot;/&gt;&lt;property id=&quot;20307&quot; value=&quot;283&quot;/&gt;&lt;/object&gt;&lt;object type=&quot;3&quot; unique_id=&quot;10011&quot;&gt;&lt;property id=&quot;20148&quot; value=&quot;5&quot;/&gt;&lt;property id=&quot;20300&quot; value=&quot;Slide 8&quot;/&gt;&lt;property id=&quot;20307&quot; value=&quot;278&quot;/&gt;&lt;/object&gt;&lt;object type=&quot;3&quot; unique_id=&quot;10012&quot;&gt;&lt;property id=&quot;20148&quot; value=&quot;5&quot;/&gt;&lt;property id=&quot;20300&quot; value=&quot;Slide 9&quot;/&gt;&lt;property id=&quot;20307&quot; value=&quot;281&quot;/&gt;&lt;/object&gt;&lt;object type=&quot;3&quot; unique_id=&quot;10013&quot;&gt;&lt;property id=&quot;20148&quot; value=&quot;5&quot;/&gt;&lt;property id=&quot;20300&quot; value=&quot;Slide 10&quot;/&gt;&lt;property id=&quot;20307&quot; value=&quot;282&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80&quot;/&gt;&lt;/object&gt;&lt;object type=&quot;3&quot; unique_id=&quot;10016&quot;&gt;&lt;property id=&quot;20148&quot; value=&quot;5&quot;/&gt;&lt;property id=&quot;20300&quot; value=&quot;Slide 13&quot;/&gt;&lt;property id=&quot;20307&quot; value=&quot;284&quot;/&gt;&lt;/object&gt;&lt;object type=&quot;3&quot; unique_id=&quot;10029&quot;&gt;&lt;property id=&quot;20148&quot; value=&quot;5&quot;/&gt;&lt;property id=&quot;20300&quot; value=&quot;Slide 14&quot;/&gt;&lt;property id=&quot;20307&quot; value=&quot;276&quot;/&gt;&lt;/object&gt;&lt;/object&gt;&lt;/object&gt;&lt;/database&gt;"/>
  <p:tag name="SECTOMILLISECCONVERTED" val="1"/>
  <p:tag name="ISPRING_RESOURCE_PATHS_HASH_PRESENTER" val="aaf8f3b1825a7b08436a23728ffdb91b514971a"/>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1083</TotalTime>
  <Words>1408</Words>
  <Application>Microsoft Office PowerPoint</Application>
  <PresentationFormat>Custom</PresentationFormat>
  <Paragraphs>145</Paragraphs>
  <Slides>27</Slides>
  <Notes>14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Đã xảy ra hết bất ngờ này đến bất ngờ khác: Một cái bánh bỗng biến thành hai, các dải băng đủ sắc màu từ lọ đường bắn ra, một chú thỏ trắng mắt hồng bỗng nằm trên chân Mác.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BKV</cp:lastModifiedBy>
  <cp:revision>210</cp:revision>
  <cp:lastPrinted>1601-01-01T00:00:00Z</cp:lastPrinted>
  <dcterms:created xsi:type="dcterms:W3CDTF">1601-01-01T00:00:00Z</dcterms:created>
  <dcterms:modified xsi:type="dcterms:W3CDTF">2022-02-21T03:38:43Z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