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68" r:id="rId2"/>
    <p:sldMasterId id="2147483898" r:id="rId3"/>
    <p:sldMasterId id="2147483916" r:id="rId4"/>
  </p:sldMasterIdLst>
  <p:sldIdLst>
    <p:sldId id="340" r:id="rId5"/>
    <p:sldId id="281" r:id="rId6"/>
    <p:sldId id="284" r:id="rId7"/>
    <p:sldId id="330" r:id="rId8"/>
    <p:sldId id="331" r:id="rId9"/>
    <p:sldId id="332" r:id="rId10"/>
    <p:sldId id="301" r:id="rId11"/>
    <p:sldId id="333" r:id="rId12"/>
    <p:sldId id="334" r:id="rId13"/>
    <p:sldId id="335" r:id="rId14"/>
    <p:sldId id="337" r:id="rId15"/>
    <p:sldId id="338" r:id="rId16"/>
    <p:sldId id="339" r:id="rId17"/>
    <p:sldId id="327" r:id="rId18"/>
    <p:sldId id="321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5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64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6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7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</a:lvl2pPr>
            <a:lvl3pPr marL="913964" indent="0" algn="ctr">
              <a:buNone/>
            </a:lvl3pPr>
            <a:lvl4pPr marL="1370951" indent="0" algn="ctr">
              <a:buNone/>
            </a:lvl4pPr>
            <a:lvl5pPr marL="1827934" indent="0" algn="ctr">
              <a:buNone/>
            </a:lvl5pPr>
            <a:lvl6pPr marL="2284919" indent="0" algn="ctr">
              <a:buNone/>
            </a:lvl6pPr>
            <a:lvl7pPr marL="2741902" indent="0" algn="ctr">
              <a:buNone/>
            </a:lvl7pPr>
            <a:lvl8pPr marL="3198887" indent="0" algn="ctr">
              <a:buNone/>
            </a:lvl8pPr>
            <a:lvl9pPr marL="365587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D899C41-E287-4224-A5E0-C1AE394662D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36927DB-9FF7-42AE-A12F-117DEC1E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54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E8840FD-ACD7-4982-8BF2-2D2D7AE6E4C0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C8DE0A33-EF55-41DC-9AF4-60B8983E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714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6717421-F5BB-4B98-9611-735617F894B6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A61069D9-6B0C-4089-86BA-A7F15F95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FC8E88-FF52-4FEE-A2F9-8313F752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8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F1C1FB-20A6-46A5-AD17-3CD862FD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840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AC59AA-901A-4480-B898-0BED83E3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61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0783A1-A0DA-466C-AB8A-788FA5A26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567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5BC122-5E5D-44F3-AC04-DFD8AB185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8835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8663D4-2D90-4669-82BF-76B56B132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69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656E3E-5525-450A-A139-53712F52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3187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E02E84-11C0-4495-9D72-FE8E15DC0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657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D9BEBAEE-AE55-473C-9DE4-B3C203CAE4EF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ED52F26-43CD-438B-8A8B-56A31D9F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0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FA9FDA-563D-44A2-ADB3-5FD7FBF2F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F876A1-7340-4365-A110-7A276A34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98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FDB14D-5888-4BFB-B74A-8265233C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7954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B6DF0B-C96B-42CE-B84D-183E0137C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285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965DF-947A-4634-9A93-8667D9F10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0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4137-F50F-41ED-BCB9-4646D949B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8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F3260-1832-43D2-BA6C-E2DAAC606F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52F8-2D4B-4B5E-AF93-EC7005EA7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1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567E3-0C58-49C7-A41E-8168814C7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8088-CC8D-4B53-BF87-19E2413CB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0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4C37434-44C9-4E27-BFDC-703B408DE987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A2A63D2-C808-4A8B-8CF7-095C6B77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21C3B-E6C4-404E-9EBA-36340E4C5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3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71A7-B6C4-4D39-BE11-6A2CC52E07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6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943F7-C7FE-47C7-BFFA-82A2B3F58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8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6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497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3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32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4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C13E9-A69A-4EDE-BFC3-9D92A1E41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36620BD-9D7C-4138-A14B-78B4443A780A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F8E5AAF-AFEA-4314-BF47-5684218A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79C45-BC11-4233-B929-90CD64AA3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002E5-DFEB-4E67-8A5C-1B81EE8F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038D21-56EB-4D88-8E24-6BDD1CAFC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2EF10D-A9A1-4618-BFF0-8DF38C8C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06F3A7-447B-4596-A0E7-1F80675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1FD35B-424D-4F12-B34F-160CF85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0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295CC-C6BE-4E6D-A115-93B0D9A2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5852B2-7814-436C-969F-1A0AA978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960FBA-5BD9-4577-8C57-D7C08D1C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A23A50-F36B-4DC5-995C-E730A4FB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B8E76E-9FC9-4FEB-9E10-4310D40D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BE1E8-D29A-4501-87A7-80301FA8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207FB5-08ED-4828-8C1B-CED8813E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0F3ECA-5C8C-455D-B0AD-62D916E3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D8986B-30CB-43DD-83FA-CFF9216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7C1EF5-372A-4A3E-A588-E6CF645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AED91-5944-4D56-841D-2F1AD61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64B8A-743B-470C-B47E-DC41B6E09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A05CBC-DBC9-4DD8-A3D7-8C859066E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FEE8B9-0704-4C7D-9872-F4294AD0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D41CC-001C-431D-9FF7-382FA9E7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6BBC5F-23A3-4359-AFD2-85574C68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3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24AA5-4FCF-4532-BC13-24A20A7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C13899-F0BC-4E3B-973A-977D09CC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F50580-1071-400E-88A4-5B0C7E22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34AF9B-3EB2-4DD2-BAD3-2FE8DCE54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5BF9C4-0DAA-405F-9F99-E1C8B3C1F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E50851-2EC3-495A-80E6-6F58692B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48D1A8D-94A8-494D-AC3A-E1D94824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E8D1FE-EE1B-455A-86EB-331392A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83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F62F9-3D4E-440B-81FF-7593C7FB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6F0470-9CD6-432D-A1AC-EED22ECA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ABC8B-19B2-438E-8CEB-6675140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4C5B66-B12F-46D4-AFC2-322222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2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8775BE-A276-4272-A456-1269080C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BF5126-2C2E-401F-A4C2-7DD0EBF3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746681-5CBB-49B8-AB81-3259209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9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F0FBC-FCCC-4310-BCF5-8898CAE2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20868-7768-452D-B30A-5DC5DBFC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E0AEC4-3236-46DB-B926-0AAE4711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1859BE-9A16-4191-A1ED-E9EBADD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F6C025-C26A-445D-8303-D46FCFB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7487BE-3C76-4FBD-88C5-79D67342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98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A4267-0A6C-408D-A419-340DF23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3E2A74-1A5B-4B6F-B9B0-9D4645825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BB4946-B943-446F-9615-E8A153AE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BEB71A-08E1-4A5C-BB1A-A54A05A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6A268-3451-4D79-AE15-C9C37492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58A757-AA3A-4A31-8BD0-2B5CFC4B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3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41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444341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EFB3A8F-5F19-4171-88AD-6C9EB13351DB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715AC8F-ACCC-48DE-B4DE-56A0D3B3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7FE66-F9C5-4459-B608-21E3D1B7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3D288A-6789-4831-8DFD-3479426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88AA30-AE3F-437E-8F85-6BCFA344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4FC65-364C-477B-8A95-AE0B618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FF7AB9-328F-44E5-968C-4162B0F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3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F69A71-7422-4A83-A6CE-19DE6411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1F893-CE5F-4CD5-AA20-AE59FB8E2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1B96F-6006-4FC1-B1BA-06B89650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68956-270F-4920-89CB-5A76F0DF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E785D1-472E-4910-BBB9-DC97088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5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B3FE467-1076-47F0-B2A0-7B8E3FC577CF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409B8FA-7A7F-491F-94EB-13D07A34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72330E6-7041-43FD-88B7-459AF8352506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A2CAE5E-5C49-4585-9B50-3FAE4854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1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D46E457-DD9A-4D0F-92BF-04D7B5FD4DC9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47F4EED-A483-4A41-A38B-7513A5962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80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8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6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7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9A835B3D-C061-4E91-9ADA-C605235B050C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6CE92F9-4E9E-42CC-9133-AEDE4E62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80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1"/>
            <a:ext cx="1919288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fld id="{256A818D-6B89-4C54-A003-4ED289250111}" type="datetimeFigureOut">
              <a:rPr lang="en-US"/>
              <a:pPr defTabSz="913964">
                <a:defRPr/>
              </a:pPr>
              <a:t>2/24/2022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4" y="6408741"/>
            <a:ext cx="2351087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1"/>
            <a:ext cx="366712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fld id="{35D42D8E-9D73-46AE-A4BC-18FBC43B834F}" type="slidenum">
              <a:rPr lang="en-US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698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396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0951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793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54" indent="-25546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20" indent="-228491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433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60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1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43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34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28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19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5E2F2-3363-4462-B1E2-35293D9C45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6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C6768BB-CDD5-4AF0-A2AC-8CB61B67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A8C54-3328-4384-9A0B-2597E3C7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6B4879-CA7B-46D7-AE1E-D29D38E97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57-8F1C-49E4-BABA-EA570FDC31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68E50-8C87-49DE-8862-55B5B3AB5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D544A1-21E2-4CB0-9B5B-C3E32D90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B2F-DB1F-481F-ABE8-2601C5EF5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2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2.png"/><Relationship Id="rId7" Type="http://schemas.openxmlformats.org/officeDocument/2006/relationships/image" Target="../media/image110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0.png"/><Relationship Id="rId11" Type="http://schemas.openxmlformats.org/officeDocument/2006/relationships/image" Target="../media/image45.png"/><Relationship Id="rId5" Type="http://schemas.openxmlformats.org/officeDocument/2006/relationships/image" Target="../media/image90.pn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5.xml"/><Relationship Id="rId5" Type="http://schemas.openxmlformats.org/officeDocument/2006/relationships/image" Target="../media/image5.jp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5.xml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3634274" y="2138129"/>
            <a:ext cx="291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white"/>
                </a:solidFill>
                <a:latin typeface="#9Slide03 AllRoundGothic" panose="020B0703020202020104" pitchFamily="34" charset="0"/>
              </a:rPr>
              <a:t>TOÁN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1296956" y="2966452"/>
            <a:ext cx="8425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Calibri Light"/>
                <a:cs typeface="Raavi" panose="02000500000000000000" pitchFamily="2"/>
              </a:rPr>
              <a:t>PHÉP TRỪ PHÂN </a:t>
            </a:r>
            <a:r>
              <a:rPr lang="en-US" sz="6000" dirty="0" smtClean="0">
                <a:solidFill>
                  <a:srgbClr val="FFFF00"/>
                </a:solidFill>
                <a:latin typeface="Calibri Light"/>
                <a:cs typeface="Raavi" panose="02000500000000000000" pitchFamily="2"/>
              </a:rPr>
              <a:t>SỐ</a:t>
            </a:r>
            <a:endParaRPr lang="en-US" sz="6000" dirty="0">
              <a:solidFill>
                <a:srgbClr val="FFFF00"/>
              </a:solidFill>
              <a:latin typeface="Calibri Light"/>
              <a:cs typeface="Raavi" panose="020005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1521070" y="4358381"/>
            <a:ext cx="67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latin typeface="#9Slide03 Ample" panose="02000000000000000000" pitchFamily="2" charset="0"/>
              </a:rPr>
              <a:t>(</a:t>
            </a:r>
            <a:r>
              <a:rPr lang="en-US" sz="3200" i="1" dirty="0" err="1">
                <a:solidFill>
                  <a:prstClr val="white"/>
                </a:solidFill>
                <a:latin typeface="#9Slide03 Ample" panose="02000000000000000000" pitchFamily="2" charset="0"/>
              </a:rPr>
              <a:t>Trang</a:t>
            </a:r>
            <a:r>
              <a:rPr lang="en-US" sz="3200" i="1" dirty="0">
                <a:solidFill>
                  <a:prstClr val="white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smtClean="0">
                <a:solidFill>
                  <a:prstClr val="white"/>
                </a:solidFill>
                <a:latin typeface="#9Slide03 Ample" panose="02000000000000000000" pitchFamily="2" charset="0"/>
              </a:rPr>
              <a:t>129– </a:t>
            </a:r>
            <a:r>
              <a:rPr lang="en-US" sz="3200" i="1" dirty="0" err="1">
                <a:solidFill>
                  <a:prstClr val="white"/>
                </a:solidFill>
                <a:latin typeface="#9Slide03 Ample" panose="02000000000000000000" pitchFamily="2" charset="0"/>
              </a:rPr>
              <a:t>sách</a:t>
            </a:r>
            <a:r>
              <a:rPr lang="en-US" sz="3200" i="1" dirty="0">
                <a:solidFill>
                  <a:prstClr val="white"/>
                </a:solidFill>
                <a:latin typeface="#9Slide03 Ample" panose="02000000000000000000" pitchFamily="2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latin typeface="#9Slide03 Ample" panose="02000000000000000000" pitchFamily="2" charset="0"/>
              </a:rPr>
              <a:t>giáo</a:t>
            </a:r>
            <a:r>
              <a:rPr lang="en-US" sz="3200" i="1" dirty="0">
                <a:solidFill>
                  <a:prstClr val="white"/>
                </a:solidFill>
                <a:latin typeface="#9Slide03 Ample" panose="02000000000000000000" pitchFamily="2" charset="0"/>
              </a:rPr>
              <a:t> khoa </a:t>
            </a:r>
            <a:r>
              <a:rPr lang="en-US" sz="3200" i="1" dirty="0" err="1">
                <a:solidFill>
                  <a:prstClr val="white"/>
                </a:solidFill>
                <a:latin typeface="#9Slide03 Ample" panose="02000000000000000000" pitchFamily="2" charset="0"/>
              </a:rPr>
              <a:t>Toán</a:t>
            </a:r>
            <a:r>
              <a:rPr lang="en-US" sz="3200" i="1" dirty="0">
                <a:solidFill>
                  <a:prstClr val="white"/>
                </a:solidFill>
                <a:latin typeface="#9Slide03 Ample" panose="02000000000000000000" pitchFamily="2" charset="0"/>
              </a:rPr>
              <a:t>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1070" y="633047"/>
            <a:ext cx="670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TRƯỜNG TIỂU HỌC ÁI MỘ A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id="{CEEA7E9D-42A8-42C4-ABF0-ABBA4EF39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457200"/>
                <a:ext cx="16002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57200"/>
                <a:ext cx="1600200" cy="834716"/>
              </a:xfrm>
              <a:prstGeom prst="rect">
                <a:avLst/>
              </a:prstGeom>
              <a:blipFill>
                <a:blip r:embed="rId3"/>
                <a:stretch>
                  <a:fillRect l="-9506" b="-167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13716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1371600" cy="834716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1600200"/>
                <a:ext cx="9144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600200"/>
                <a:ext cx="914400" cy="834716"/>
              </a:xfrm>
              <a:prstGeom prst="rect">
                <a:avLst/>
              </a:prstGeom>
              <a:blipFill>
                <a:blip r:embed="rId5"/>
                <a:stretch>
                  <a:fillRect r="-10667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571C7F25-1522-4BD6-BC55-B509529B9B0A}"/>
              </a:ext>
            </a:extLst>
          </p:cNvPr>
          <p:cNvSpPr/>
          <p:nvPr/>
        </p:nvSpPr>
        <p:spPr>
          <a:xfrm>
            <a:off x="1447800" y="1295400"/>
            <a:ext cx="1783052" cy="35132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2858980" y="15240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2AC34C-47B7-49D1-AF7E-1D76AFE74C2D}"/>
              </a:ext>
            </a:extLst>
          </p:cNvPr>
          <p:cNvSpPr txBox="1"/>
          <p:nvPr/>
        </p:nvSpPr>
        <p:spPr>
          <a:xfrm>
            <a:off x="2086661" y="7620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2895600" y="2057400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983A7D-770F-403E-BB6D-7DF1C55E313D}"/>
              </a:ext>
            </a:extLst>
          </p:cNvPr>
          <p:cNvSpPr txBox="1"/>
          <p:nvPr/>
        </p:nvSpPr>
        <p:spPr>
          <a:xfrm>
            <a:off x="2057400" y="25908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xmlns="" id="{EB954E9F-92E5-4164-BBF4-333EF0922637}"/>
              </a:ext>
            </a:extLst>
          </p:cNvPr>
          <p:cNvSpPr/>
          <p:nvPr/>
        </p:nvSpPr>
        <p:spPr>
          <a:xfrm>
            <a:off x="1371601" y="2362200"/>
            <a:ext cx="1859252" cy="351328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2858980" y="19812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9BDBECB9-3CCD-4B1B-96C7-2A8C5D6B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52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xmlns="" id="{2DE5C06B-DB97-4C3A-A76A-B8AEF3055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599" y="1600200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2DE5C06B-DB97-4C3A-A76A-B8AEF30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99" y="1600200"/>
                <a:ext cx="1219201" cy="81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xmlns="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1600200"/>
                <a:ext cx="609600" cy="80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600200"/>
                <a:ext cx="609600" cy="803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xmlns="" id="{FC88BBE6-2D6A-43A9-A27B-AF29C31FD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2694209"/>
                <a:ext cx="1981200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694209"/>
                <a:ext cx="1981200" cy="810991"/>
              </a:xfrm>
              <a:prstGeom prst="rect">
                <a:avLst/>
              </a:prstGeom>
              <a:blipFill>
                <a:blip r:embed="rId8"/>
                <a:stretch>
                  <a:fillRect l="-8000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xmlns="" id="{BA22ED68-8885-4809-BDCF-0D301463C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4118284"/>
                <a:ext cx="1524000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118284"/>
                <a:ext cx="1524000" cy="810991"/>
              </a:xfrm>
              <a:prstGeom prst="rect">
                <a:avLst/>
              </a:prstGeom>
              <a:blipFill>
                <a:blip r:embed="rId9"/>
                <a:stretch>
                  <a:fillRect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8">
            <a:extLst>
              <a:ext uri="{FF2B5EF4-FFF2-40B4-BE49-F238E27FC236}">
                <a16:creationId xmlns:a16="http://schemas.microsoft.com/office/drawing/2014/main" xmlns="" id="{F401DAB4-1211-4B2F-95F1-D3B6D50B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9AE714DF-C263-4AFB-91F6-F17146A20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914400" cy="80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4114800"/>
                <a:ext cx="914400" cy="801373"/>
              </a:xfrm>
              <a:prstGeom prst="rect">
                <a:avLst/>
              </a:prstGeom>
              <a:blipFill>
                <a:blip r:embed="rId10"/>
                <a:stretch>
                  <a:fillRect r="-10667" b="-9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xmlns="" id="{5F23481A-E108-405D-BFF3-F6F9CA705DB2}"/>
              </a:ext>
            </a:extLst>
          </p:cNvPr>
          <p:cNvSpPr/>
          <p:nvPr/>
        </p:nvSpPr>
        <p:spPr>
          <a:xfrm>
            <a:off x="1722148" y="3839671"/>
            <a:ext cx="1783052" cy="35132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6742B8F-FD5C-4259-A2A0-6D40AD206146}"/>
              </a:ext>
            </a:extLst>
          </p:cNvPr>
          <p:cNvSpPr txBox="1"/>
          <p:nvPr/>
        </p:nvSpPr>
        <p:spPr>
          <a:xfrm>
            <a:off x="2239061" y="336298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xmlns="" id="{0BDCAEA5-A0D5-4EF0-B8ED-7A7197687FEF}"/>
              </a:ext>
            </a:extLst>
          </p:cNvPr>
          <p:cNvSpPr/>
          <p:nvPr/>
        </p:nvSpPr>
        <p:spPr>
          <a:xfrm>
            <a:off x="1645948" y="4876800"/>
            <a:ext cx="1859252" cy="351328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5A2056-9C3E-4EE7-A541-3182A9F2F256}"/>
              </a:ext>
            </a:extLst>
          </p:cNvPr>
          <p:cNvSpPr txBox="1"/>
          <p:nvPr/>
        </p:nvSpPr>
        <p:spPr>
          <a:xfrm>
            <a:off x="2209800" y="511558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6B1D60C0-B660-4052-A2BA-C4FED8760F5F}"/>
              </a:ext>
            </a:extLst>
          </p:cNvPr>
          <p:cNvSpPr txBox="1">
            <a:spLocks/>
          </p:cNvSpPr>
          <p:nvPr/>
        </p:nvSpPr>
        <p:spPr>
          <a:xfrm>
            <a:off x="3163780" y="40386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E52DF33-F847-43AD-B4BD-5F1210E1DD38}"/>
              </a:ext>
            </a:extLst>
          </p:cNvPr>
          <p:cNvCxnSpPr>
            <a:cxnSpLocks/>
          </p:cNvCxnSpPr>
          <p:nvPr/>
        </p:nvCxnSpPr>
        <p:spPr>
          <a:xfrm>
            <a:off x="3204594" y="4572000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6933715-CF1F-4145-84CE-EFA6904BDF92}"/>
              </a:ext>
            </a:extLst>
          </p:cNvPr>
          <p:cNvSpPr txBox="1">
            <a:spLocks/>
          </p:cNvSpPr>
          <p:nvPr/>
        </p:nvSpPr>
        <p:spPr>
          <a:xfrm>
            <a:off x="3124200" y="451735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xmlns="" id="{15B35774-D14A-4991-965B-9AF891E2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xmlns="" id="{2712CC80-88C4-4868-AC91-F92E86798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4114800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712CC80-88C4-4868-AC91-F92E86798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4114800"/>
                <a:ext cx="1219201" cy="8109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8">
            <a:extLst>
              <a:ext uri="{FF2B5EF4-FFF2-40B4-BE49-F238E27FC236}">
                <a16:creationId xmlns:a16="http://schemas.microsoft.com/office/drawing/2014/main" xmlns="" id="{7FB35874-D19F-43B4-A717-B97F8DDB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xmlns="" id="{39D268B3-642B-43DD-A7C6-00430152E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49318"/>
                <a:ext cx="609600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4149318"/>
                <a:ext cx="609600" cy="802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2" grpId="0"/>
      <p:bldP spid="14" grpId="0"/>
      <p:bldP spid="14" grpId="1"/>
      <p:bldP spid="17" grpId="0"/>
      <p:bldP spid="17" grpId="1"/>
      <p:bldP spid="13" grpId="0" animBg="1"/>
      <p:bldP spid="13" grpId="1" animBg="1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xmlns="" id="{CEEA7E9D-42A8-42C4-ABF0-ABBA4EF39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457200"/>
                <a:ext cx="1600200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57200"/>
                <a:ext cx="1600200" cy="802399"/>
              </a:xfrm>
              <a:prstGeom prst="rect">
                <a:avLst/>
              </a:prstGeom>
              <a:blipFill>
                <a:blip r:embed="rId3"/>
                <a:stretch>
                  <a:fillRect l="-9506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1371600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1371600" cy="802399"/>
              </a:xfrm>
              <a:prstGeom prst="rect">
                <a:avLst/>
              </a:prstGeom>
              <a:blipFill>
                <a:blip r:embed="rId4"/>
                <a:stretch>
                  <a:fillRect b="-9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7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1600200"/>
                <a:ext cx="9144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600200"/>
                <a:ext cx="914400" cy="801310"/>
              </a:xfrm>
              <a:prstGeom prst="rect">
                <a:avLst/>
              </a:prstGeom>
              <a:blipFill>
                <a:blip r:embed="rId5"/>
                <a:stretch>
                  <a:fillRect r="-10667" b="-9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571C7F25-1522-4BD6-BC55-B509529B9B0A}"/>
              </a:ext>
            </a:extLst>
          </p:cNvPr>
          <p:cNvSpPr/>
          <p:nvPr/>
        </p:nvSpPr>
        <p:spPr>
          <a:xfrm>
            <a:off x="1447800" y="1295400"/>
            <a:ext cx="1783052" cy="35132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2858980" y="15240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2AC34C-47B7-49D1-AF7E-1D76AFE74C2D}"/>
              </a:ext>
            </a:extLst>
          </p:cNvPr>
          <p:cNvSpPr txBox="1"/>
          <p:nvPr/>
        </p:nvSpPr>
        <p:spPr>
          <a:xfrm>
            <a:off x="2086661" y="7620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2895600" y="2057400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983A7D-770F-403E-BB6D-7DF1C55E313D}"/>
              </a:ext>
            </a:extLst>
          </p:cNvPr>
          <p:cNvSpPr txBox="1"/>
          <p:nvPr/>
        </p:nvSpPr>
        <p:spPr>
          <a:xfrm>
            <a:off x="2057400" y="25908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xmlns="" id="{EB954E9F-92E5-4164-BBF4-333EF0922637}"/>
              </a:ext>
            </a:extLst>
          </p:cNvPr>
          <p:cNvSpPr/>
          <p:nvPr/>
        </p:nvSpPr>
        <p:spPr>
          <a:xfrm>
            <a:off x="1371601" y="2362200"/>
            <a:ext cx="1859252" cy="351328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2858980" y="19812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9BDBECB9-3CCD-4B1B-96C7-2A8C5D6B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52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xmlns="" id="{2DE5C06B-DB97-4C3A-A76A-B8AEF3055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599" y="1600200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2DE5C06B-DB97-4C3A-A76A-B8AEF30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99" y="1600200"/>
                <a:ext cx="1219201" cy="81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xmlns="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1600200"/>
                <a:ext cx="6096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600200"/>
                <a:ext cx="609600" cy="80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xmlns="" id="{FC88BBE6-2D6A-43A9-A27B-AF29C31FD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2694209"/>
                <a:ext cx="19812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694209"/>
                <a:ext cx="1981200" cy="801310"/>
              </a:xfrm>
              <a:prstGeom prst="rect">
                <a:avLst/>
              </a:prstGeom>
              <a:blipFill>
                <a:blip r:embed="rId8"/>
                <a:stretch>
                  <a:fillRect l="-8000" b="-221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xmlns="" id="{BA22ED68-8885-4809-BDCF-0D301463C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18284"/>
                <a:ext cx="15240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118284"/>
                <a:ext cx="1524000" cy="801310"/>
              </a:xfrm>
              <a:prstGeom prst="rect">
                <a:avLst/>
              </a:prstGeom>
              <a:blipFill>
                <a:blip r:embed="rId9"/>
                <a:stretch>
                  <a:fillRect b="-10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8">
            <a:extLst>
              <a:ext uri="{FF2B5EF4-FFF2-40B4-BE49-F238E27FC236}">
                <a16:creationId xmlns:a16="http://schemas.microsoft.com/office/drawing/2014/main" xmlns="" id="{F401DAB4-1211-4B2F-95F1-D3B6D50B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9AE714DF-C263-4AFB-91F6-F17146A20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600" y="4114800"/>
                <a:ext cx="10668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114800"/>
                <a:ext cx="1066800" cy="801310"/>
              </a:xfrm>
              <a:prstGeom prst="rect">
                <a:avLst/>
              </a:prstGeom>
              <a:blipFill>
                <a:blip r:embed="rId10"/>
                <a:stretch>
                  <a:fillRect r="-11429" b="-10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xmlns="" id="{5F23481A-E108-405D-BFF3-F6F9CA705DB2}"/>
              </a:ext>
            </a:extLst>
          </p:cNvPr>
          <p:cNvSpPr/>
          <p:nvPr/>
        </p:nvSpPr>
        <p:spPr>
          <a:xfrm>
            <a:off x="1722148" y="3839671"/>
            <a:ext cx="1783052" cy="35132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6742B8F-FD5C-4259-A2A0-6D40AD206146}"/>
              </a:ext>
            </a:extLst>
          </p:cNvPr>
          <p:cNvSpPr txBox="1"/>
          <p:nvPr/>
        </p:nvSpPr>
        <p:spPr>
          <a:xfrm>
            <a:off x="2239061" y="336298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xmlns="" id="{0BDCAEA5-A0D5-4EF0-B8ED-7A7197687FEF}"/>
              </a:ext>
            </a:extLst>
          </p:cNvPr>
          <p:cNvSpPr/>
          <p:nvPr/>
        </p:nvSpPr>
        <p:spPr>
          <a:xfrm>
            <a:off x="1645948" y="4876800"/>
            <a:ext cx="1859252" cy="351328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5A2056-9C3E-4EE7-A541-3182A9F2F256}"/>
              </a:ext>
            </a:extLst>
          </p:cNvPr>
          <p:cNvSpPr txBox="1"/>
          <p:nvPr/>
        </p:nvSpPr>
        <p:spPr>
          <a:xfrm>
            <a:off x="2209800" y="511558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6B1D60C0-B660-4052-A2BA-C4FED8760F5F}"/>
              </a:ext>
            </a:extLst>
          </p:cNvPr>
          <p:cNvSpPr txBox="1">
            <a:spLocks/>
          </p:cNvSpPr>
          <p:nvPr/>
        </p:nvSpPr>
        <p:spPr>
          <a:xfrm>
            <a:off x="3163780" y="403860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E52DF33-F847-43AD-B4BD-5F1210E1DD38}"/>
              </a:ext>
            </a:extLst>
          </p:cNvPr>
          <p:cNvCxnSpPr>
            <a:cxnSpLocks/>
          </p:cNvCxnSpPr>
          <p:nvPr/>
        </p:nvCxnSpPr>
        <p:spPr>
          <a:xfrm>
            <a:off x="3204594" y="4572000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96933715-CF1F-4145-84CE-EFA6904BDF92}"/>
              </a:ext>
            </a:extLst>
          </p:cNvPr>
          <p:cNvSpPr txBox="1">
            <a:spLocks/>
          </p:cNvSpPr>
          <p:nvPr/>
        </p:nvSpPr>
        <p:spPr>
          <a:xfrm>
            <a:off x="3124200" y="4517350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xmlns="" id="{15B35774-D14A-4991-965B-9AF891E2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xmlns="" id="{2712CC80-88C4-4868-AC91-F92E86798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4149318"/>
                <a:ext cx="1411180" cy="80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712CC80-88C4-4868-AC91-F92E86798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4149318"/>
                <a:ext cx="1411180" cy="8036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8">
            <a:extLst>
              <a:ext uri="{FF2B5EF4-FFF2-40B4-BE49-F238E27FC236}">
                <a16:creationId xmlns:a16="http://schemas.microsoft.com/office/drawing/2014/main" xmlns="" id="{7FB35874-D19F-43B4-A717-B97F8DDB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xmlns="" id="{39D268B3-642B-43DD-A7C6-00430152E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4149318"/>
                <a:ext cx="6096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149318"/>
                <a:ext cx="609600" cy="8013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CD6F0F-ABFD-4A15-B633-5618454A9459}"/>
              </a:ext>
            </a:extLst>
          </p:cNvPr>
          <p:cNvSpPr txBox="1"/>
          <p:nvPr/>
        </p:nvSpPr>
        <p:spPr>
          <a:xfrm>
            <a:off x="6477000" y="42672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xmlns="" id="{8486519E-5B0A-4995-B1EE-0373BA16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35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xmlns="" id="{3ECCDB1C-ACFE-497B-97BF-316AA1DF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208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2E6083D-7956-4FF2-801E-BD1ADAB0444E}"/>
              </a:ext>
            </a:extLst>
          </p:cNvPr>
          <p:cNvSpPr txBox="1"/>
          <p:nvPr/>
        </p:nvSpPr>
        <p:spPr>
          <a:xfrm>
            <a:off x="5943600" y="1752600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2" grpId="0"/>
      <p:bldP spid="14" grpId="0"/>
      <p:bldP spid="14" grpId="1"/>
      <p:bldP spid="17" grpId="0"/>
      <p:bldP spid="17" grpId="1"/>
      <p:bldP spid="13" grpId="0" animBg="1"/>
      <p:bldP spid="13" grpId="1" animBg="1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92018"/>
            <a:ext cx="114650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khỏe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2004,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  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huy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AutoShape 2" descr="\frac{5}{19}"/>
          <p:cNvSpPr>
            <a:spLocks noChangeAspect="1" noChangeArrowheads="1"/>
          </p:cNvSpPr>
          <p:nvPr/>
        </p:nvSpPr>
        <p:spPr bwMode="auto">
          <a:xfrm>
            <a:off x="8077200" y="-27305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\frac{5}{19}"/>
          <p:cNvSpPr>
            <a:spLocks noChangeAspect="1" noChangeArrowheads="1"/>
          </p:cNvSpPr>
          <p:nvPr/>
        </p:nvSpPr>
        <p:spPr bwMode="auto">
          <a:xfrm>
            <a:off x="8229600" y="-12065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0" y="152400"/>
                <a:ext cx="190500" cy="130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0" y="152400"/>
                <a:ext cx="190500" cy="1303434"/>
              </a:xfrm>
              <a:prstGeom prst="rect">
                <a:avLst/>
              </a:prstGeom>
              <a:blipFill rotWithShape="1">
                <a:blip r:embed="rId2"/>
                <a:stretch>
                  <a:fillRect r="-1354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0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838200"/>
            <a:ext cx="9124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endParaRPr lang="en-US" sz="3200" dirty="0" smtClean="0"/>
          </a:p>
          <a:p>
            <a:r>
              <a:rPr lang="en-US" sz="3200" dirty="0" smtClean="0"/>
              <a:t>    </a:t>
            </a:r>
            <a:r>
              <a:rPr lang="vi-VN" sz="3200" dirty="0" smtClean="0"/>
              <a:t>Số </a:t>
            </a:r>
            <a:r>
              <a:rPr lang="vi-VN" sz="3200" dirty="0"/>
              <a:t>huy chương bạc và huy chương đồng của đoàn Đồng Tháp bằng số phần tổng số huy chương mà đoàn đã giành được là:</a:t>
            </a:r>
            <a:endParaRPr lang="en-US" sz="3200" dirty="0"/>
          </a:p>
        </p:txBody>
      </p:sp>
      <p:sp>
        <p:nvSpPr>
          <p:cNvPr id="3" name="AutoShape 2" descr="https://tex.vdoc.vn/?tex=1-%20%5Cdfrac%7B5%7D%7B19%7D%3D%5Cdfrac%7B19%7D%7B19%7D-%20%5Cdfrac%7B5%7D%7B19%7D%3D%20%5Cdfrac%7B14%7D%7B19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tex.vdoc.vn/?tex=1-%20%5Cdfrac%7B5%7D%7B19%7D%3D%5Cdfrac%7B19%7D%7B19%7D-%20%5Cdfrac%7B5%7D%7B19%7D%3D%20%5Cdfrac%7B14%7D%7B19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73695"/>
            <a:ext cx="5671911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24200" y="5174963"/>
            <a:ext cx="5828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Đáp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 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tổng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huy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AutoShape 7" descr="\frac{14}{19}"/>
          <p:cNvSpPr>
            <a:spLocks noChangeAspect="1" noChangeArrowheads="1"/>
          </p:cNvSpPr>
          <p:nvPr/>
        </p:nvSpPr>
        <p:spPr bwMode="auto">
          <a:xfrm>
            <a:off x="687388" y="-182563"/>
            <a:ext cx="2381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800" y="4343400"/>
                <a:ext cx="609600" cy="1747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4400" b="1" dirty="0" smtClean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4343400"/>
                <a:ext cx="609600" cy="17474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\Desktop\6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1731"/>
            <a:ext cx="8915400" cy="63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91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CÁCH RỬA TAY BẰNG XÀ PHÒNG ĐÚNG CÁCH PHÒNG, CHỐNG COVID-19</a:t>
            </a:r>
          </a:p>
        </p:txBody>
      </p:sp>
    </p:spTree>
    <p:extLst>
      <p:ext uri="{BB962C8B-B14F-4D97-AF65-F5344CB8AC3E}">
        <p14:creationId xmlns:p14="http://schemas.microsoft.com/office/powerpoint/2010/main" val="577444961"/>
      </p:ext>
    </p:extLst>
  </p:cSld>
  <p:clrMapOvr>
    <a:masterClrMapping/>
  </p:clrMapOvr>
  <p:transition spd="slow" advTm="24000">
    <p:wheel spokes="8"/>
    <p:sndAc>
      <p:stSnd loop="1"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914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838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838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7163"/>
            <a:ext cx="8382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838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37163"/>
            <a:ext cx="8382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1905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tulips_yellow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838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4953000" y="3124200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739" name="WordArt 13"/>
          <p:cNvSpPr>
            <a:spLocks noChangeArrowheads="1" noChangeShapeType="1" noTextEdit="1"/>
          </p:cNvSpPr>
          <p:nvPr/>
        </p:nvSpPr>
        <p:spPr bwMode="auto">
          <a:xfrm>
            <a:off x="-19050" y="381000"/>
            <a:ext cx="9010650" cy="2995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2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 CẢM ƠN CÁC EM. CHÚC CÁC EM:CHĂM NGOAN, HỌC TỐT!</a:t>
            </a:r>
            <a:endParaRPr lang="en-US" sz="5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0" y="3200400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3741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17550"/>
            <a:ext cx="374173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9418"/>
            <a:ext cx="20574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10" y="1690227"/>
            <a:ext cx="2254846" cy="10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6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7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0" grpId="1" animBg="1"/>
      <p:bldP spid="97290" grpId="2" animBg="1"/>
      <p:bldP spid="13" grpId="0" animBg="1"/>
      <p:bldP spid="13" grpId="1" animBg="1"/>
      <p:bldP spid="1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zV025-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6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4953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71698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0077" y="304806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6" action="ppaction://hlinksldjump"/>
          </p:cNvPr>
          <p:cNvSpPr/>
          <p:nvPr/>
        </p:nvSpPr>
        <p:spPr>
          <a:xfrm rot="10800000">
            <a:off x="7239000" y="4273402"/>
            <a:ext cx="1001640" cy="755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447800" y="986863"/>
                <a:ext cx="7162799" cy="2161315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kết quả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86863"/>
                <a:ext cx="7162799" cy="2161315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1570045" y="3148178"/>
                <a:ext cx="6063977" cy="3006325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>
                    <a:solidFill>
                      <a:srgbClr val="FF0000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45" y="3148178"/>
                <a:ext cx="6063977" cy="3006325"/>
              </a:xfrm>
              <a:prstGeom prst="star6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1927" y="6115734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6" action="ppaction://hlinksldjump"/>
          </p:cNvPr>
          <p:cNvSpPr/>
          <p:nvPr/>
        </p:nvSpPr>
        <p:spPr>
          <a:xfrm rot="10800000">
            <a:off x="6629400" y="3505200"/>
            <a:ext cx="100164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057400" y="283320"/>
            <a:ext cx="6629400" cy="219891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194"/>
            <a:r>
              <a:rPr lang="en-US" sz="4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cộng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4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4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50651" y="2743200"/>
            <a:ext cx="6278748" cy="2813547"/>
          </a:xfrm>
          <a:prstGeom prst="snip2DiagRect">
            <a:avLst>
              <a:gd name="adj1" fmla="val 4850"/>
              <a:gd name="adj2" fmla="val 21012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 defTabSz="914008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Aaril"/>
              </a:rPr>
              <a:t>.</a:t>
            </a:r>
            <a:endParaRPr lang="vi-VN" sz="3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DAA50E-ED9B-4196-A02F-C886942F51C3}"/>
              </a:ext>
            </a:extLst>
          </p:cNvPr>
          <p:cNvSpPr txBox="1"/>
          <p:nvPr/>
        </p:nvSpPr>
        <p:spPr>
          <a:xfrm>
            <a:off x="1302544" y="310428"/>
            <a:ext cx="6781800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vi-VN" sz="3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46C913-69A4-4E2F-AA29-9655AB91470E}"/>
              </a:ext>
            </a:extLst>
          </p:cNvPr>
          <p:cNvSpPr txBox="1"/>
          <p:nvPr/>
        </p:nvSpPr>
        <p:spPr>
          <a:xfrm>
            <a:off x="3048000" y="1787756"/>
            <a:ext cx="3459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3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12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0217376-67FC-4CD1-83D1-1622A1B74C26}"/>
                  </a:ext>
                </a:extLst>
              </p:cNvPr>
              <p:cNvSpPr txBox="1"/>
              <p:nvPr/>
            </p:nvSpPr>
            <p:spPr>
              <a:xfrm>
                <a:off x="381000" y="533400"/>
                <a:ext cx="8305800" cy="17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17376-67FC-4CD1-83D1-1622A1B7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3400"/>
                <a:ext cx="8305800" cy="1795876"/>
              </a:xfrm>
              <a:prstGeom prst="rect">
                <a:avLst/>
              </a:prstGeom>
              <a:blipFill>
                <a:blip r:embed="rId3"/>
                <a:stretch>
                  <a:fillRect l="-1909" r="-1836" b="-9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5056D14-3C2B-45F5-ADF4-B4C57D8E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77070"/>
              </p:ext>
            </p:extLst>
          </p:nvPr>
        </p:nvGraphicFramePr>
        <p:xfrm>
          <a:off x="6096000" y="2819400"/>
          <a:ext cx="9144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312258453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6974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0571C4F-F37A-4FC7-9EB4-3528FB62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18502"/>
              </p:ext>
            </p:extLst>
          </p:nvPr>
        </p:nvGraphicFramePr>
        <p:xfrm>
          <a:off x="4267200" y="2819400"/>
          <a:ext cx="18288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4473630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990406005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529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DF76F53-CBB3-4CD1-8D22-C0D345EC2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61239"/>
              </p:ext>
            </p:extLst>
          </p:nvPr>
        </p:nvGraphicFramePr>
        <p:xfrm>
          <a:off x="1524000" y="2819400"/>
          <a:ext cx="27432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1E2F0C5-BB8D-40AC-87BB-9A681F0B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07170"/>
              </p:ext>
            </p:extLst>
          </p:nvPr>
        </p:nvGraphicFramePr>
        <p:xfrm>
          <a:off x="1524000" y="2819400"/>
          <a:ext cx="27432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xmlns="" id="{B4522FEF-1B49-46F0-9776-62E3C6EE4D8C}"/>
              </a:ext>
            </a:extLst>
          </p:cNvPr>
          <p:cNvSpPr>
            <a:spLocks/>
          </p:cNvSpPr>
          <p:nvPr/>
        </p:nvSpPr>
        <p:spPr bwMode="auto">
          <a:xfrm rot="5400000">
            <a:off x="3657602" y="457201"/>
            <a:ext cx="228596" cy="449580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112" y="16764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12" y="1676400"/>
                <a:ext cx="639688" cy="978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20">
            <a:extLst>
              <a:ext uri="{FF2B5EF4-FFF2-40B4-BE49-F238E27FC236}">
                <a16:creationId xmlns:a16="http://schemas.microsoft.com/office/drawing/2014/main" xmlns="" id="{9A5472A6-33AC-45BF-BA6D-0A6B72E42424}"/>
              </a:ext>
            </a:extLst>
          </p:cNvPr>
          <p:cNvSpPr>
            <a:spLocks/>
          </p:cNvSpPr>
          <p:nvPr/>
        </p:nvSpPr>
        <p:spPr bwMode="auto">
          <a:xfrm rot="5400000">
            <a:off x="2705100" y="3314700"/>
            <a:ext cx="381000" cy="2743200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6912" y="48006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2" y="4800600"/>
                <a:ext cx="639688" cy="978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1">
            <a:extLst>
              <a:ext uri="{FF2B5EF4-FFF2-40B4-BE49-F238E27FC236}">
                <a16:creationId xmlns:a16="http://schemas.microsoft.com/office/drawing/2014/main" xmlns="" id="{F4A13ECA-8959-4F80-8826-7CF5BC977055}"/>
              </a:ext>
            </a:extLst>
          </p:cNvPr>
          <p:cNvSpPr>
            <a:spLocks/>
          </p:cNvSpPr>
          <p:nvPr/>
        </p:nvSpPr>
        <p:spPr bwMode="auto">
          <a:xfrm rot="5400000">
            <a:off x="4991100" y="37719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f-ZA" altLang="id-ID" sz="1800">
              <a:latin typeface="Arial" panose="020B0604020202020204" pitchFamily="34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xmlns="" id="{FFA64A24-1B2A-466D-8B76-2C2A7939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A79F5255-6986-42EE-B99E-6A35C7813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9112" y="48006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A79F5255-6986-42EE-B99E-6A35C781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12" y="4800600"/>
                <a:ext cx="639688" cy="97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01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37F1AB-996B-4710-BA07-B1E35460AF3C}"/>
              </a:ext>
            </a:extLst>
          </p:cNvPr>
          <p:cNvSpPr txBox="1"/>
          <p:nvPr/>
        </p:nvSpPr>
        <p:spPr>
          <a:xfrm>
            <a:off x="533400" y="6096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Ta </a:t>
            </a:r>
            <a:r>
              <a:rPr lang="en-US" sz="3200" b="1" dirty="0" err="1">
                <a:solidFill>
                  <a:srgbClr val="FFFF00"/>
                </a:solidFill>
                <a:latin typeface="#9Slide03 AmpleSoft Bold" panose="02000000000000000000"/>
              </a:rPr>
              <a:t>phải</a:t>
            </a:r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3 AmpleSoft Bold" panose="0200000000000000000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3 AmpleSoft Bold" panose="0200000000000000000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3 AmpleSoft Bold" panose="0200000000000000000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3 AmpleSoft Bold" panose="0200000000000000000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#9Slide03 AmpleSoft Bold" panose="0200000000000000000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xmlns="" id="{FBC83CE7-8BC3-4877-9F32-292D5671E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810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BC83CE7-8BC3-4877-9F32-292D5671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1000"/>
                <a:ext cx="639688" cy="978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xmlns="" id="{FF1F2340-1AB5-4CEE-8797-E516C8172B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0" y="3810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FF1F2340-1AB5-4CEE-8797-E516C817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1000"/>
                <a:ext cx="639688" cy="978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BAAC2872-8CF0-4760-885F-329944D2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016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3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xmlns="" id="{7CD1B3A3-7186-45F7-8117-D0F9571E9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1383435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7CD1B3A3-7186-45F7-8117-D0F9571E9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83435"/>
                <a:ext cx="639688" cy="978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8">
            <a:extLst>
              <a:ext uri="{FF2B5EF4-FFF2-40B4-BE49-F238E27FC236}">
                <a16:creationId xmlns:a16="http://schemas.microsoft.com/office/drawing/2014/main" xmlns="" id="{4EAFBF47-51E1-4C43-B7B8-F76032A0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922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xmlns="" id="{2B5FC410-A5B4-4FDF-BFEE-9433520DE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0" y="1371600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B5FC410-A5B4-4FDF-BFEE-9433520D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371600"/>
                <a:ext cx="639688" cy="97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8">
            <a:extLst>
              <a:ext uri="{FF2B5EF4-FFF2-40B4-BE49-F238E27FC236}">
                <a16:creationId xmlns:a16="http://schemas.microsoft.com/office/drawing/2014/main" xmlns="" id="{AFC9D522-373F-4413-ABB0-091A1F37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922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081AC2DC-882D-4526-B6C4-8A5C78FCA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0" y="1383435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081AC2DC-882D-4526-B6C4-8A5C78FC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383435"/>
                <a:ext cx="639688" cy="978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9">
            <a:extLst>
              <a:ext uri="{FF2B5EF4-FFF2-40B4-BE49-F238E27FC236}">
                <a16:creationId xmlns:a16="http://schemas.microsoft.com/office/drawing/2014/main" xmlns="" id="{4058AB3E-E620-4A75-8986-0AD5A84E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05580"/>
            <a:ext cx="107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</a:t>
            </a:r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xmlns="" id="{BB7349D4-9B29-4B6A-A958-FB2B6D1A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1828799"/>
            <a:ext cx="808112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xmlns="" id="{07222011-AE6B-4873-AA47-6DA677F1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389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99300428-413A-4DD7-B666-67BB4FFF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922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rgbClr val="FFFF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04BCD43-ABAE-4D39-B5A0-D3B3DCEA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8056563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id-ID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id-I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279BBB-7A19-484C-AAB3-5345CAF0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74" y="2649088"/>
            <a:ext cx="75921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Muốn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trừ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hai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phân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số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cùng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mẫu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số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, ta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làm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thế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?</a:t>
            </a:r>
            <a:endParaRPr lang="vi-VN" altLang="en-US" b="1" dirty="0">
              <a:solidFill>
                <a:schemeClr val="accent3">
                  <a:lumMod val="60000"/>
                  <a:lumOff val="4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10"/>
            <a:ext cx="8615363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2895600" y="1905000"/>
            <a:ext cx="51816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Hoạt động thực hành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01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xmlns="" id="{7B3A9D6E-8FFB-45F8-ADBA-DFBB11335A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343" y="533400"/>
                <a:ext cx="7883857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000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3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en-US" sz="3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;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;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0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FFFF00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7B3A9D6E-8FFB-45F8-ADBA-DFBB1133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43" y="533400"/>
                <a:ext cx="7883857" cy="1447800"/>
              </a:xfrm>
              <a:prstGeom prst="rect">
                <a:avLst/>
              </a:prstGeom>
              <a:blipFill>
                <a:blip r:embed="rId3"/>
                <a:stretch>
                  <a:fillRect l="-1777" t="-50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xmlns="" id="{E126A0D8-0CF9-44C4-9F0F-99220C64B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545" y="1828800"/>
                <a:ext cx="2094055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E126A0D8-0CF9-44C4-9F0F-99220C64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545" y="1828800"/>
                <a:ext cx="2094055" cy="810991"/>
              </a:xfrm>
              <a:prstGeom prst="rect">
                <a:avLst/>
              </a:prstGeom>
              <a:blipFill>
                <a:blip r:embed="rId4"/>
                <a:stretch>
                  <a:fillRect l="-7267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0858B348-9C67-4396-9C4B-187F2AFE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655" y="191362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8B7D2AAD-2EAF-46F2-ADA7-89FA93D09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800" y="1828800"/>
                <a:ext cx="1523999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8B7D2AAD-2EAF-46F2-ADA7-89FA93D0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1828800"/>
                <a:ext cx="1523999" cy="810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8">
            <a:extLst>
              <a:ext uri="{FF2B5EF4-FFF2-40B4-BE49-F238E27FC236}">
                <a16:creationId xmlns:a16="http://schemas.microsoft.com/office/drawing/2014/main" xmlns="" id="{BD280135-3846-419A-A3ED-1AA8067A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050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BD3AE24E-E1A6-478D-8ECD-862EC1B65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1828800"/>
                <a:ext cx="761999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D3AE24E-E1A6-478D-8ECD-862EC1B6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828800"/>
                <a:ext cx="761999" cy="8109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id="{9648ED1F-0147-4A3B-8DA7-E2B91AF01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400" y="1828800"/>
                <a:ext cx="761999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9648ED1F-0147-4A3B-8DA7-E2B91AF0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1828800"/>
                <a:ext cx="761999" cy="80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8">
            <a:extLst>
              <a:ext uri="{FF2B5EF4-FFF2-40B4-BE49-F238E27FC236}">
                <a16:creationId xmlns:a16="http://schemas.microsoft.com/office/drawing/2014/main" xmlns="" id="{BBA95208-5DDE-42E9-A4EA-45D27B77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050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id="{E02DFD07-FF0E-47B4-8A2C-3B6416236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1" y="2672856"/>
                <a:ext cx="1676400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E02DFD07-FF0E-47B4-8A2C-3B6416236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1" y="2672856"/>
                <a:ext cx="1676400" cy="832344"/>
              </a:xfrm>
              <a:prstGeom prst="rect">
                <a:avLst/>
              </a:prstGeom>
              <a:blipFill>
                <a:blip r:embed="rId8"/>
                <a:stretch>
                  <a:fillRect l="-9091"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971697D3-F659-439D-89A0-91B88C5B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xmlns="" id="{D25C9672-FD7D-443B-B539-E4642C1E6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2667000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D25C9672-FD7D-443B-B539-E4642C1E6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2667000"/>
                <a:ext cx="1219201" cy="8109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xmlns="" id="{D6C99414-CEB5-4F38-BC72-42CF1D66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43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xmlns="" id="{F61763CA-6AC1-43CF-8A90-8B3EB8E28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667000"/>
                <a:ext cx="761999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F61763CA-6AC1-43CF-8A90-8B3EB8E28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2667000"/>
                <a:ext cx="761999" cy="802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8">
            <a:extLst>
              <a:ext uri="{FF2B5EF4-FFF2-40B4-BE49-F238E27FC236}">
                <a16:creationId xmlns:a16="http://schemas.microsoft.com/office/drawing/2014/main" xmlns="" id="{8AEFC651-3747-4697-BACA-7930A9B4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4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xmlns="" id="{446D3535-E0CA-46F6-8251-83D9C805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6918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xmlns="" id="{1049E9DB-AA5D-46DB-BDAF-1DF48450A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545" y="3587256"/>
                <a:ext cx="1865455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1049E9DB-AA5D-46DB-BDAF-1DF48450A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545" y="3587256"/>
                <a:ext cx="1865455" cy="832344"/>
              </a:xfrm>
              <a:prstGeom prst="rect">
                <a:avLst/>
              </a:prstGeom>
              <a:blipFill>
                <a:blip r:embed="rId11"/>
                <a:stretch>
                  <a:fillRect l="-8143"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999C8026-622D-499E-9947-6C4FB9362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4577856"/>
                <a:ext cx="2322655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99C8026-622D-499E-9947-6C4FB9362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77856"/>
                <a:ext cx="2322655" cy="803810"/>
              </a:xfrm>
              <a:prstGeom prst="rect">
                <a:avLst/>
              </a:prstGeom>
              <a:blipFill>
                <a:blip r:embed="rId12"/>
                <a:stretch>
                  <a:fillRect l="-6824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8">
            <a:extLst>
              <a:ext uri="{FF2B5EF4-FFF2-40B4-BE49-F238E27FC236}">
                <a16:creationId xmlns:a16="http://schemas.microsoft.com/office/drawing/2014/main" xmlns="" id="{7D762963-9D35-4172-9EE6-8EFED7E8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258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id="{AEBA678F-8F8E-4F0F-B79C-DDB7D0FFD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3532409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AEBA678F-8F8E-4F0F-B79C-DDB7D0FFD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532409"/>
                <a:ext cx="1219201" cy="8109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18">
            <a:extLst>
              <a:ext uri="{FF2B5EF4-FFF2-40B4-BE49-F238E27FC236}">
                <a16:creationId xmlns:a16="http://schemas.microsoft.com/office/drawing/2014/main" xmlns="" id="{B11420CB-0A89-4CA3-B9E4-F21F568C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xmlns="" id="{F6D994EC-AE19-4CF3-8D25-830C2416C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3541001"/>
                <a:ext cx="761999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F6D994EC-AE19-4CF3-8D25-830C2416C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3541001"/>
                <a:ext cx="761999" cy="8323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>
            <a:extLst>
              <a:ext uri="{FF2B5EF4-FFF2-40B4-BE49-F238E27FC236}">
                <a16:creationId xmlns:a16="http://schemas.microsoft.com/office/drawing/2014/main" xmlns="" id="{ED8EEBD1-448E-4C2C-9551-D385B473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xmlns="" id="{7408E00B-7AD0-45DB-9AA5-49D6D4BAD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7999" y="4599209"/>
                <a:ext cx="1676400" cy="80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7408E00B-7AD0-45DB-9AA5-49D6D4BAD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7999" y="4599209"/>
                <a:ext cx="1676400" cy="8036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342BF526-C759-4BA3-8C0E-0B727E78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926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xmlns="" id="{562DB8AE-BA9F-4004-A223-A3E2E6A3F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4572000"/>
                <a:ext cx="761999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562DB8AE-BA9F-4004-A223-A3E2E6A3F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572000"/>
                <a:ext cx="761999" cy="8323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46C913-69A4-4E2F-AA29-9655AB91470E}"/>
              </a:ext>
            </a:extLst>
          </p:cNvPr>
          <p:cNvSpPr txBox="1"/>
          <p:nvPr/>
        </p:nvSpPr>
        <p:spPr>
          <a:xfrm>
            <a:off x="457200" y="609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330907F-92C0-4952-8611-ACE46A89A500}"/>
              </a:ext>
            </a:extLst>
          </p:cNvPr>
          <p:cNvCxnSpPr/>
          <p:nvPr/>
        </p:nvCxnSpPr>
        <p:spPr>
          <a:xfrm>
            <a:off x="1981200" y="1066800"/>
            <a:ext cx="1447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4262BF-6ACB-47E0-93A1-D1C2C65BC138}"/>
              </a:ext>
            </a:extLst>
          </p:cNvPr>
          <p:cNvCxnSpPr/>
          <p:nvPr/>
        </p:nvCxnSpPr>
        <p:spPr>
          <a:xfrm>
            <a:off x="4191000" y="1066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xmlns="" id="{3B8B651E-FC03-4B00-87DD-CEED23CD0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1375084"/>
                <a:ext cx="16002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B8B651E-FC03-4B00-87DD-CEED23CD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375084"/>
                <a:ext cx="1600200" cy="834716"/>
              </a:xfrm>
              <a:prstGeom prst="rect">
                <a:avLst/>
              </a:prstGeom>
              <a:blipFill>
                <a:blip r:embed="rId3"/>
                <a:stretch>
                  <a:fillRect l="-9506"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462920AF-0B7A-4990-A3DC-387ADC93A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1375084"/>
                <a:ext cx="17526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462920AF-0B7A-4990-A3DC-387ADC93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1375084"/>
                <a:ext cx="1752600" cy="834716"/>
              </a:xfrm>
              <a:prstGeom prst="rect">
                <a:avLst/>
              </a:prstGeom>
              <a:blipFill>
                <a:blip r:embed="rId4"/>
                <a:stretch>
                  <a:fillRect l="-9059" b="-6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4808EB05-1222-4B92-89C3-9A3E23445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2474073"/>
                <a:ext cx="1600200" cy="802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4808EB05-1222-4B92-89C3-9A3E2344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2474073"/>
                <a:ext cx="1600200" cy="802527"/>
              </a:xfrm>
              <a:prstGeom prst="rect">
                <a:avLst/>
              </a:prstGeom>
              <a:blipFill>
                <a:blip r:embed="rId5"/>
                <a:stretch>
                  <a:fillRect l="-9924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13635A4B-1E0B-4190-96B1-81B0F9840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2475290"/>
                <a:ext cx="1828799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13635A4B-1E0B-4190-96B1-81B0F984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2475290"/>
                <a:ext cx="1828799" cy="801310"/>
              </a:xfrm>
              <a:prstGeom prst="rect">
                <a:avLst/>
              </a:prstGeom>
              <a:blipFill>
                <a:blip r:embed="rId6"/>
                <a:stretch>
                  <a:fillRect l="-8696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563</TotalTime>
  <Words>758</Words>
  <Application>Microsoft Office PowerPoint</Application>
  <PresentationFormat>On-screen Show (4:3)</PresentationFormat>
  <Paragraphs>132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9_Concourse</vt:lpstr>
      <vt:lpstr>3_Default Design</vt:lpstr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Sony 622</cp:lastModifiedBy>
  <cp:revision>189</cp:revision>
  <dcterms:created xsi:type="dcterms:W3CDTF">2021-02-24T03:06:54Z</dcterms:created>
  <dcterms:modified xsi:type="dcterms:W3CDTF">2022-02-24T03:43:57Z</dcterms:modified>
</cp:coreProperties>
</file>