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0" r:id="rId2"/>
  </p:sldMasterIdLst>
  <p:sldIdLst>
    <p:sldId id="301" r:id="rId3"/>
    <p:sldId id="299" r:id="rId4"/>
    <p:sldId id="300" r:id="rId5"/>
    <p:sldId id="277" r:id="rId6"/>
    <p:sldId id="279" r:id="rId7"/>
    <p:sldId id="297" r:id="rId8"/>
    <p:sldId id="296" r:id="rId9"/>
    <p:sldId id="298" r:id="rId10"/>
    <p:sldId id="281" r:id="rId11"/>
    <p:sldId id="280" r:id="rId12"/>
    <p:sldId id="282" r:id="rId13"/>
    <p:sldId id="283" r:id="rId14"/>
    <p:sldId id="284" r:id="rId15"/>
    <p:sldId id="285" r:id="rId16"/>
    <p:sldId id="292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4CC"/>
    <a:srgbClr val="33CC33"/>
    <a:srgbClr val="FF3399"/>
    <a:srgbClr val="6600FF"/>
    <a:srgbClr val="3333FF"/>
    <a:srgbClr val="FF0000"/>
    <a:srgbClr val="0BC51D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00" autoAdjust="0"/>
  </p:normalViewPr>
  <p:slideViewPr>
    <p:cSldViewPr>
      <p:cViewPr>
        <p:scale>
          <a:sx n="84" d="100"/>
          <a:sy n="84" d="100"/>
        </p:scale>
        <p:origin x="-96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09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1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84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0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80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6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3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6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10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60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8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A510CBE-4F68-44A3-99A2-35606378CA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2/24/2022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B264E64-87FC-4053-B1BA-A6A041BA482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50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" Target="slide13.xml"/><Relationship Id="rId7" Type="http://schemas.openxmlformats.org/officeDocument/2006/relationships/slide" Target="slide1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slide" Target="slide11.xml"/><Relationship Id="rId10" Type="http://schemas.openxmlformats.org/officeDocument/2006/relationships/image" Target="../media/image50.gif"/><Relationship Id="rId4" Type="http://schemas.openxmlformats.org/officeDocument/2006/relationships/image" Target="../media/image37.png"/><Relationship Id="rId9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slide" Target="slide10.xml"/><Relationship Id="rId7" Type="http://schemas.openxmlformats.org/officeDocument/2006/relationships/image" Target="../media/image54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slide" Target="slide10.xml"/><Relationship Id="rId7" Type="http://schemas.openxmlformats.org/officeDocument/2006/relationships/image" Target="../media/image59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slide" Target="slide10.xml"/><Relationship Id="rId7" Type="http://schemas.openxmlformats.org/officeDocument/2006/relationships/image" Target="../media/image64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wmf"/><Relationship Id="rId7" Type="http://schemas.openxmlformats.org/officeDocument/2006/relationships/image" Target="../media/image16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905000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6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ÁI MỘ A</a:t>
            </a:r>
            <a:endParaRPr lang="en-US" sz="6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77026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TOÁN:LUYỆN TẬP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TRANG 131</a:t>
            </a:r>
            <a:endParaRPr lang="en-US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410206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 LỚP 4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2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913" y="3387725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631825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4" descr="HOA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76200"/>
            <a:ext cx="12192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10"/>
          <p:cNvSpPr/>
          <p:nvPr/>
        </p:nvSpPr>
        <p:spPr>
          <a:xfrm>
            <a:off x="1905000" y="2003425"/>
            <a:ext cx="5562600" cy="2514600"/>
          </a:xfrm>
          <a:prstGeom prst="cloud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39975" y="3200400"/>
            <a:ext cx="838200" cy="94615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E0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3" name="Picture 64" descr="HOA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5448300"/>
            <a:ext cx="12192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orizontal Scroll 7"/>
          <p:cNvSpPr/>
          <p:nvPr/>
        </p:nvSpPr>
        <p:spPr>
          <a:xfrm>
            <a:off x="1828800" y="533400"/>
            <a:ext cx="1676400" cy="99060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48200" y="367530"/>
            <a:ext cx="1814984" cy="115647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38400" y="2975428"/>
            <a:ext cx="1436995" cy="1156470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19800" y="2989942"/>
            <a:ext cx="1420774" cy="115647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72777" y="4572000"/>
            <a:ext cx="1282915" cy="115647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4" descr="HOA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5448300"/>
            <a:ext cx="12192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orizontal Scroll 5"/>
          <p:cNvSpPr/>
          <p:nvPr/>
        </p:nvSpPr>
        <p:spPr>
          <a:xfrm>
            <a:off x="1828800" y="533400"/>
            <a:ext cx="1676400" cy="99060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48200" y="367530"/>
            <a:ext cx="1814984" cy="1168974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Rounded Rectangle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43400" y="3048000"/>
            <a:ext cx="1676400" cy="1371600"/>
          </a:xfrm>
          <a:prstGeom prst="roundRect">
            <a:avLst/>
          </a:prstGeom>
          <a:blipFill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Rounded 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81200" y="3048000"/>
            <a:ext cx="1676400" cy="1371600"/>
          </a:xfrm>
          <a:prstGeom prst="roundRect">
            <a:avLst/>
          </a:prstGeom>
          <a:blipFill rotWithShape="0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Rounded 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05600" y="3048000"/>
            <a:ext cx="1676400" cy="1371600"/>
          </a:xfrm>
          <a:prstGeom prst="roundRect">
            <a:avLst/>
          </a:prstGeom>
          <a:blipFill rotWithShape="0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4" descr="HOA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1773238"/>
            <a:ext cx="121920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810000" y="1516830"/>
            <a:ext cx="2217594" cy="160020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C0504D">
                  <a:hueOff val="4681519"/>
                  <a:satOff val="-5839"/>
                  <a:lumOff val="1373"/>
                  <a:alphaOff val="0"/>
                  <a:shade val="51000"/>
                  <a:satMod val="130000"/>
                </a:srgbClr>
              </a:gs>
              <a:gs pos="80000">
                <a:srgbClr val="C0504D">
                  <a:hueOff val="4681519"/>
                  <a:satOff val="-5839"/>
                  <a:lumOff val="1373"/>
                  <a:alphaOff val="0"/>
                  <a:shade val="93000"/>
                  <a:satMod val="130000"/>
                </a:srgbClr>
              </a:gs>
              <a:gs pos="100000">
                <a:srgbClr val="C0504D">
                  <a:hueOff val="4681519"/>
                  <a:satOff val="-5839"/>
                  <a:lumOff val="1373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63500" dir="18900000" algn="bl" rotWithShape="0">
              <a:prstClr val="black">
                <a:alpha val="51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17" name="Rectangle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50606" y="1694516"/>
            <a:ext cx="1536382" cy="1244828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1735138" y="1905000"/>
            <a:ext cx="1905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7030A0"/>
                </a:solidFill>
                <a:latin typeface="Times New Roman" panose="02020603050405020304" pitchFamily="18" charset="0"/>
              </a:rPr>
              <a:t>Tính:</a:t>
            </a:r>
            <a:r>
              <a:rPr lang="en-US" sz="4000" u="sng">
                <a:solidFill>
                  <a:srgbClr val="7030A0"/>
                </a:solidFill>
                <a:latin typeface="Times New Roman" panose="02020603050405020304" pitchFamily="18" charset="0"/>
              </a:rPr>
              <a:t>  </a:t>
            </a:r>
          </a:p>
        </p:txBody>
      </p:sp>
      <p:grpSp>
        <p:nvGrpSpPr>
          <p:cNvPr id="12296" name="Group 4"/>
          <p:cNvGrpSpPr>
            <a:grpSpLocks/>
          </p:cNvGrpSpPr>
          <p:nvPr/>
        </p:nvGrpSpPr>
        <p:grpSpPr bwMode="auto">
          <a:xfrm>
            <a:off x="663575" y="3810000"/>
            <a:ext cx="2143125" cy="1778000"/>
            <a:chOff x="457200" y="1239996"/>
            <a:chExt cx="2177144" cy="2804886"/>
          </a:xfrm>
        </p:grpSpPr>
        <p:sp>
          <p:nvSpPr>
            <p:cNvPr id="20" name="Rectangle 19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36223" y="1340171"/>
              <a:ext cx="2019099" cy="2602033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9" name="TextBox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09678" y="4141706"/>
            <a:ext cx="1153264" cy="1152495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3382963" y="3810000"/>
            <a:ext cx="2143125" cy="1778000"/>
            <a:chOff x="457200" y="1239996"/>
            <a:chExt cx="2177144" cy="2804886"/>
          </a:xfrm>
        </p:grpSpPr>
        <p:sp>
          <p:nvSpPr>
            <p:cNvPr id="31" name="Rectangle 30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6222" y="1340171"/>
              <a:ext cx="2019099" cy="2602033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3" name="TextBox 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86200" y="4092801"/>
            <a:ext cx="1173270" cy="1164999"/>
          </a:xfrm>
          <a:prstGeom prst="rect">
            <a:avLst/>
          </a:prstGeom>
          <a:blipFill rotWithShape="0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12300" name="Group 4"/>
          <p:cNvGrpSpPr>
            <a:grpSpLocks/>
          </p:cNvGrpSpPr>
          <p:nvPr/>
        </p:nvGrpSpPr>
        <p:grpSpPr bwMode="auto">
          <a:xfrm>
            <a:off x="6100763" y="3810000"/>
            <a:ext cx="2143125" cy="1778000"/>
            <a:chOff x="457200" y="1239996"/>
            <a:chExt cx="2177144" cy="2804886"/>
          </a:xfrm>
        </p:grpSpPr>
        <p:sp>
          <p:nvSpPr>
            <p:cNvPr id="35" name="Rectangle 34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36222" y="1340171"/>
              <a:ext cx="2019099" cy="2602033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7" name="TextBox 3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77072" y="4105305"/>
            <a:ext cx="1151597" cy="1152495"/>
          </a:xfrm>
          <a:prstGeom prst="rect">
            <a:avLst/>
          </a:prstGeom>
          <a:blipFill rotWithShape="0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30413" y="2590800"/>
            <a:ext cx="471646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sz="4400" dirty="0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990600" y="838200"/>
            <a:ext cx="7772400" cy="1636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 học kết thúc.</a:t>
            </a:r>
          </a:p>
        </p:txBody>
      </p:sp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304800" y="4114800"/>
            <a:ext cx="8534400" cy="2057400"/>
          </a:xfrm>
          <a:prstGeom prst="rect">
            <a:avLst/>
          </a:prstGeom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CHÚC CÁC EM  CHĂM NGOAN,HỌC GIỎI!</a:t>
            </a:r>
          </a:p>
        </p:txBody>
      </p:sp>
      <p:pic>
        <p:nvPicPr>
          <p:cNvPr id="19460" name="Picture 4" descr="hoa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008313"/>
            <a:ext cx="2200275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hoa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008313"/>
            <a:ext cx="2200275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oa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008313"/>
            <a:ext cx="2200275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3062288" y="985838"/>
            <a:ext cx="26527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101600" y="1671638"/>
            <a:ext cx="28956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u="sng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1</a:t>
            </a:r>
            <a:r>
              <a:rPr lang="en-US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  <a:r>
              <a:rPr lang="en-US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81400" y="482600"/>
            <a:ext cx="1447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u="sng" dirty="0">
                <a:latin typeface="Times New Roman" panose="02020603050405020304" pitchFamily="18" charset="0"/>
              </a:rPr>
              <a:t>Toán 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26028" y="2364326"/>
            <a:ext cx="2209800" cy="1027525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26028" y="3864293"/>
            <a:ext cx="2209800" cy="1017523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26028" y="5354257"/>
            <a:ext cx="2209800" cy="1017523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56644" y="2362200"/>
            <a:ext cx="3733800" cy="1027525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4370" y="3864353"/>
            <a:ext cx="3733800" cy="1017523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02428" y="5353590"/>
            <a:ext cx="4593772" cy="1017523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4108" name="Picture 7" descr="WhitecornerFlower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9" descr="WhitecornerFlower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8" descr="WhitecornerFlower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56511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0" descr="WhitecornerFlower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POINSET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4876800"/>
            <a:ext cx="2000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POINSET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2" descr="POINSET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166769" y="3969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 descr="POINSET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4876800"/>
            <a:ext cx="2000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3062288" y="985838"/>
            <a:ext cx="26527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Luyện tập  </a:t>
            </a:r>
          </a:p>
        </p:txBody>
      </p:sp>
      <p:sp>
        <p:nvSpPr>
          <p:cNvPr id="5128" name="Text Box 5"/>
          <p:cNvSpPr txBox="1">
            <a:spLocks noChangeArrowheads="1"/>
          </p:cNvSpPr>
          <p:nvPr/>
        </p:nvSpPr>
        <p:spPr bwMode="auto">
          <a:xfrm>
            <a:off x="3581400" y="482600"/>
            <a:ext cx="1447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u="sng">
                <a:latin typeface="Times New Roman" panose="02020603050405020304" pitchFamily="18" charset="0"/>
              </a:rPr>
              <a:t>Toán </a:t>
            </a:r>
          </a:p>
        </p:txBody>
      </p:sp>
      <p:sp>
        <p:nvSpPr>
          <p:cNvPr id="5129" name="Text Box 5"/>
          <p:cNvSpPr txBox="1">
            <a:spLocks noChangeArrowheads="1"/>
          </p:cNvSpPr>
          <p:nvPr/>
        </p:nvSpPr>
        <p:spPr bwMode="auto">
          <a:xfrm>
            <a:off x="533400" y="1752600"/>
            <a:ext cx="2286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u="sng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2</a:t>
            </a:r>
            <a:r>
              <a:rPr lang="en-US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Tính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  <a:r>
              <a:rPr lang="en-US" b="1" u="sng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 </a:t>
            </a:r>
            <a:endParaRPr lang="en-US" b="1" u="sng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98362" y="3259367"/>
            <a:ext cx="2667000" cy="1131015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84777" y="3644445"/>
            <a:ext cx="2667000" cy="1144352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98362" y="3590620"/>
            <a:ext cx="2667000" cy="1133067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43514" y="3259367"/>
            <a:ext cx="4374016" cy="1133067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33800" y="3634574"/>
            <a:ext cx="4374016" cy="1180836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" name="TextBox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14486" y="3583055"/>
            <a:ext cx="4374016" cy="1133067"/>
          </a:xfrm>
          <a:prstGeom prst="rect">
            <a:avLst/>
          </a:prstGeom>
          <a:blipFill rotWithShape="0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11188" y="1600200"/>
            <a:ext cx="53181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u="sng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3. </a:t>
            </a:r>
            <a:r>
              <a:rPr lang="en-US" sz="36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Tính</a:t>
            </a:r>
            <a:r>
              <a:rPr lang="en-US" sz="36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(</a:t>
            </a:r>
            <a:r>
              <a:rPr lang="en-US" sz="36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theo</a:t>
            </a:r>
            <a:r>
              <a:rPr lang="en-US" sz="36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mẫu</a:t>
            </a:r>
            <a:r>
              <a:rPr lang="en-US" sz="3600" b="1" u="sng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): </a:t>
            </a:r>
            <a:endParaRPr lang="en-US" sz="3600" b="1" u="sng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90638" y="3829050"/>
            <a:ext cx="1474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0E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20468" y="3548553"/>
            <a:ext cx="1376980" cy="1037143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90191" y="3541244"/>
            <a:ext cx="2051844" cy="1037143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3335338" y="4721225"/>
            <a:ext cx="2100262" cy="282575"/>
          </a:xfrm>
          <a:prstGeom prst="curvedUpArrow">
            <a:avLst>
              <a:gd name="adj1" fmla="val 165753"/>
              <a:gd name="adj2" fmla="val 331610"/>
              <a:gd name="adj3" fmla="val 3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4000">
              <a:latin typeface="Times New Roman" panose="02020603050405020304" pitchFamily="18" charset="0"/>
            </a:endParaRPr>
          </a:p>
        </p:txBody>
      </p:sp>
      <p:sp>
        <p:nvSpPr>
          <p:cNvPr id="12" name="Oval 47"/>
          <p:cNvSpPr>
            <a:spLocks noChangeArrowheads="1"/>
          </p:cNvSpPr>
          <p:nvPr/>
        </p:nvSpPr>
        <p:spPr bwMode="auto">
          <a:xfrm>
            <a:off x="3105150" y="3689350"/>
            <a:ext cx="542925" cy="865188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4000">
              <a:latin typeface="Times New Roman" panose="02020603050405020304" pitchFamily="18" charset="0"/>
            </a:endParaRPr>
          </a:p>
        </p:txBody>
      </p:sp>
      <p:sp>
        <p:nvSpPr>
          <p:cNvPr id="13" name="Oval 47"/>
          <p:cNvSpPr>
            <a:spLocks noChangeArrowheads="1"/>
          </p:cNvSpPr>
          <p:nvPr/>
        </p:nvSpPr>
        <p:spPr bwMode="auto">
          <a:xfrm>
            <a:off x="5094288" y="3290888"/>
            <a:ext cx="681037" cy="1519237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4000"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93736" y="3548553"/>
            <a:ext cx="781173" cy="1048429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6157" name="Picture 18" descr="book_w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5776913"/>
            <a:ext cx="12192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534988" y="1143000"/>
            <a:ext cx="54657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u="sng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3. </a:t>
            </a:r>
            <a:r>
              <a:rPr lang="en-US" sz="36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Tính</a:t>
            </a:r>
            <a:r>
              <a:rPr lang="en-US" sz="36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(</a:t>
            </a:r>
            <a:r>
              <a:rPr lang="en-US" sz="36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theo</a:t>
            </a:r>
            <a:r>
              <a:rPr lang="en-US" sz="36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mẫu</a:t>
            </a:r>
            <a:r>
              <a:rPr lang="en-US" sz="3600" b="1" u="sng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): </a:t>
            </a:r>
            <a:endParaRPr lang="en-US" sz="3600" b="1" u="sng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42231" y="2489643"/>
            <a:ext cx="1837105" cy="1037143"/>
          </a:xfrm>
          <a:prstGeom prst="rect">
            <a:avLst/>
          </a:prstGeom>
          <a:blipFill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42231" y="3931223"/>
            <a:ext cx="2082814" cy="1040734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42231" y="5376393"/>
            <a:ext cx="2127442" cy="1037143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79336" y="2501010"/>
            <a:ext cx="3008836" cy="1037143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22450" y="3944338"/>
            <a:ext cx="3518592" cy="1052019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02280" y="5376349"/>
            <a:ext cx="3773469" cy="1037143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2958E0D-B73B-446F-9B87-D9E724B8C8C5}"/>
              </a:ext>
            </a:extLst>
          </p:cNvPr>
          <p:cNvSpPr/>
          <p:nvPr/>
        </p:nvSpPr>
        <p:spPr>
          <a:xfrm>
            <a:off x="773974" y="0"/>
            <a:ext cx="5080363" cy="75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nl-NL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vi-V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nl-NL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Rút gọn rồi tính: </a:t>
            </a:r>
            <a:endParaRPr lang="en-US" sz="36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66800" y="1066800"/>
                <a:ext cx="8153400" cy="887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3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3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066800"/>
                <a:ext cx="8153400" cy="887166"/>
              </a:xfrm>
              <a:prstGeom prst="rect">
                <a:avLst/>
              </a:prstGeom>
              <a:blipFill rotWithShape="1">
                <a:blip r:embed="rId2"/>
                <a:stretch>
                  <a:fillRect l="-2242" b="-10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43000" y="2362200"/>
                <a:ext cx="2377574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vi-VN" sz="3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62200"/>
                <a:ext cx="2377574" cy="879215"/>
              </a:xfrm>
              <a:prstGeom prst="rect">
                <a:avLst/>
              </a:prstGeom>
              <a:blipFill rotWithShape="1">
                <a:blip r:embed="rId3"/>
                <a:stretch>
                  <a:fillRect l="-7949" r="-6923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43000" y="3581400"/>
                <a:ext cx="7061037" cy="887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3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nl-NL" sz="3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581400"/>
                <a:ext cx="7061037" cy="887166"/>
              </a:xfrm>
              <a:prstGeom prst="rect">
                <a:avLst/>
              </a:prstGeom>
              <a:blipFill rotWithShape="1">
                <a:blip r:embed="rId4"/>
                <a:stretch>
                  <a:fillRect l="-2677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43000" y="4800600"/>
                <a:ext cx="2573140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vi-VN" sz="3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3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800600"/>
                <a:ext cx="2573140" cy="879215"/>
              </a:xfrm>
              <a:prstGeom prst="rect">
                <a:avLst/>
              </a:prstGeom>
              <a:blipFill rotWithShape="1">
                <a:blip r:embed="rId5"/>
                <a:stretch>
                  <a:fillRect l="-7346" r="-6398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97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2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2958E0D-B73B-446F-9B87-D9E724B8C8C5}"/>
              </a:ext>
            </a:extLst>
          </p:cNvPr>
          <p:cNvSpPr/>
          <p:nvPr/>
        </p:nvSpPr>
        <p:spPr>
          <a:xfrm>
            <a:off x="773974" y="0"/>
            <a:ext cx="5080363" cy="75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nl-NL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vi-V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nl-NL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Rút gọn rồi tính: </a:t>
            </a:r>
            <a:endParaRPr lang="en-US" sz="36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66800" y="1066800"/>
                <a:ext cx="8153400" cy="975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3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3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vi-VN" sz="36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36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3600" b="0" i="1" dirty="0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vi-VN" sz="36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dirty="0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i="1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066800"/>
                <a:ext cx="8153400" cy="975460"/>
              </a:xfrm>
              <a:prstGeom prst="rect">
                <a:avLst/>
              </a:prstGeom>
              <a:blipFill rotWithShape="1">
                <a:blip r:embed="rId2"/>
                <a:stretch>
                  <a:fillRect l="-2242" b="-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43000" y="2362200"/>
                <a:ext cx="4190571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vi-VN" sz="3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vi-VN" sz="36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3600" b="0" i="1" dirty="0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62200"/>
                <a:ext cx="4190571" cy="879215"/>
              </a:xfrm>
              <a:prstGeom prst="rect">
                <a:avLst/>
              </a:prstGeom>
              <a:blipFill rotWithShape="1">
                <a:blip r:embed="rId3"/>
                <a:stretch>
                  <a:fillRect l="-4512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43000" y="3581400"/>
                <a:ext cx="7061037" cy="887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3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nl-NL" sz="3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vi-VN" sz="36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36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vi-VN" sz="3600" b="0" i="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3600" b="0" i="1" dirty="0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vi-VN" sz="3600" b="0" i="0" smtClean="0">
                        <a:latin typeface="Cambria Math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vi-VN" sz="3600" i="1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600" i="1">
                            <a:latin typeface="Cambria Math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  <m:r>
                      <m:rPr>
                        <m:nor/>
                      </m:rPr>
                      <a:rPr lang="vi-VN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6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vi-VN" sz="36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581400"/>
                <a:ext cx="7061037" cy="887166"/>
              </a:xfrm>
              <a:prstGeom prst="rect">
                <a:avLst/>
              </a:prstGeom>
              <a:blipFill rotWithShape="1">
                <a:blip r:embed="rId4"/>
                <a:stretch>
                  <a:fillRect l="-2677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43000" y="4800600"/>
                <a:ext cx="4700967" cy="966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vi-VN" sz="3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3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vi-VN" b="0" i="1" smtClean="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vi-VN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vi-VN" b="0" i="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b="0" i="1" smtClean="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b="0" i="1" smtClean="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800600"/>
                <a:ext cx="4700967" cy="966675"/>
              </a:xfrm>
              <a:prstGeom prst="rect">
                <a:avLst/>
              </a:prstGeom>
              <a:blipFill rotWithShape="1">
                <a:blip r:embed="rId5"/>
                <a:stretch>
                  <a:fillRect l="-4021" b="-6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77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E2958E0D-B73B-446F-9B87-D9E724B8C8C5}"/>
                  </a:ext>
                </a:extLst>
              </p:cNvPr>
              <p:cNvSpPr/>
              <p:nvPr/>
            </p:nvSpPr>
            <p:spPr>
              <a:xfrm>
                <a:off x="152400" y="317063"/>
                <a:ext cx="8839200" cy="1968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nl-NL" sz="28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vi-VN" sz="28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nl-NL" sz="28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28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một ngày thời gian để học và ngủ của bạn Nam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28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ngày trong đó thời gian học của Nam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ngày. Hỏi thời gian ngủ của bạn Nam là bao nhiêu phần của một ngày?</a:t>
                </a:r>
                <a:endParaRPr lang="en-US" sz="2800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E2958E0D-B73B-446F-9B87-D9E724B8C8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17063"/>
                <a:ext cx="8839200" cy="1968937"/>
              </a:xfrm>
              <a:prstGeom prst="rect">
                <a:avLst/>
              </a:prstGeom>
              <a:blipFill rotWithShape="1">
                <a:blip r:embed="rId2"/>
                <a:stretch>
                  <a:fillRect l="-1379" r="-1379" b="-7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14400" y="2489812"/>
                <a:ext cx="7543800" cy="2615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4"/>
                <a:r>
                  <a:rPr lang="vi-VN" sz="28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Bài giải</a:t>
                </a:r>
              </a:p>
              <a:p>
                <a:r>
                  <a:rPr lang="vi-VN" sz="28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 số chỉ số phần thời </a:t>
                </a:r>
                <a:r>
                  <a:rPr lang="vi-VN" sz="28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 ngủ của bạn Nam </a:t>
                </a:r>
                <a:r>
                  <a:rPr lang="vi-VN" sz="28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là:</a:t>
                </a:r>
              </a:p>
              <a:p>
                <a14:m>
                  <m:oMath xmlns:m="http://schemas.openxmlformats.org/officeDocument/2006/math">
                    <m:r>
                      <a:rPr lang="vi-VN" sz="2800" b="0" i="1" smtClean="0">
                        <a:solidFill>
                          <a:srgbClr val="7030A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                </m:t>
                    </m:r>
                    <m:f>
                      <m:f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-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28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(ngày)</a:t>
                </a:r>
              </a:p>
              <a:p>
                <a:r>
                  <a:rPr lang="vi-VN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(ngày)</a:t>
                </a:r>
                <a:endParaRPr lang="en-US" sz="28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489812"/>
                <a:ext cx="7543800" cy="2615588"/>
              </a:xfrm>
              <a:prstGeom prst="rect">
                <a:avLst/>
              </a:prstGeom>
              <a:blipFill rotWithShape="1">
                <a:blip r:embed="rId3"/>
                <a:stretch>
                  <a:fillRect l="-161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11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54165" y="1712004"/>
            <a:ext cx="421334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TRÒ CHƠI </a:t>
            </a:r>
          </a:p>
        </p:txBody>
      </p:sp>
      <p:pic>
        <p:nvPicPr>
          <p:cNvPr id="8195" name="Picture 5" descr="nhom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391275" y="57150"/>
            <a:ext cx="752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nhom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130425" y="-114300"/>
            <a:ext cx="752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nhom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885825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3" descr="nhom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8300" y="738188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362200" y="3200400"/>
            <a:ext cx="421334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6600" b="1" dirty="0" err="1" smtClean="0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Hái</a:t>
            </a:r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Quả</a:t>
            </a:r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</TotalTime>
  <Words>390</Words>
  <Application>Microsoft Office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Chủ đề của Office</vt:lpstr>
      <vt:lpstr>1_Office Theme</vt:lpstr>
      <vt:lpstr>TRƯỜNG TIỂU HỌC ÁI MỘ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Sony 622</cp:lastModifiedBy>
  <cp:revision>103</cp:revision>
  <dcterms:created xsi:type="dcterms:W3CDTF">2010-01-30T14:04:33Z</dcterms:created>
  <dcterms:modified xsi:type="dcterms:W3CDTF">2022-02-24T03:28:20Z</dcterms:modified>
</cp:coreProperties>
</file>