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9" r:id="rId3"/>
    <p:sldId id="259" r:id="rId4"/>
    <p:sldId id="276" r:id="rId5"/>
    <p:sldId id="277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63" d="100"/>
          <a:sy n="63" d="100"/>
        </p:scale>
        <p:origin x="-936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0E71C-8294-486E-BC46-58066BD4732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0EF57-B8A0-44E7-ACE5-305A99412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3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79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0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98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75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105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014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516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87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325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218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1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351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32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129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24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9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2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0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4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53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17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B68E4-7452-4C6B-921F-B2B55FF80935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9836D-57A7-4AF9-ADEB-A5058620F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93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0CBE-4F68-44A3-99A2-35606378CA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64E64-87FC-4053-B1BA-A6A041BA48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31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6.png"/><Relationship Id="rId5" Type="http://schemas.openxmlformats.org/officeDocument/2006/relationships/image" Target="../media/image7.png"/><Relationship Id="rId10" Type="http://schemas.openxmlformats.org/officeDocument/2006/relationships/image" Target="../media/image5.png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image" Target="../media/image4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1905000"/>
          </a:xfrm>
        </p:spPr>
        <p:txBody>
          <a:bodyPr>
            <a:prstTxWarp prst="textArchUp">
              <a:avLst/>
            </a:prstTxWarp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0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60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ÁI MỘ A</a:t>
            </a:r>
            <a:endParaRPr lang="en-US" sz="60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770260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TOÁN:LUYỆN </a:t>
            </a:r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 smtClean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TRANG </a:t>
            </a:r>
            <a:r>
              <a:rPr lang="en-US" sz="4000" b="1" dirty="0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128-bài </a:t>
            </a:r>
            <a:r>
              <a:rPr lang="en-US" sz="4000" b="1" dirty="0" err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dưới</a:t>
            </a:r>
            <a:endParaRPr lang="en-US" sz="40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8000" y="5410203"/>
            <a:ext cx="1148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TOÁN LỚP 4</a:t>
            </a:r>
            <a:endParaRPr lang="en-US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8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2569442" y="481242"/>
            <a:ext cx="3922799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 smtClean="0">
                <a:cs typeface="Times New Roman" panose="02020603050405020304" pitchFamily="18" charset="0"/>
              </a:rPr>
              <a:t>Tính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(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theo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mẫu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):</a:t>
            </a:r>
            <a:endParaRPr lang="en-US" altLang="en-US" sz="3200" b="1" dirty="0">
              <a:cs typeface="Times New Roman" panose="02020603050405020304" pitchFamily="18" charset="0"/>
            </a:endParaRP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8255000" y="5896253"/>
            <a:ext cx="2423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6003926" y="3246440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6003926" y="3246440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61" name="WordArt 124" descr="Paper bag"/>
          <p:cNvSpPr>
            <a:spLocks noChangeArrowheads="1" noChangeShapeType="1" noTextEdit="1"/>
          </p:cNvSpPr>
          <p:nvPr/>
        </p:nvSpPr>
        <p:spPr bwMode="auto">
          <a:xfrm>
            <a:off x="1748773" y="630313"/>
            <a:ext cx="736937" cy="2231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20933" y="1124544"/>
                <a:ext cx="5882065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3+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931" y="1124542"/>
                <a:ext cx="5882065" cy="967637"/>
              </a:xfrm>
              <a:prstGeom prst="rect">
                <a:avLst/>
              </a:prstGeom>
              <a:blipFill rotWithShape="1">
                <a:blip r:embed="rId3"/>
                <a:stretch>
                  <a:fillRect b="-2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959090" y="1404306"/>
            <a:ext cx="1866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4203826" y="2148449"/>
                <a:ext cx="5882065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3+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825" y="2148449"/>
                <a:ext cx="5882065" cy="93519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235620" y="2346075"/>
            <a:ext cx="5313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/>
              <p:cNvSpPr txBox="1"/>
              <p:nvPr/>
            </p:nvSpPr>
            <p:spPr>
              <a:xfrm>
                <a:off x="1669029" y="3498128"/>
                <a:ext cx="2156427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3+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3" name="TextBox 10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9030" y="3498128"/>
                <a:ext cx="2156426" cy="92519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6603587" y="3498128"/>
                <a:ext cx="2156427" cy="14600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3587" y="3498128"/>
                <a:ext cx="2156426" cy="1460080"/>
              </a:xfrm>
              <a:prstGeom prst="rect">
                <a:avLst/>
              </a:prstGeom>
              <a:blipFill rotWithShape="1">
                <a:blip r:embed="rId7"/>
                <a:stretch>
                  <a:fillRect l="-11299" b="-12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/>
              <p:cNvSpPr txBox="1"/>
              <p:nvPr/>
            </p:nvSpPr>
            <p:spPr>
              <a:xfrm>
                <a:off x="4689803" y="5088314"/>
                <a:ext cx="2156427" cy="117596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06" name="TextBox 1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9803" y="5088312"/>
                <a:ext cx="2156426" cy="117596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/>
              <p:cNvSpPr txBox="1"/>
              <p:nvPr/>
            </p:nvSpPr>
            <p:spPr>
              <a:xfrm>
                <a:off x="1593209" y="3498128"/>
                <a:ext cx="5882065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7" name="TextBox 1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208" y="3498128"/>
                <a:ext cx="5882065" cy="925190"/>
              </a:xfrm>
              <a:prstGeom prst="rect">
                <a:avLst/>
              </a:prstGeom>
              <a:blipFill rotWithShape="1">
                <a:blip r:embed="rId9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/>
              <p:cNvSpPr txBox="1"/>
              <p:nvPr/>
            </p:nvSpPr>
            <p:spPr>
              <a:xfrm>
                <a:off x="8255002" y="3491056"/>
                <a:ext cx="2885439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20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23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8" name="TextBox 10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5000" y="3491056"/>
                <a:ext cx="2885439" cy="925190"/>
              </a:xfrm>
              <a:prstGeom prst="rect">
                <a:avLst/>
              </a:prstGeom>
              <a:blipFill rotWithShape="1">
                <a:blip r:embed="rId10"/>
                <a:stretch>
                  <a:fillRect r="-6554" b="-59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5578361" y="4958208"/>
                <a:ext cx="4678392" cy="93198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361" y="4958208"/>
                <a:ext cx="4678392" cy="931986"/>
              </a:xfrm>
              <a:prstGeom prst="rect">
                <a:avLst/>
              </a:prstGeom>
              <a:blipFill rotWithShape="1">
                <a:blip r:embed="rId11"/>
                <a:stretch>
                  <a:fillRect b="-65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601471" y="3746960"/>
            <a:ext cx="663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481014" y="3746960"/>
            <a:ext cx="663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4575441" y="5179192"/>
            <a:ext cx="663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9596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5" grpId="0"/>
      <p:bldP spid="106" grpId="0"/>
      <p:bldP spid="107" grpId="0"/>
      <p:bldP spid="108" grpId="0"/>
      <p:bldP spid="109" grpId="0"/>
      <p:bldP spid="10" grpId="0"/>
      <p:bldP spid="111" grpId="0"/>
      <p:bldP spid="1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2569442" y="481242"/>
            <a:ext cx="3922799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 smtClean="0">
                <a:cs typeface="Times New Roman" panose="02020603050405020304" pitchFamily="18" charset="0"/>
              </a:rPr>
              <a:t>Tính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chất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kết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hợp</a:t>
            </a:r>
            <a:endParaRPr lang="en-US" altLang="en-US" sz="3200" b="1" dirty="0">
              <a:cs typeface="Times New Roman" panose="02020603050405020304" pitchFamily="18" charset="0"/>
            </a:endParaRP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8255000" y="5896253"/>
            <a:ext cx="2423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6003926" y="3246440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6003926" y="3246440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61" name="WordArt 124" descr="Paper bag"/>
          <p:cNvSpPr>
            <a:spLocks noChangeArrowheads="1" noChangeShapeType="1" noTextEdit="1"/>
          </p:cNvSpPr>
          <p:nvPr/>
        </p:nvSpPr>
        <p:spPr bwMode="auto">
          <a:xfrm>
            <a:off x="1524002" y="630313"/>
            <a:ext cx="961708" cy="31289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kern="10" dirty="0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endParaRPr lang="en-US" sz="3200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4737" y="2101798"/>
                <a:ext cx="5882065" cy="11065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=…</m:t>
                      </m:r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736" y="2101796"/>
                <a:ext cx="5882065" cy="1106521"/>
              </a:xfrm>
              <a:prstGeom prst="rect">
                <a:avLst/>
              </a:prstGeom>
              <a:blipFill rotWithShape="0">
                <a:blip r:embed="rId4"/>
                <a:stretch>
                  <a:fillRect b="-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748771" y="1301957"/>
            <a:ext cx="4050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768017" y="2099835"/>
                <a:ext cx="5882065" cy="11065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=…</m:t>
                      </m:r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8016" y="2099833"/>
                <a:ext cx="5882065" cy="110652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225677" y="3538827"/>
                <a:ext cx="5882065" cy="11065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5675" y="3538825"/>
                <a:ext cx="5882065" cy="110652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649184" y="3507874"/>
                <a:ext cx="5882065" cy="11065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182" y="3507872"/>
                <a:ext cx="5882065" cy="1106521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225677" y="2150190"/>
                <a:ext cx="5882065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5675" y="2150190"/>
                <a:ext cx="5882065" cy="92519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413100" y="2150190"/>
                <a:ext cx="5882065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3098" y="2150190"/>
                <a:ext cx="5882065" cy="92519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52401" y="5124000"/>
            <a:ext cx="117284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1079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886126" y="731596"/>
            <a:ext cx="9689927" cy="885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838200" indent="-8382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 smtClean="0">
                <a:cs typeface="Times New Roman" panose="02020603050405020304" pitchFamily="18" charset="0"/>
              </a:rPr>
              <a:t>Một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chữ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dài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      m</a:t>
            </a:r>
            <a:r>
              <a:rPr lang="en-US" altLang="en-US" sz="3200" b="1" dirty="0"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chiều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rộng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    m.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Tính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nửa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chu</a:t>
            </a:r>
            <a:r>
              <a:rPr lang="en-US" altLang="en-US" sz="3200" b="1" dirty="0" smtClean="0"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cs typeface="Times New Roman" panose="02020603050405020304" pitchFamily="18" charset="0"/>
              </a:rPr>
              <a:t>vi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chữ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cs typeface="Times New Roman" panose="02020603050405020304" pitchFamily="18" charset="0"/>
              </a:rPr>
              <a:t>đó</a:t>
            </a:r>
            <a:r>
              <a:rPr lang="en-US" altLang="en-US" sz="3200" b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8255000" y="5896253"/>
            <a:ext cx="2423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6003926" y="3246440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6003926" y="3246440"/>
            <a:ext cx="1847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 sz="3200">
              <a:cs typeface="Times New Roman" panose="02020603050405020304" pitchFamily="18" charset="0"/>
            </a:endParaRPr>
          </a:p>
        </p:txBody>
      </p:sp>
      <p:sp>
        <p:nvSpPr>
          <p:cNvPr id="26661" name="WordArt 124" descr="Paper bag"/>
          <p:cNvSpPr>
            <a:spLocks noChangeArrowheads="1" noChangeShapeType="1" noTextEdit="1"/>
          </p:cNvSpPr>
          <p:nvPr/>
        </p:nvSpPr>
        <p:spPr bwMode="auto">
          <a:xfrm>
            <a:off x="795671" y="861589"/>
            <a:ext cx="961708" cy="31289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kern="10" dirty="0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sz="3200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817741" y="418170"/>
                <a:ext cx="5882065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7740" y="418170"/>
                <a:ext cx="5882065" cy="92519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200326" y="2819370"/>
            <a:ext cx="96393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Nửa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805968" y="510833"/>
                <a:ext cx="5882065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5966" y="510833"/>
                <a:ext cx="5882065" cy="92519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200977" y="3604200"/>
                <a:ext cx="5882065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>
                  <a:solidFill>
                    <a:schemeClr val="accent5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975" y="3604200"/>
                <a:ext cx="5882065" cy="925190"/>
              </a:xfrm>
              <a:prstGeom prst="rect">
                <a:avLst/>
              </a:prstGeom>
              <a:blipFill rotWithShape="1">
                <a:blip r:embed="rId6"/>
                <a:stretch>
                  <a:fillRect b="-5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334000" y="4881187"/>
            <a:ext cx="3749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530938" y="4710977"/>
                <a:ext cx="5882065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29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32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en-US" sz="3200" b="0" i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3200" dirty="0">
                  <a:solidFill>
                    <a:schemeClr val="accent5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937" y="4710977"/>
                <a:ext cx="5882065" cy="925190"/>
              </a:xfrm>
              <a:prstGeom prst="rect">
                <a:avLst/>
              </a:prstGeom>
              <a:blipFill rotWithShape="1">
                <a:blip r:embed="rId7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WordArt 124" descr="Paper bag"/>
          <p:cNvSpPr>
            <a:spLocks noChangeArrowheads="1" noChangeShapeType="1" noTextEdit="1"/>
          </p:cNvSpPr>
          <p:nvPr/>
        </p:nvSpPr>
        <p:spPr bwMode="auto">
          <a:xfrm>
            <a:off x="5661154" y="2011682"/>
            <a:ext cx="1257807" cy="55615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kern="10" dirty="0" smtClean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sy="50000" kx="2453608" algn="bl" rotWithShape="0">
                    <a:srgbClr val="C7DFD3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sy="50000" kx="2453608" algn="bl" rotWithShape="0">
                  <a:srgbClr val="C7DFD3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1202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  <p:bldP spid="3" grpId="0"/>
      <p:bldP spid="32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4"/>
          <p:cNvSpPr txBox="1">
            <a:spLocks noChangeArrowheads="1"/>
          </p:cNvSpPr>
          <p:nvPr/>
        </p:nvSpPr>
        <p:spPr bwMode="auto">
          <a:xfrm>
            <a:off x="1524000" y="685802"/>
            <a:ext cx="2743200" cy="830997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4800" b="1" dirty="0" err="1"/>
              <a:t>Dặn</a:t>
            </a:r>
            <a:r>
              <a:rPr lang="en-US" altLang="en-US" sz="4800" b="1" dirty="0"/>
              <a:t> </a:t>
            </a:r>
            <a:r>
              <a:rPr lang="en-US" altLang="en-US" sz="4800" b="1" dirty="0" err="1"/>
              <a:t>dò</a:t>
            </a:r>
            <a:r>
              <a:rPr lang="en-US" altLang="en-US" sz="4800" b="1" dirty="0"/>
              <a:t>:</a:t>
            </a:r>
          </a:p>
        </p:txBody>
      </p:sp>
      <p:sp>
        <p:nvSpPr>
          <p:cNvPr id="3" name="Text Box 44"/>
          <p:cNvSpPr txBox="1">
            <a:spLocks noChangeArrowheads="1"/>
          </p:cNvSpPr>
          <p:nvPr/>
        </p:nvSpPr>
        <p:spPr bwMode="auto">
          <a:xfrm>
            <a:off x="1143000" y="2209801"/>
            <a:ext cx="10134600" cy="13080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>
              <a:spcBef>
                <a:spcPts val="600"/>
              </a:spcBef>
              <a:spcAft>
                <a:spcPts val="1200"/>
              </a:spcAft>
              <a:buFontTx/>
              <a:buChar char="-"/>
              <a:defRPr/>
            </a:pPr>
            <a:r>
              <a:rPr lang="en-US" altLang="en-US" sz="3200" b="1" dirty="0" err="1"/>
              <a:t>Sửa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bài</a:t>
            </a:r>
            <a:r>
              <a:rPr lang="en-US" altLang="en-US" sz="3200" b="1" dirty="0"/>
              <a:t> (</a:t>
            </a:r>
            <a:r>
              <a:rPr lang="en-US" altLang="en-US" sz="3200" b="1" dirty="0" err="1"/>
              <a:t>nếu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làm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sai</a:t>
            </a:r>
            <a:r>
              <a:rPr lang="en-US" altLang="en-US" sz="3200" b="1" dirty="0"/>
              <a:t>)</a:t>
            </a:r>
          </a:p>
          <a:p>
            <a:pPr marL="457200" indent="-457200">
              <a:spcBef>
                <a:spcPts val="600"/>
              </a:spcBef>
              <a:spcAft>
                <a:spcPts val="1200"/>
              </a:spcAft>
              <a:buFontTx/>
              <a:buChar char="-"/>
              <a:defRPr/>
            </a:pPr>
            <a:r>
              <a:rPr lang="en-US" altLang="en-US" sz="3200" b="1" dirty="0" err="1" smtClean="0"/>
              <a:t>Đọc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tr</a:t>
            </a:r>
            <a:r>
              <a:rPr lang="vi-VN" altLang="en-US" sz="3200" b="1" dirty="0" smtClean="0"/>
              <a:t>ước</a:t>
            </a:r>
            <a:r>
              <a:rPr lang="en-US" altLang="en-US" sz="3200" b="1" dirty="0"/>
              <a:t> </a:t>
            </a:r>
            <a:r>
              <a:rPr lang="en-US" altLang="en-US" sz="3200" b="1" dirty="0" err="1" smtClean="0"/>
              <a:t>bài</a:t>
            </a:r>
            <a:r>
              <a:rPr lang="en-US" altLang="en-US" sz="3200" b="1" dirty="0"/>
              <a:t> </a:t>
            </a:r>
            <a:r>
              <a:rPr lang="en-US" altLang="en-US" sz="3200" b="1" dirty="0" err="1" smtClean="0"/>
              <a:t>Phép</a:t>
            </a:r>
            <a:r>
              <a:rPr lang="en-US" altLang="en-US" sz="3200" b="1" dirty="0"/>
              <a:t> </a:t>
            </a:r>
            <a:r>
              <a:rPr lang="en-US" altLang="en-US" sz="3200" b="1" dirty="0" err="1" smtClean="0"/>
              <a:t>trừ</a:t>
            </a:r>
            <a:r>
              <a:rPr lang="en-US" altLang="en-US" sz="3200" b="1" dirty="0"/>
              <a:t> </a:t>
            </a:r>
            <a:r>
              <a:rPr lang="en-US" altLang="en-US" sz="3200" b="1" dirty="0" err="1" smtClean="0"/>
              <a:t>phân</a:t>
            </a:r>
            <a:r>
              <a:rPr lang="en-US" altLang="en-US" sz="3200" b="1" dirty="0"/>
              <a:t> </a:t>
            </a:r>
            <a:r>
              <a:rPr lang="en-US" altLang="en-US" sz="3200" b="1" dirty="0" err="1" smtClean="0"/>
              <a:t>số</a:t>
            </a:r>
            <a:r>
              <a:rPr lang="en-US" altLang="en-US" sz="3200" b="1" dirty="0" smtClean="0"/>
              <a:t>.</a:t>
            </a:r>
            <a:endParaRPr lang="en-US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2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351</Words>
  <Application>Microsoft Office PowerPoint</Application>
  <PresentationFormat>Custom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TRƯỜNG TIỂU HỌC ÁI MỘ 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Sony 622</cp:lastModifiedBy>
  <cp:revision>19</cp:revision>
  <dcterms:created xsi:type="dcterms:W3CDTF">2021-02-25T07:53:26Z</dcterms:created>
  <dcterms:modified xsi:type="dcterms:W3CDTF">2022-02-24T03:24:17Z</dcterms:modified>
</cp:coreProperties>
</file>