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14951-EA81-4B67-9BA3-24EB0EE88081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CAE56-1C6A-410B-80B9-8000F005F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2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AD5B5-2691-4C92-8782-FFC5241AAA98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756B4-E353-4915-8433-8D0989B70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0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CA7DF-DA6F-4CAE-BFC8-1009AF960FFB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B250B-EB2A-4904-9E9C-68606AEAD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9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58629-6759-4D9D-9B59-5678E2422B97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2B9E7-7A38-4F7A-B5BC-A0E6BF096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86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BDD25-D2F4-49D6-B082-2B5C15AFCF09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1FFD5-EE66-4D06-B263-3AAA01699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63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7338-067F-47E4-B38E-D8AE041D71E3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E9E99-1E70-4D5C-96DE-7D30D2AD7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23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4F2B9-FB99-45E3-935B-DB549B6D1889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51C0B-17F3-4085-BCAD-07A014C49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28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123D1-9988-4DBF-84D9-BE3B251F23D8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B517F-85D9-43B2-8626-4DE8BFC67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99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45ACB-8084-49DF-811D-33313A12C08B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DB94D-8E92-41A8-BBF9-22C7543EC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96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8EADB-93CC-4E97-8587-9C9FB40D9643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288EE-C445-41E8-A119-B0512ED05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91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598B0-C209-42BC-95AD-C95BF643C43D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2D34B-4E03-4759-A500-2EB00F6AA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0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14258-3AEB-4D35-8EF8-BD1AF59EE471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63369-F510-4387-8092-2AB525EE4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71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F62DA-BEBB-4DBA-805B-5E76D996578A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ECDDF-C7B2-4D7B-BA53-30BB15DB3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47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0CA50-BC21-4BD3-A601-ED7FE4B96A0B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B3E0B-4EE8-4DD5-9022-49AA34F12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46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69515-1F0E-4732-9E5B-73CE61E4E9E9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BE6EC-B677-4F23-AA9D-E8DA956EE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8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30ED3-4B0E-44A3-9C87-502ED86E64BB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3B7AA-953E-4560-BE3B-1C885BD5F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8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16CC-DE76-4DFD-8A4B-B15425971B18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78239-F3FB-47A6-8885-378C726C9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6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D89C2-48F1-4F14-9E49-8F2DC19C42BA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84C72-F211-47AE-B74C-AF9BDBD19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3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39AF7-54EC-41A9-8307-17D77A4CE9AF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CFEAB-0B18-4167-A42F-9415CBB9F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3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EC870-052D-4542-BD58-6377336DFD18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122A-DB41-4672-B2FF-3E613B47B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7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1DD6C-C9B1-4DF1-9F86-16E642051133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88714-FC12-4CF9-A3C2-1BF682D46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6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3999B-9AD9-4DF1-B804-4B9CF89EA53A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1DC04-BADA-4B25-A6A6-18D21C62E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8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E68DC-C3C2-4E1C-986A-70C5799D3896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12/8/2021</a:t>
            </a:fld>
            <a:endParaRPr 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6D5F5-109B-4211-AFB3-3D43BB3003A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8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411A9E-52DD-4ED9-BB50-16B9470C2239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12/8/2021</a:t>
            </a:fld>
            <a:endParaRPr 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98BB18-AE6D-486C-8478-B4C72A081AA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5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49.gif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2098766" y="381000"/>
            <a:ext cx="8188234" cy="672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vi-VN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WordArt 20"/>
          <p:cNvSpPr>
            <a:spLocks noChangeArrowheads="1" noChangeShapeType="1" noTextEdit="1"/>
          </p:cNvSpPr>
          <p:nvPr/>
        </p:nvSpPr>
        <p:spPr bwMode="auto">
          <a:xfrm>
            <a:off x="3929743" y="1610634"/>
            <a:ext cx="3986349" cy="4985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3182860" y="2806337"/>
            <a:ext cx="5826280" cy="3289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128 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8" y="0"/>
            <a:chExt cx="5760" cy="4320"/>
          </a:xfrm>
        </p:grpSpPr>
        <p:pic>
          <p:nvPicPr>
            <p:cNvPr id="16393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95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6396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7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8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9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6390" name="Picture 2" descr="Bemu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" descr="Bemu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 descr="Bemu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38800"/>
            <a:ext cx="19050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50567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 txBox="1">
            <a:spLocks noGrp="1"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AF41B5C-3164-417A-9038-A88F4913A149}" type="slidenum">
              <a:rPr 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3555" name="AutoShape 6"/>
          <p:cNvSpPr>
            <a:spLocks noChangeArrowheads="1"/>
          </p:cNvSpPr>
          <p:nvPr/>
        </p:nvSpPr>
        <p:spPr bwMode="auto">
          <a:xfrm>
            <a:off x="1828800" y="1295400"/>
            <a:ext cx="1524000" cy="685800"/>
          </a:xfrm>
          <a:prstGeom prst="flowChartDocumen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66"/>
                </a:solidFill>
              </a:rPr>
              <a:t>Câu </a:t>
            </a:r>
            <a:r>
              <a:rPr lang="en-US" sz="3600">
                <a:solidFill>
                  <a:srgbClr val="FF0066"/>
                </a:solidFill>
              </a:rPr>
              <a:t>2</a:t>
            </a:r>
            <a:endParaRPr lang="en-US" altLang="en-US" sz="3600">
              <a:solidFill>
                <a:srgbClr val="FF0066"/>
              </a:solidFill>
            </a:endParaRPr>
          </a:p>
        </p:txBody>
      </p:sp>
      <p:sp>
        <p:nvSpPr>
          <p:cNvPr id="19460" name="Oval 33"/>
          <p:cNvSpPr>
            <a:spLocks noChangeArrowheads="1"/>
          </p:cNvSpPr>
          <p:nvPr/>
        </p:nvSpPr>
        <p:spPr bwMode="auto">
          <a:xfrm>
            <a:off x="3124200" y="5029200"/>
            <a:ext cx="838200" cy="838200"/>
          </a:xfrm>
          <a:prstGeom prst="ellipse">
            <a:avLst/>
          </a:prstGeom>
          <a:noFill/>
          <a:ln w="317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4114801" y="76201"/>
            <a:ext cx="4105275" cy="1387475"/>
            <a:chOff x="0" y="0"/>
            <a:chExt cx="2586" cy="874"/>
          </a:xfrm>
        </p:grpSpPr>
        <p:sp>
          <p:nvSpPr>
            <p:cNvPr id="23572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0" y="384"/>
              <a:ext cx="2586" cy="490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kern="10" spc="-360" dirty="0" err="1" smtClean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.VnBahamasBH"/>
                </a:rPr>
                <a:t>Thi</a:t>
              </a:r>
              <a:r>
                <a:rPr lang="en-US" sz="3600" kern="10" spc="-360" dirty="0" smtClean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.VnBahamasBH"/>
                </a:rPr>
                <a:t> </a:t>
              </a:r>
              <a:r>
                <a:rPr lang="en-US" sz="3600" kern="10" spc="-360" dirty="0" err="1" smtClean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.VnBahamasBH"/>
                </a:rPr>
                <a:t>tài</a:t>
              </a:r>
              <a:r>
                <a:rPr lang="en-US" sz="3600" kern="10" spc="-360" dirty="0" smtClean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.VnBahamasBH"/>
                </a:rPr>
                <a:t> </a:t>
              </a:r>
              <a:r>
                <a:rPr lang="en-US" sz="3600" kern="10" spc="-360" dirty="0" err="1" smtClean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.VnBahamasBH"/>
                </a:rPr>
                <a:t>toán</a:t>
              </a:r>
              <a:r>
                <a:rPr lang="en-US" sz="3600" kern="10" spc="-360" dirty="0" smtClean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.VnBahamasBH"/>
                </a:rPr>
                <a:t> </a:t>
              </a:r>
              <a:r>
                <a:rPr lang="en-US" sz="3600" kern="10" spc="-360" dirty="0" err="1" smtClean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.VnBahamasBH"/>
                </a:rPr>
                <a:t>học</a:t>
              </a:r>
              <a:endParaRPr lang="en-US" sz="3600" kern="10" spc="-36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BahamasBH"/>
              </a:endParaRPr>
            </a:p>
          </p:txBody>
        </p:sp>
        <p:sp>
          <p:nvSpPr>
            <p:cNvPr id="23573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384" y="0"/>
              <a:ext cx="1248" cy="3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vi-VN" sz="3600" kern="10">
                  <a:solidFill>
                    <a:srgbClr val="FF0066"/>
                  </a:solidFill>
                  <a:effectLst>
                    <a:outerShdw dist="53882" dir="2700000" algn="ctr" rotWithShape="0">
                      <a:srgbClr val="C0C0C0">
                        <a:alpha val="75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</a:t>
              </a:r>
              <a:endParaRPr lang="en-US" sz="3600" kern="1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558" name="AutoShape 3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829800" y="6019800"/>
            <a:ext cx="5334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3352800" y="1371600"/>
            <a:ext cx="677703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 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phân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sau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phân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lớn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Arial" panose="020B0604020202020204" pitchFamily="34" charset="0"/>
              </a:rPr>
              <a:t>nhất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3344864" y="2854326"/>
            <a:ext cx="693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chemeClr val="hlink"/>
                </a:solidFill>
                <a:latin typeface="Arial" panose="020B0604020202020204" pitchFamily="34" charset="0"/>
              </a:rPr>
              <a:t>A.  </a:t>
            </a:r>
          </a:p>
        </p:txBody>
      </p:sp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3276600" y="3886201"/>
            <a:ext cx="693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chemeClr val="hlink"/>
                </a:solidFill>
                <a:latin typeface="Arial" panose="020B0604020202020204" pitchFamily="34" charset="0"/>
              </a:rPr>
              <a:t>B.  </a:t>
            </a:r>
          </a:p>
        </p:txBody>
      </p:sp>
      <p:sp>
        <p:nvSpPr>
          <p:cNvPr id="23562" name="Text Box 12"/>
          <p:cNvSpPr txBox="1">
            <a:spLocks noChangeArrowheads="1"/>
          </p:cNvSpPr>
          <p:nvPr/>
        </p:nvSpPr>
        <p:spPr bwMode="auto">
          <a:xfrm>
            <a:off x="3276600" y="5181601"/>
            <a:ext cx="693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chemeClr val="hlink"/>
                </a:solidFill>
                <a:latin typeface="Arial" panose="020B0604020202020204" pitchFamily="34" charset="0"/>
              </a:rPr>
              <a:t>C.  </a:t>
            </a:r>
          </a:p>
        </p:txBody>
      </p:sp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4054476" y="2689225"/>
            <a:ext cx="12795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23564" name="Line 14"/>
          <p:cNvSpPr>
            <a:spLocks noChangeShapeType="1"/>
          </p:cNvSpPr>
          <p:nvPr/>
        </p:nvSpPr>
        <p:spPr bwMode="auto">
          <a:xfrm>
            <a:off x="4114800" y="3276600"/>
            <a:ext cx="381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Text Box 15"/>
          <p:cNvSpPr txBox="1">
            <a:spLocks noChangeArrowheads="1"/>
          </p:cNvSpPr>
          <p:nvPr/>
        </p:nvSpPr>
        <p:spPr bwMode="auto">
          <a:xfrm>
            <a:off x="4038601" y="3657600"/>
            <a:ext cx="12795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23566" name="Text Box 16"/>
          <p:cNvSpPr txBox="1">
            <a:spLocks noChangeArrowheads="1"/>
          </p:cNvSpPr>
          <p:nvPr/>
        </p:nvSpPr>
        <p:spPr bwMode="auto">
          <a:xfrm>
            <a:off x="3810001" y="4876800"/>
            <a:ext cx="14319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chemeClr val="hlink"/>
                </a:solidFill>
                <a:latin typeface="Arial" panose="020B0604020202020204" pitchFamily="34" charset="0"/>
              </a:rPr>
              <a:t>9</a:t>
            </a:r>
            <a:endParaRPr lang="en-US" altLang="en-US" sz="36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3567" name="Line 17"/>
          <p:cNvSpPr>
            <a:spLocks noChangeShapeType="1"/>
          </p:cNvSpPr>
          <p:nvPr/>
        </p:nvSpPr>
        <p:spPr bwMode="auto">
          <a:xfrm>
            <a:off x="4038600" y="5486400"/>
            <a:ext cx="304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18"/>
          <p:cNvSpPr>
            <a:spLocks noChangeShapeType="1"/>
          </p:cNvSpPr>
          <p:nvPr/>
        </p:nvSpPr>
        <p:spPr bwMode="auto">
          <a:xfrm>
            <a:off x="4022725" y="4268788"/>
            <a:ext cx="381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Line 19"/>
          <p:cNvSpPr>
            <a:spLocks noChangeShapeType="1"/>
          </p:cNvSpPr>
          <p:nvPr/>
        </p:nvSpPr>
        <p:spPr bwMode="auto">
          <a:xfrm>
            <a:off x="4114800" y="3276600"/>
            <a:ext cx="381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0" name="Line 20"/>
          <p:cNvSpPr>
            <a:spLocks noChangeShapeType="1"/>
          </p:cNvSpPr>
          <p:nvPr/>
        </p:nvSpPr>
        <p:spPr bwMode="auto">
          <a:xfrm>
            <a:off x="4038600" y="4267200"/>
            <a:ext cx="381000" cy="15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1" name="Line 21"/>
          <p:cNvSpPr>
            <a:spLocks noChangeShapeType="1"/>
          </p:cNvSpPr>
          <p:nvPr/>
        </p:nvSpPr>
        <p:spPr bwMode="auto">
          <a:xfrm>
            <a:off x="3962400" y="5456239"/>
            <a:ext cx="381000" cy="158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8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 txBox="1">
            <a:spLocks noGrp="1"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06A4A928-2738-4338-8A3D-C86753306154}" type="slidenum">
              <a:rPr lang="en-US" sz="1200">
                <a:solidFill>
                  <a:srgbClr val="898989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4579" name="AutoShape 2"/>
          <p:cNvSpPr>
            <a:spLocks noChangeArrowheads="1"/>
          </p:cNvSpPr>
          <p:nvPr/>
        </p:nvSpPr>
        <p:spPr bwMode="auto">
          <a:xfrm>
            <a:off x="1828800" y="914400"/>
            <a:ext cx="1524000" cy="685800"/>
          </a:xfrm>
          <a:prstGeom prst="flowChartDocumen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FF0066"/>
                </a:solidFill>
              </a:rPr>
              <a:t>Câu </a:t>
            </a:r>
            <a:r>
              <a:rPr lang="en-US" sz="3600" b="1">
                <a:solidFill>
                  <a:srgbClr val="FF0066"/>
                </a:solidFill>
              </a:rPr>
              <a:t>3</a:t>
            </a:r>
            <a:endParaRPr lang="en-US" altLang="en-US" sz="3600" b="1">
              <a:solidFill>
                <a:srgbClr val="FF0066"/>
              </a:solidFill>
            </a:endParaRPr>
          </a:p>
        </p:txBody>
      </p:sp>
      <p:sp>
        <p:nvSpPr>
          <p:cNvPr id="24580" name="AutoShape 5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829800" y="6019800"/>
            <a:ext cx="5334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3886201" y="76201"/>
            <a:ext cx="4105275" cy="1387475"/>
            <a:chOff x="0" y="0"/>
            <a:chExt cx="2586" cy="874"/>
          </a:xfrm>
        </p:grpSpPr>
        <p:sp>
          <p:nvSpPr>
            <p:cNvPr id="24597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0" y="384"/>
              <a:ext cx="2586" cy="490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kern="10" spc="-360" dirty="0" err="1" smtClean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.VnBahamasBH"/>
                </a:rPr>
                <a:t>Thi</a:t>
              </a:r>
              <a:r>
                <a:rPr lang="en-US" sz="3600" b="1" kern="10" spc="-360" dirty="0" smtClean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.VnBahamasBH"/>
                </a:rPr>
                <a:t> </a:t>
              </a:r>
              <a:r>
                <a:rPr lang="en-US" sz="3600" b="1" kern="10" spc="-360" dirty="0" err="1" smtClean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.VnBahamasBH"/>
                </a:rPr>
                <a:t>tài</a:t>
              </a:r>
              <a:r>
                <a:rPr lang="en-US" sz="3600" b="1" kern="10" spc="-360" dirty="0" smtClean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.VnBahamasBH"/>
                </a:rPr>
                <a:t> </a:t>
              </a:r>
              <a:r>
                <a:rPr lang="en-US" sz="3600" b="1" kern="10" spc="-360" dirty="0" err="1" smtClean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.VnBahamasBH"/>
                </a:rPr>
                <a:t>toán</a:t>
              </a:r>
              <a:r>
                <a:rPr lang="en-US" sz="3600" b="1" kern="10" spc="-360" dirty="0" smtClean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.VnBahamasBH"/>
                </a:rPr>
                <a:t> </a:t>
              </a:r>
              <a:r>
                <a:rPr lang="en-US" sz="3600" b="1" kern="10" spc="-360" dirty="0" err="1" smtClean="0">
                  <a:ln w="12700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.VnBahamasBH"/>
                </a:rPr>
                <a:t>học</a:t>
              </a:r>
              <a:endParaRPr lang="en-US" sz="3600" b="1" kern="10" spc="-36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BahamasBH"/>
              </a:endParaRPr>
            </a:p>
          </p:txBody>
        </p:sp>
        <p:sp>
          <p:nvSpPr>
            <p:cNvPr id="24598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384" y="0"/>
              <a:ext cx="1248" cy="3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vi-VN" sz="3600" b="1" kern="10">
                  <a:solidFill>
                    <a:srgbClr val="FF0066"/>
                  </a:solidFill>
                  <a:effectLst>
                    <a:outerShdw dist="53882" dir="2700000" algn="ctr" rotWithShape="0">
                      <a:srgbClr val="C0C0C0">
                        <a:alpha val="75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</a:t>
              </a:r>
              <a:endParaRPr lang="en-US" sz="3600" b="1" kern="1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2438400" y="1889125"/>
            <a:ext cx="746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</a:rPr>
              <a:t>Phân số nào bằng    ?</a:t>
            </a: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6477000" y="1692276"/>
            <a:ext cx="13985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4584" name="Line 10"/>
          <p:cNvSpPr>
            <a:spLocks noChangeShapeType="1"/>
          </p:cNvSpPr>
          <p:nvPr/>
        </p:nvSpPr>
        <p:spPr bwMode="auto">
          <a:xfrm>
            <a:off x="6553200" y="2286000"/>
            <a:ext cx="381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5029200" y="2819400"/>
            <a:ext cx="1828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       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        </a:t>
            </a:r>
            <a:r>
              <a:rPr lang="en-US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en-US" altLang="en-US" sz="3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6" name="Text Box 12"/>
          <p:cNvSpPr txBox="1">
            <a:spLocks noChangeArrowheads="1"/>
          </p:cNvSpPr>
          <p:nvPr/>
        </p:nvSpPr>
        <p:spPr bwMode="auto">
          <a:xfrm>
            <a:off x="4419600" y="2971801"/>
            <a:ext cx="774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A.</a:t>
            </a:r>
          </a:p>
        </p:txBody>
      </p:sp>
      <p:sp>
        <p:nvSpPr>
          <p:cNvPr id="24587" name="Text Box 13"/>
          <p:cNvSpPr txBox="1">
            <a:spLocks noChangeArrowheads="1"/>
          </p:cNvSpPr>
          <p:nvPr/>
        </p:nvSpPr>
        <p:spPr bwMode="auto">
          <a:xfrm>
            <a:off x="4419600" y="4191001"/>
            <a:ext cx="774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B.</a:t>
            </a:r>
          </a:p>
        </p:txBody>
      </p:sp>
      <p:sp>
        <p:nvSpPr>
          <p:cNvPr id="24588" name="Text Box 14"/>
          <p:cNvSpPr txBox="1">
            <a:spLocks noChangeArrowheads="1"/>
          </p:cNvSpPr>
          <p:nvPr/>
        </p:nvSpPr>
        <p:spPr bwMode="auto">
          <a:xfrm>
            <a:off x="4419600" y="5638801"/>
            <a:ext cx="774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C.</a:t>
            </a:r>
          </a:p>
        </p:txBody>
      </p:sp>
      <p:sp>
        <p:nvSpPr>
          <p:cNvPr id="24589" name="Line 15"/>
          <p:cNvSpPr>
            <a:spLocks noChangeShapeType="1"/>
          </p:cNvSpPr>
          <p:nvPr/>
        </p:nvSpPr>
        <p:spPr bwMode="auto">
          <a:xfrm>
            <a:off x="6096000" y="34290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4590" name="Group 16"/>
          <p:cNvGrpSpPr>
            <a:grpSpLocks/>
          </p:cNvGrpSpPr>
          <p:nvPr/>
        </p:nvGrpSpPr>
        <p:grpSpPr bwMode="auto">
          <a:xfrm>
            <a:off x="5181600" y="4114800"/>
            <a:ext cx="1828800" cy="1189038"/>
            <a:chOff x="0" y="0"/>
            <a:chExt cx="2880" cy="1872"/>
          </a:xfrm>
        </p:grpSpPr>
        <p:sp>
          <p:nvSpPr>
            <p:cNvPr id="24595" name="Text Box 17"/>
            <p:cNvSpPr txBox="1">
              <a:spLocks noChangeArrowheads="1"/>
            </p:cNvSpPr>
            <p:nvPr/>
          </p:nvSpPr>
          <p:spPr bwMode="auto">
            <a:xfrm>
              <a:off x="0" y="0"/>
              <a:ext cx="288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      </a:t>
              </a:r>
              <a:r>
                <a:rPr lang="en-US" sz="3600" b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en-US" sz="36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      3</a:t>
              </a:r>
              <a:endParaRPr lang="en-US" altLang="en-US" sz="36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96" name="Line 18"/>
            <p:cNvSpPr>
              <a:spLocks noChangeShapeType="1"/>
            </p:cNvSpPr>
            <p:nvPr/>
          </p:nvSpPr>
          <p:spPr bwMode="auto">
            <a:xfrm>
              <a:off x="1560" y="912"/>
              <a:ext cx="60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4591" name="Group 19"/>
          <p:cNvGrpSpPr>
            <a:grpSpLocks/>
          </p:cNvGrpSpPr>
          <p:nvPr/>
        </p:nvGrpSpPr>
        <p:grpSpPr bwMode="auto">
          <a:xfrm>
            <a:off x="5197475" y="5318125"/>
            <a:ext cx="1828800" cy="1189038"/>
            <a:chOff x="0" y="0"/>
            <a:chExt cx="2880" cy="1872"/>
          </a:xfrm>
        </p:grpSpPr>
        <p:sp>
          <p:nvSpPr>
            <p:cNvPr id="24593" name="Text Box 20"/>
            <p:cNvSpPr txBox="1">
              <a:spLocks noChangeArrowheads="1"/>
            </p:cNvSpPr>
            <p:nvPr/>
          </p:nvSpPr>
          <p:spPr bwMode="auto">
            <a:xfrm>
              <a:off x="0" y="0"/>
              <a:ext cx="288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      5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sz="36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      4</a:t>
              </a:r>
              <a:endParaRPr lang="en-US" altLang="en-US" sz="36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594" name="Line 21"/>
            <p:cNvSpPr>
              <a:spLocks noChangeShapeType="1"/>
            </p:cNvSpPr>
            <p:nvPr/>
          </p:nvSpPr>
          <p:spPr bwMode="auto">
            <a:xfrm>
              <a:off x="1656" y="961"/>
              <a:ext cx="60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0502" name="Oval 33"/>
          <p:cNvSpPr>
            <a:spLocks noChangeArrowheads="1"/>
          </p:cNvSpPr>
          <p:nvPr/>
        </p:nvSpPr>
        <p:spPr bwMode="auto">
          <a:xfrm>
            <a:off x="4267200" y="2895600"/>
            <a:ext cx="838200" cy="838200"/>
          </a:xfrm>
          <a:prstGeom prst="ellipse">
            <a:avLst/>
          </a:prstGeom>
          <a:noFill/>
          <a:ln w="317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2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2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810" y="491320"/>
            <a:ext cx="10399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59558" y="1255594"/>
                <a:ext cx="1596788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58" y="1255594"/>
                <a:ext cx="1596788" cy="810991"/>
              </a:xfrm>
              <a:prstGeom prst="rect">
                <a:avLst/>
              </a:prstGeom>
              <a:blipFill rotWithShape="0">
                <a:blip r:embed="rId2"/>
                <a:stretch>
                  <a:fillRect l="-9924"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6036" y="2866030"/>
                <a:ext cx="1583140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36" y="2866030"/>
                <a:ext cx="1583140" cy="832344"/>
              </a:xfrm>
              <a:prstGeom prst="rect">
                <a:avLst/>
              </a:prstGeom>
              <a:blipFill rotWithShape="0">
                <a:blip r:embed="rId3"/>
                <a:stretch>
                  <a:fillRect l="-9615" b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6728" y="4722125"/>
                <a:ext cx="2947917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28" y="4722125"/>
                <a:ext cx="2947917" cy="832344"/>
              </a:xfrm>
              <a:prstGeom prst="rect">
                <a:avLst/>
              </a:prstGeom>
              <a:blipFill rotWithShape="0">
                <a:blip r:embed="rId4"/>
                <a:stretch>
                  <a:fillRect l="-1863" b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620370" y="1386287"/>
            <a:ext cx="477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98043" y="1255594"/>
                <a:ext cx="805218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043" y="1255594"/>
                <a:ext cx="805218" cy="8109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636525" y="297521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85397" y="1386287"/>
            <a:ext cx="873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67785" y="1123713"/>
                <a:ext cx="859809" cy="1011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85" y="1123713"/>
                <a:ext cx="859809" cy="101111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354238" y="2959823"/>
            <a:ext cx="532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08831" y="2802728"/>
                <a:ext cx="2183641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831" y="2802728"/>
                <a:ext cx="2183641" cy="8989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264925" y="3021378"/>
            <a:ext cx="655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20018" y="2802728"/>
                <a:ext cx="1009934" cy="9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018" y="2802728"/>
                <a:ext cx="1009934" cy="90774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193576" y="4905105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22978" y="4688815"/>
                <a:ext cx="3138985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978" y="4688815"/>
                <a:ext cx="3138985" cy="89896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704764" y="4913890"/>
            <a:ext cx="627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61963" y="4669153"/>
                <a:ext cx="832514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963" y="4669153"/>
                <a:ext cx="832514" cy="89896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165073" y="4905105"/>
            <a:ext cx="57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56394" y="4876687"/>
            <a:ext cx="6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09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6" y="163773"/>
            <a:ext cx="2251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4150" y="857863"/>
                <a:ext cx="1678675" cy="890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50" y="857863"/>
                <a:ext cx="1678675" cy="890437"/>
              </a:xfrm>
              <a:prstGeom prst="rect">
                <a:avLst/>
              </a:prstGeom>
              <a:blipFill rotWithShape="0">
                <a:blip r:embed="rId2"/>
                <a:stretch>
                  <a:fillRect l="-7636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4150" y="2094651"/>
                <a:ext cx="1910686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  <m:r>
                      <a:rPr lang="en-US" sz="32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50" y="2094651"/>
                <a:ext cx="1910686" cy="810991"/>
              </a:xfrm>
              <a:prstGeom prst="rect">
                <a:avLst/>
              </a:prstGeom>
              <a:blipFill rotWithShape="0">
                <a:blip r:embed="rId3"/>
                <a:stretch>
                  <a:fillRect l="-8307"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4150" y="3548418"/>
                <a:ext cx="1910686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50" y="3548418"/>
                <a:ext cx="1910686" cy="803682"/>
              </a:xfrm>
              <a:prstGeom prst="rect">
                <a:avLst/>
              </a:prstGeom>
              <a:blipFill rotWithShape="0">
                <a:blip r:embed="rId4"/>
                <a:stretch>
                  <a:fillRect l="-8307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149522" y="1033344"/>
            <a:ext cx="750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flipH="1">
                <a:off x="2702257" y="915956"/>
                <a:ext cx="1303361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𝟐𝟖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02257" y="915956"/>
                <a:ext cx="1303361" cy="832344"/>
              </a:xfrm>
              <a:prstGeom prst="rect">
                <a:avLst/>
              </a:prstGeom>
              <a:blipFill rotWithShape="0">
                <a:blip r:embed="rId5"/>
                <a:stretch>
                  <a:fillRect b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05618" y="1039740"/>
            <a:ext cx="65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33164" y="857863"/>
                <a:ext cx="818865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𝟐𝟗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164" y="857863"/>
                <a:ext cx="818865" cy="9019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31659" y="2260103"/>
            <a:ext cx="736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59456" y="2136318"/>
                <a:ext cx="1583140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456" y="2136318"/>
                <a:ext cx="1583140" cy="832344"/>
              </a:xfrm>
              <a:prstGeom prst="rect">
                <a:avLst/>
              </a:prstGeom>
              <a:blipFill rotWithShape="0">
                <a:blip r:embed="rId7"/>
                <a:stretch>
                  <a:fillRect b="-6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660710" y="2278356"/>
            <a:ext cx="750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36023" y="2182485"/>
                <a:ext cx="805218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023" y="2182485"/>
                <a:ext cx="805218" cy="7861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286000" y="3657871"/>
            <a:ext cx="832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00148" y="3519756"/>
                <a:ext cx="1514901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148" y="3519756"/>
                <a:ext cx="1514901" cy="832344"/>
              </a:xfrm>
              <a:prstGeom prst="rect">
                <a:avLst/>
              </a:prstGeom>
              <a:blipFill rotWithShape="0">
                <a:blip r:embed="rId9"/>
                <a:stretch>
                  <a:fillRect b="-6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305867" y="3685886"/>
            <a:ext cx="873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42595" y="3565923"/>
                <a:ext cx="94169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𝟐𝟔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595" y="3565923"/>
                <a:ext cx="941695" cy="7861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68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979" y="300251"/>
            <a:ext cx="4339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3204" y="1050749"/>
                <a:ext cx="2019871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04" y="1050749"/>
                <a:ext cx="2019871" cy="803682"/>
              </a:xfrm>
              <a:prstGeom prst="rect">
                <a:avLst/>
              </a:prstGeom>
              <a:blipFill rotWithShape="0">
                <a:blip r:embed="rId2"/>
                <a:stretch>
                  <a:fillRect l="-7553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4842" y="2565779"/>
                <a:ext cx="1965277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+ </m:t>
                    </m:r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42" y="2565779"/>
                <a:ext cx="1965277" cy="803682"/>
              </a:xfrm>
              <a:prstGeom prst="rect">
                <a:avLst/>
              </a:prstGeom>
              <a:blipFill rotWithShape="0">
                <a:blip r:embed="rId3"/>
                <a:stretch>
                  <a:fillRect l="-7740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0376" y="4667534"/>
                <a:ext cx="2142699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76" y="4667534"/>
                <a:ext cx="2142699" cy="832344"/>
              </a:xfrm>
              <a:prstGeom prst="rect">
                <a:avLst/>
              </a:prstGeom>
              <a:blipFill rotWithShape="0">
                <a:blip r:embed="rId4"/>
                <a:stretch>
                  <a:fillRect l="-7407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flipH="1">
                <a:off x="2491201" y="1075966"/>
                <a:ext cx="1562183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491201" y="1075966"/>
                <a:ext cx="1562183" cy="832344"/>
              </a:xfrm>
              <a:prstGeom prst="rect">
                <a:avLst/>
              </a:prstGeom>
              <a:blipFill rotWithShape="0">
                <a:blip r:embed="rId5"/>
                <a:stretch>
                  <a:fillRect l="-10156" b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53384" y="1160202"/>
            <a:ext cx="641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74106" y="952646"/>
                <a:ext cx="84616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106" y="952646"/>
                <a:ext cx="846162" cy="9017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320119" y="2703146"/>
            <a:ext cx="600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20369" y="2544640"/>
                <a:ext cx="1897039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369" y="2544640"/>
                <a:ext cx="1897039" cy="90178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285396" y="2784686"/>
            <a:ext cx="696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33414" y="2626950"/>
                <a:ext cx="859809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414" y="2626950"/>
                <a:ext cx="859809" cy="90024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491201" y="4826038"/>
            <a:ext cx="61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20369" y="4632813"/>
                <a:ext cx="177420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369" y="4632813"/>
                <a:ext cx="1774208" cy="90178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58100" y="4826038"/>
            <a:ext cx="750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90365" y="4667534"/>
                <a:ext cx="1371112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2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𝟑𝟓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365" y="4667534"/>
                <a:ext cx="1371112" cy="803682"/>
              </a:xfrm>
              <a:prstGeom prst="rect">
                <a:avLst/>
              </a:prstGeom>
              <a:blipFill rotWithShape="0">
                <a:blip r:embed="rId10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161477" y="4776987"/>
            <a:ext cx="54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57265" y="4618481"/>
                <a:ext cx="1255591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265" y="4618481"/>
                <a:ext cx="1255591" cy="90178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97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842" y="177421"/>
            <a:ext cx="1078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41445" y="532263"/>
                <a:ext cx="11395880" cy="1745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buổi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chi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4A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hát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ố độ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tham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gia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đá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ỏ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ố độ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tham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gia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hai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ho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độ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tr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endParaRPr lang="en-US" sz="28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ằng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45" y="532263"/>
                <a:ext cx="11395880" cy="1745093"/>
              </a:xfrm>
              <a:prstGeom prst="rect">
                <a:avLst/>
              </a:prstGeom>
              <a:blipFill rotWithShape="0">
                <a:blip r:embed="rId2"/>
                <a:stretch>
                  <a:fillRect l="-1070" b="-8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104263" y="2606722"/>
            <a:ext cx="2088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8364" y="3225476"/>
                <a:ext cx="11818961" cy="1217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4A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+  </m:t>
                    </m:r>
                    <m:f>
                      <m:fPr>
                        <m:ctrlPr>
                          <a:rPr lang="en-US" sz="30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=   </m:t>
                    </m:r>
                    <m:f>
                      <m:fPr>
                        <m:ctrlPr>
                          <a:rPr lang="en-US" sz="30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29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 </a:t>
                </a:r>
                <a:r>
                  <a:rPr lang="en-US" sz="3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)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64" y="3225476"/>
                <a:ext cx="11818961" cy="1217000"/>
              </a:xfrm>
              <a:prstGeom prst="rect">
                <a:avLst/>
              </a:prstGeom>
              <a:blipFill rotWithShape="0">
                <a:blip r:embed="rId3"/>
                <a:stretch>
                  <a:fillRect l="-1083" t="-5000"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76215" y="4612943"/>
                <a:ext cx="6073253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 </a:t>
                </a:r>
                <a:r>
                  <a:rPr lang="en-US" sz="28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215" y="4612943"/>
                <a:ext cx="6073253" cy="714683"/>
              </a:xfrm>
              <a:prstGeom prst="rect">
                <a:avLst/>
              </a:prstGeom>
              <a:blipFill rotWithShape="0">
                <a:blip r:embed="rId4"/>
                <a:stretch>
                  <a:fillRect l="-2008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34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388" y="286603"/>
            <a:ext cx="4899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41696" y="1214651"/>
                <a:ext cx="2183641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 3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96" y="1214651"/>
                <a:ext cx="2183641" cy="892552"/>
              </a:xfrm>
              <a:prstGeom prst="rect">
                <a:avLst/>
              </a:prstGeom>
              <a:blipFill rotWithShape="0">
                <a:blip r:embed="rId2"/>
                <a:stretch>
                  <a:fillRect l="-6964" b="-5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41696" y="2620370"/>
                <a:ext cx="2988859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+ 5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96" y="2620370"/>
                <a:ext cx="2988859" cy="924805"/>
              </a:xfrm>
              <a:prstGeom prst="rect">
                <a:avLst/>
              </a:prstGeom>
              <a:blipFill rotWithShape="0">
                <a:blip r:embed="rId3"/>
                <a:stretch>
                  <a:fillRect l="-6110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41696" y="4312693"/>
                <a:ext cx="1815152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+ 2</a:t>
                </a:r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96" y="4312693"/>
                <a:ext cx="1815152" cy="832344"/>
              </a:xfrm>
              <a:prstGeom prst="rect">
                <a:avLst/>
              </a:prstGeom>
              <a:blipFill rotWithShape="0">
                <a:blip r:embed="rId4"/>
                <a:stretch>
                  <a:fillRect l="-8389" r="-336" b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756848" y="1368539"/>
            <a:ext cx="61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70997" y="1274859"/>
                <a:ext cx="1173707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997" y="1274859"/>
                <a:ext cx="1173707" cy="832344"/>
              </a:xfrm>
              <a:prstGeom prst="rect">
                <a:avLst/>
              </a:prstGeom>
              <a:blipFill rotWithShape="0">
                <a:blip r:embed="rId5"/>
                <a:stretch>
                  <a:fillRect b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496937" y="1380474"/>
            <a:ext cx="586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58602" y="1205418"/>
                <a:ext cx="120100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602" y="1205418"/>
                <a:ext cx="1201003" cy="90178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777319" y="2790384"/>
            <a:ext cx="70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93575" y="2580488"/>
                <a:ext cx="1665027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575" y="2580488"/>
                <a:ext cx="1665027" cy="8989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858602" y="2795209"/>
            <a:ext cx="723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59103" y="2620370"/>
                <a:ext cx="873456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03" y="2620370"/>
                <a:ext cx="873456" cy="8989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777319" y="4436477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34519" y="4292464"/>
                <a:ext cx="1978926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𝟐𝟏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519" y="4292464"/>
                <a:ext cx="1978926" cy="89896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104261" y="4542906"/>
            <a:ext cx="709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59102" y="4367216"/>
                <a:ext cx="1146412" cy="936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102" y="4367216"/>
                <a:ext cx="1146412" cy="9361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7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615" y="109182"/>
            <a:ext cx="1282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8615" y="846161"/>
                <a:ext cx="11150221" cy="1284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chiều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m,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m. </a:t>
                </a:r>
              </a:p>
              <a:p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15" y="846161"/>
                <a:ext cx="11150221" cy="1284262"/>
              </a:xfrm>
              <a:prstGeom prst="rect">
                <a:avLst/>
              </a:prstGeom>
              <a:blipFill rotWithShape="0">
                <a:blip r:embed="rId2"/>
                <a:stretch>
                  <a:fillRect l="-1367" b="-1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 bwMode="auto">
          <a:xfrm flipV="1">
            <a:off x="1487606" y="2103128"/>
            <a:ext cx="1596788" cy="1364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4328" y="2524835"/>
            <a:ext cx="1678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0812" y="3411940"/>
            <a:ext cx="7001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07475" y="4408227"/>
                <a:ext cx="387596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  + </m:t>
                    </m:r>
                    <m:f>
                      <m:f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 = </m:t>
                    </m:r>
                    <m:f>
                      <m:f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(m)</a:t>
                </a:r>
                <a:endPara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475" y="4408227"/>
                <a:ext cx="3875964" cy="803682"/>
              </a:xfrm>
              <a:prstGeom prst="rect">
                <a:avLst/>
              </a:prstGeom>
              <a:blipFill rotWithShape="0">
                <a:blip r:embed="rId3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81182" y="5540991"/>
                <a:ext cx="2497540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29 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30 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182" y="5540991"/>
                <a:ext cx="2497540" cy="788742"/>
              </a:xfrm>
              <a:prstGeom prst="rect">
                <a:avLst/>
              </a:prstGeom>
              <a:blipFill rotWithShape="0">
                <a:blip r:embed="rId4"/>
                <a:stretch>
                  <a:fillRect l="-6341" r="-732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49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447800"/>
            <a:ext cx="7696200" cy="19812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000">
                <a:solidFill>
                  <a:schemeClr val="hlink"/>
                </a:solidFill>
              </a:rPr>
              <a:t>Trò chơi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000">
                <a:solidFill>
                  <a:schemeClr val="hlink"/>
                </a:solidFill>
              </a:rPr>
              <a:t> “</a:t>
            </a:r>
            <a:r>
              <a:rPr lang="en-US" sz="4000">
                <a:solidFill>
                  <a:schemeClr val="hlink"/>
                </a:solidFill>
              </a:rPr>
              <a:t>THỬ TÀI TOÁN HỌC</a:t>
            </a:r>
            <a:r>
              <a:rPr lang="en-US" altLang="en-US" sz="4000">
                <a:solidFill>
                  <a:schemeClr val="hlink"/>
                </a:solidFill>
              </a:rPr>
              <a:t>”</a:t>
            </a:r>
          </a:p>
        </p:txBody>
      </p:sp>
      <p:pic>
        <p:nvPicPr>
          <p:cNvPr id="21507" name="Picture 4" descr="muare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0"/>
            <a:ext cx="9142413" cy="6858000"/>
          </a:xfrm>
          <a:noFill/>
        </p:spPr>
      </p:pic>
      <p:sp>
        <p:nvSpPr>
          <p:cNvPr id="21508" name="AutoShape 7"/>
          <p:cNvSpPr>
            <a:spLocks noChangeArrowheads="1"/>
          </p:cNvSpPr>
          <p:nvPr/>
        </p:nvSpPr>
        <p:spPr bwMode="auto">
          <a:xfrm>
            <a:off x="6096000" y="2895600"/>
            <a:ext cx="1670050" cy="1524000"/>
          </a:xfrm>
          <a:prstGeom prst="hexagon">
            <a:avLst>
              <a:gd name="adj" fmla="val 27396"/>
              <a:gd name="vf" fmla="val 11547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8000">
                <a:latin typeface="Times New Roman" panose="02020603050405020304" pitchFamily="18" charset="0"/>
              </a:rPr>
              <a:t>3</a:t>
            </a:r>
            <a:endParaRPr lang="vi-VN" altLang="en-US" sz="8000">
              <a:latin typeface="Times New Roman" panose="02020603050405020304" pitchFamily="18" charset="0"/>
            </a:endParaRPr>
          </a:p>
        </p:txBody>
      </p:sp>
      <p:sp>
        <p:nvSpPr>
          <p:cNvPr id="21509" name="AutoShape 8"/>
          <p:cNvSpPr>
            <a:spLocks noChangeArrowheads="1"/>
          </p:cNvSpPr>
          <p:nvPr/>
        </p:nvSpPr>
        <p:spPr bwMode="auto">
          <a:xfrm>
            <a:off x="7727951" y="2908300"/>
            <a:ext cx="1698625" cy="1524000"/>
          </a:xfrm>
          <a:prstGeom prst="hexagon">
            <a:avLst>
              <a:gd name="adj" fmla="val 27865"/>
              <a:gd name="vf" fmla="val 11547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>
                <a:latin typeface="Times New Roman" panose="02020603050405020304" pitchFamily="18" charset="0"/>
                <a:hlinkClick r:id="" action="ppaction://noaction"/>
              </a:rPr>
              <a:t>3</a:t>
            </a:r>
            <a:endParaRPr lang="vi-VN" altLang="en-US" sz="8000">
              <a:latin typeface="Times New Roman" panose="02020603050405020304" pitchFamily="18" charset="0"/>
            </a:endParaRPr>
          </a:p>
        </p:txBody>
      </p:sp>
      <p:sp>
        <p:nvSpPr>
          <p:cNvPr id="21510" name="AutoShape 9"/>
          <p:cNvSpPr>
            <a:spLocks noChangeArrowheads="1"/>
          </p:cNvSpPr>
          <p:nvPr/>
        </p:nvSpPr>
        <p:spPr bwMode="auto">
          <a:xfrm>
            <a:off x="4419600" y="2895600"/>
            <a:ext cx="1670050" cy="1524000"/>
          </a:xfrm>
          <a:prstGeom prst="hexagon">
            <a:avLst>
              <a:gd name="adj" fmla="val 27396"/>
              <a:gd name="vf" fmla="val 11547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8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1511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29539" y="2895600"/>
            <a:ext cx="1698625" cy="1524000"/>
          </a:xfrm>
          <a:prstGeom prst="hexagon">
            <a:avLst>
              <a:gd name="adj" fmla="val 27865"/>
              <a:gd name="vf" fmla="val 11547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8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151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743200" y="2895600"/>
            <a:ext cx="1670050" cy="1524000"/>
          </a:xfrm>
          <a:prstGeom prst="hexagon">
            <a:avLst>
              <a:gd name="adj" fmla="val 27396"/>
              <a:gd name="vf" fmla="val 11547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8000">
                <a:latin typeface="Times New Roman" panose="02020603050405020304" pitchFamily="18" charset="0"/>
              </a:rPr>
              <a:t>1</a:t>
            </a:r>
          </a:p>
        </p:txBody>
      </p:sp>
      <p:pic>
        <p:nvPicPr>
          <p:cNvPr id="21513" name="Picture 14" descr="xsgs_9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895600"/>
            <a:ext cx="85566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5" descr="xsgs_9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667000"/>
            <a:ext cx="8572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52800" y="4114800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1516" name="AutoShap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029200" y="4191000"/>
            <a:ext cx="304800" cy="228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7421" name="AutoShap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81800" y="4114800"/>
            <a:ext cx="228600" cy="228600"/>
          </a:xfrm>
          <a:prstGeom prst="star5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1518" name="Picture 4" descr="m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5240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11101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 txBox="1">
            <a:spLocks noGrp="1" noChangeArrowheads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D052D10-F827-4A53-9ABF-25D9480A4F9B}" type="slidenum">
              <a:rPr 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2531" name="AutoShape 6"/>
          <p:cNvSpPr>
            <a:spLocks noChangeArrowheads="1"/>
          </p:cNvSpPr>
          <p:nvPr/>
        </p:nvSpPr>
        <p:spPr bwMode="auto">
          <a:xfrm>
            <a:off x="1828800" y="1295400"/>
            <a:ext cx="1524000" cy="685800"/>
          </a:xfrm>
          <a:prstGeom prst="flowChartDocumen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rgbClr val="FF0066"/>
                </a:solidFill>
              </a:rPr>
              <a:t>Câu 1</a:t>
            </a:r>
          </a:p>
        </p:txBody>
      </p:sp>
      <p:sp>
        <p:nvSpPr>
          <p:cNvPr id="18436" name="Oval 33"/>
          <p:cNvSpPr>
            <a:spLocks noChangeArrowheads="1"/>
          </p:cNvSpPr>
          <p:nvPr/>
        </p:nvSpPr>
        <p:spPr bwMode="auto">
          <a:xfrm>
            <a:off x="3124200" y="3810000"/>
            <a:ext cx="838200" cy="838200"/>
          </a:xfrm>
          <a:prstGeom prst="ellipse">
            <a:avLst/>
          </a:prstGeom>
          <a:noFill/>
          <a:ln w="317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22549" name="WordArt 36"/>
          <p:cNvSpPr>
            <a:spLocks noChangeArrowheads="1" noChangeShapeType="1" noTextEdit="1"/>
          </p:cNvSpPr>
          <p:nvPr/>
        </p:nvSpPr>
        <p:spPr bwMode="auto">
          <a:xfrm>
            <a:off x="4953001" y="152401"/>
            <a:ext cx="1981200" cy="555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3600" kern="10">
              <a:solidFill>
                <a:srgbClr val="FF0066"/>
              </a:solidFill>
              <a:effectLst>
                <a:outerShdw dist="53882" dir="2700000" algn="ctr" rotWithShape="0">
                  <a:srgbClr val="C0C0C0">
                    <a:alpha val="7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4" name="AutoShape 3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829800" y="6019800"/>
            <a:ext cx="5334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5" name="Text Box 9"/>
              <p:cNvSpPr txBox="1">
                <a:spLocks noChangeArrowheads="1"/>
              </p:cNvSpPr>
              <p:nvPr/>
            </p:nvSpPr>
            <p:spPr bwMode="auto">
              <a:xfrm>
                <a:off x="3738564" y="1624014"/>
                <a:ext cx="5634037" cy="879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3600" dirty="0" smtClean="0">
                    <a:solidFill>
                      <a:schemeClr val="hlink"/>
                    </a:solidFill>
                    <a:latin typeface="Arial" panose="020B0604020202020204" pitchFamily="34" charset="0"/>
                  </a:rPr>
                  <a:t>Tổng </a:t>
                </a:r>
                <a:r>
                  <a:rPr lang="en-US" sz="3600" dirty="0" err="1" smtClean="0">
                    <a:solidFill>
                      <a:schemeClr val="hlink"/>
                    </a:solidFill>
                    <a:latin typeface="Arial" panose="020B0604020202020204" pitchFamily="34" charset="0"/>
                  </a:rPr>
                  <a:t>của</a:t>
                </a:r>
                <a:r>
                  <a:rPr lang="en-US" sz="3600" dirty="0" smtClean="0">
                    <a:solidFill>
                      <a:schemeClr val="hlink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hlin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600" b="0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chemeClr val="hlin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3600" b="0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sz="3600" dirty="0" smtClean="0">
                    <a:solidFill>
                      <a:schemeClr val="hlink"/>
                    </a:solidFill>
                    <a:latin typeface="Arial" panose="020B0604020202020204" pitchFamily="34" charset="0"/>
                  </a:rPr>
                  <a:t>?</a:t>
                </a:r>
                <a:endParaRPr lang="en-US" sz="3600" dirty="0">
                  <a:solidFill>
                    <a:schemeClr val="hlink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53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8564" y="1624014"/>
                <a:ext cx="5634037" cy="879215"/>
              </a:xfrm>
              <a:prstGeom prst="rect">
                <a:avLst/>
              </a:prstGeom>
              <a:blipFill rotWithShape="0">
                <a:blip r:embed="rId3"/>
                <a:stretch>
                  <a:fillRect l="-3243" b="-103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3344864" y="2854326"/>
            <a:ext cx="693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</a:rPr>
              <a:t>A.  </a:t>
            </a:r>
          </a:p>
        </p:txBody>
      </p:sp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3352800" y="3840164"/>
            <a:ext cx="693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chemeClr val="hlink"/>
                </a:solidFill>
                <a:latin typeface="Arial" panose="020B0604020202020204" pitchFamily="34" charset="0"/>
              </a:rPr>
              <a:t>B.  </a:t>
            </a:r>
          </a:p>
        </p:txBody>
      </p:sp>
      <p:sp>
        <p:nvSpPr>
          <p:cNvPr id="22538" name="Text Box 12"/>
          <p:cNvSpPr txBox="1">
            <a:spLocks noChangeArrowheads="1"/>
          </p:cNvSpPr>
          <p:nvPr/>
        </p:nvSpPr>
        <p:spPr bwMode="auto">
          <a:xfrm>
            <a:off x="3276600" y="5181601"/>
            <a:ext cx="693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>
                <a:solidFill>
                  <a:schemeClr val="hlink"/>
                </a:solidFill>
                <a:latin typeface="Arial" panose="020B0604020202020204" pitchFamily="34" charset="0"/>
              </a:rPr>
              <a:t>C.  </a:t>
            </a:r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4054476" y="2689225"/>
            <a:ext cx="8985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chemeClr val="hlink"/>
                </a:solidFill>
                <a:latin typeface="Arial" panose="020B0604020202020204" pitchFamily="34" charset="0"/>
              </a:rPr>
              <a:t> 5</a:t>
            </a:r>
            <a:endParaRPr lang="en-US" sz="3600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chemeClr val="hlink"/>
                </a:solidFill>
                <a:latin typeface="Arial" panose="020B0604020202020204" pitchFamily="34" charset="0"/>
              </a:rPr>
              <a:t>15</a:t>
            </a:r>
            <a:endParaRPr lang="en-US" altLang="en-US" sz="36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2540" name="Line 14"/>
          <p:cNvSpPr>
            <a:spLocks noChangeShapeType="1"/>
          </p:cNvSpPr>
          <p:nvPr/>
        </p:nvSpPr>
        <p:spPr bwMode="auto">
          <a:xfrm>
            <a:off x="4114800" y="3276600"/>
            <a:ext cx="381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Text Box 15"/>
          <p:cNvSpPr txBox="1">
            <a:spLocks noChangeArrowheads="1"/>
          </p:cNvSpPr>
          <p:nvPr/>
        </p:nvSpPr>
        <p:spPr bwMode="auto">
          <a:xfrm>
            <a:off x="3962401" y="3657600"/>
            <a:ext cx="1355726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chemeClr val="hlink"/>
                </a:solidFill>
                <a:latin typeface="Arial" panose="020B0604020202020204" pitchFamily="34" charset="0"/>
              </a:rPr>
              <a:t> 9</a:t>
            </a:r>
            <a:endParaRPr lang="en-US" sz="3600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chemeClr val="hlink"/>
                </a:solidFill>
                <a:latin typeface="Arial" panose="020B0604020202020204" pitchFamily="34" charset="0"/>
              </a:rPr>
              <a:t>15</a:t>
            </a:r>
            <a:endParaRPr lang="en-US" altLang="en-US" sz="36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2542" name="Text Box 16"/>
          <p:cNvSpPr txBox="1">
            <a:spLocks noChangeArrowheads="1"/>
          </p:cNvSpPr>
          <p:nvPr/>
        </p:nvSpPr>
        <p:spPr bwMode="auto">
          <a:xfrm>
            <a:off x="3962401" y="4876800"/>
            <a:ext cx="12795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chemeClr val="hlink"/>
                </a:solidFill>
                <a:latin typeface="Arial" panose="020B0604020202020204" pitchFamily="34" charset="0"/>
              </a:rPr>
              <a:t> 5</a:t>
            </a:r>
            <a:endParaRPr lang="en-US" sz="3600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 smtClean="0">
                <a:solidFill>
                  <a:schemeClr val="hlink"/>
                </a:solidFill>
                <a:latin typeface="Arial" panose="020B0604020202020204" pitchFamily="34" charset="0"/>
              </a:rPr>
              <a:t>20</a:t>
            </a:r>
            <a:endParaRPr lang="en-US" altLang="en-US" sz="3600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22543" name="Line 17"/>
          <p:cNvSpPr>
            <a:spLocks noChangeShapeType="1"/>
          </p:cNvSpPr>
          <p:nvPr/>
        </p:nvSpPr>
        <p:spPr bwMode="auto">
          <a:xfrm>
            <a:off x="4038600" y="5486400"/>
            <a:ext cx="304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Line 18"/>
          <p:cNvSpPr>
            <a:spLocks noChangeShapeType="1"/>
          </p:cNvSpPr>
          <p:nvPr/>
        </p:nvSpPr>
        <p:spPr bwMode="auto">
          <a:xfrm>
            <a:off x="4022725" y="4268788"/>
            <a:ext cx="381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Line 19"/>
          <p:cNvSpPr>
            <a:spLocks noChangeShapeType="1"/>
          </p:cNvSpPr>
          <p:nvPr/>
        </p:nvSpPr>
        <p:spPr bwMode="auto">
          <a:xfrm>
            <a:off x="4244454" y="3276599"/>
            <a:ext cx="251346" cy="1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6" name="Line 20"/>
          <p:cNvSpPr>
            <a:spLocks noChangeShapeType="1"/>
          </p:cNvSpPr>
          <p:nvPr/>
        </p:nvSpPr>
        <p:spPr bwMode="auto">
          <a:xfrm>
            <a:off x="4038600" y="4267200"/>
            <a:ext cx="381000" cy="15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7" name="Line 21"/>
          <p:cNvSpPr>
            <a:spLocks noChangeShapeType="1"/>
          </p:cNvSpPr>
          <p:nvPr/>
        </p:nvSpPr>
        <p:spPr bwMode="auto">
          <a:xfrm>
            <a:off x="3962400" y="5456239"/>
            <a:ext cx="381000" cy="158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52800" y="600500"/>
            <a:ext cx="8839200" cy="8375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3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 animBg="1" autoUpdateAnimBg="0"/>
    </p:bld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725</Words>
  <Application>Microsoft Office PowerPoint</Application>
  <PresentationFormat>Custom</PresentationFormat>
  <Paragraphs>136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 10</cp:lastModifiedBy>
  <cp:revision>33</cp:revision>
  <dcterms:created xsi:type="dcterms:W3CDTF">2020-04-07T02:27:03Z</dcterms:created>
  <dcterms:modified xsi:type="dcterms:W3CDTF">2021-12-08T16:02:29Z</dcterms:modified>
</cp:coreProperties>
</file>