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4" r:id="rId7"/>
    <p:sldId id="265" r:id="rId8"/>
    <p:sldId id="335" r:id="rId9"/>
    <p:sldId id="305" r:id="rId10"/>
    <p:sldId id="261" r:id="rId11"/>
    <p:sldId id="266" r:id="rId12"/>
    <p:sldId id="303" r:id="rId13"/>
    <p:sldId id="304" r:id="rId14"/>
    <p:sldId id="260" r:id="rId15"/>
    <p:sldId id="306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395C3-CB29-4327-810B-936157D9A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8FCFC2-1A49-4387-9D10-06BF9B70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1C3303-F45C-46FD-B4F8-7A9EDC73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21C18-FD7D-4B23-8057-531BDAF0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051EE2-269B-403B-ABB0-D2FFB367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0C6C0-98C8-405E-ADC2-2D037DE9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B95A5F-3B98-40C6-B918-67533ED8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AB422-268C-483E-A627-79B789EE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F5E9E-2100-4396-97CC-E555054F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DAAD6A-20DD-4C00-BE87-2AF64945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112B6F-B8E0-4EC6-AFC6-E4A29FE71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69566-B7D0-4075-BA6F-5037D85E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4E2C86-B303-400A-95E3-CCBB2958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D0B4D7-2A80-4B82-B43B-BA4DAB8E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16398E-6177-41E7-90ED-0D446860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72D196F-5F32-49DC-824E-C92678335B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xmlns="" id="{5CE570D1-81BD-416F-BF39-5174313D9578}"/>
              </a:ext>
            </a:extLst>
          </p:cNvPr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41484624-9457-4D47-82BB-0DF2039D7C50}"/>
              </a:ext>
            </a:extLst>
          </p:cNvPr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B8C3E5F4-5905-4502-86D5-FAA5AC113BB5}"/>
              </a:ext>
            </a:extLst>
          </p:cNvPr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262FF93D-E42C-42B6-9EB5-91344F37639B}"/>
              </a:ext>
            </a:extLst>
          </p:cNvPr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xmlns="" id="{5FD9F79F-9403-4079-9FB4-BC1C19FE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xmlns="" id="{022FF33A-0209-45C7-AEE3-640F79A4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xmlns="" id="{0C5773C4-6F3E-4FDE-B79A-83B35D1F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4DFD-1D62-4ACE-A43D-3282C7080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9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7D252D5A-5809-4D5A-8F56-191769E2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4339EAFA-BF3E-4F15-8CFD-D7318217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E11BE94F-3E95-497D-B12C-C4A2338D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17E0-E633-4ED7-84C1-16BFD0C84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1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9A1B7708-94E3-4849-AF5F-7CAAA6B581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xmlns="" id="{14F505C8-13FB-49BD-B5BB-F0779E530AEC}"/>
              </a:ext>
            </a:extLst>
          </p:cNvPr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9D907B6A-DD15-47E0-9575-3BBDF60A4388}"/>
              </a:ext>
            </a:extLst>
          </p:cNvPr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109188AC-A8F0-4FEA-89E8-A277E740A764}"/>
              </a:ext>
            </a:extLst>
          </p:cNvPr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xmlns="" id="{9D7132BE-2F24-4FCB-8647-ECCBAB812FF3}"/>
              </a:ext>
            </a:extLst>
          </p:cNvPr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B262A142-BA68-4B58-88AA-F1945A8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559E6342-813E-49E7-8F7B-538A1553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E320EC2-66D9-4DF3-912E-51F36EF5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BDA0F19-2019-4FED-B378-D4A8058B5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0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775A8FE2-7621-42DF-A22B-1D2A1B4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4B33B5CE-CED9-4A61-B835-B127B00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42EAE64D-5B57-4C4D-B9C3-22B1A362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07FA7-7049-42D1-9F50-732DF883E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9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xmlns="" id="{A9ED167F-92BE-4BCF-B84D-C4B33FD1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3E4F5962-45B6-43B0-A030-10943883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xmlns="" id="{A79F353C-2ECB-454C-9D3A-9E918E91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6130-D7CC-4355-9710-726E19FFC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8A58F046-E2AD-4743-BB2F-6BF5EB43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71A1CFFC-39C9-44D4-BA81-A2D1EE8D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E3897895-5A2B-41BF-9B16-0E4981C2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08C8-4D01-456A-AA62-F949C2F0F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4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87F67C5C-E5BD-4EE6-9081-E1D247E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AF93A4-3F2B-475A-AC8A-3590C85F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CB9AA6E8-BD7F-4E6E-A5B7-23AD29D1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3526-95D7-4DCA-BFCF-0DF91615A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6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FCA83A7C-8844-4B0D-B6D7-9C182A6BA7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xmlns="" id="{90E28272-A438-4238-A581-B286BE43451F}"/>
              </a:ext>
            </a:extLst>
          </p:cNvPr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FBE68750-4ADD-4BF6-9366-25214F5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9CCE311-0216-4430-9CBB-2137D358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DEF52A80-1AE8-4ED4-9F86-9EE2C9FA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90FC-4B31-4F29-94F3-04700EB82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9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91108-1695-4149-AC7B-E15B6E2A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77F4D-5F59-45E7-B06D-0CB67BDF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F51E6-0E05-496F-AC80-3AE22D17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AB7CE1-1F91-4FD4-B06D-70EECF29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8A08F2-E8FF-4E5D-BBDF-B780F4D2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6F814BB-8157-4792-921E-1CE27D09D7BA}"/>
              </a:ext>
            </a:extLst>
          </p:cNvPr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13BC97B1-AF2F-4AC8-A76E-06818323DC1B}"/>
              </a:ext>
            </a:extLst>
          </p:cNvPr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52601DC7-27A1-490A-B8C8-E01FFBB19F33}"/>
              </a:ext>
            </a:extLst>
          </p:cNvPr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943C66B1-CCE5-460A-AABB-C64A2F13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FF22E139-7801-4DE4-ABC7-36B57B7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4D841BEA-3EA3-4F16-8DD4-7E4BC70A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123A20B-ABC7-47DE-8069-09CBCF01C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1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5F35EBC2-C258-4192-8D80-72947781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9CB1F5FB-E82D-4768-A6D0-AC9704B8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023BF173-0983-475D-A82C-793A20B2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D3DB-A320-4A24-836D-1D0DA1EEB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DCF72194-2AF2-451C-9749-A67DC40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87796DBD-7B18-4564-B19F-D0247327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9E7D6A26-0BB8-415C-960E-4A4118B2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A03B4-9881-4BA1-AC14-DBB8269E3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76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3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E244-E7AA-45C1-80FF-311E95860668}" type="datetimeFigureOut">
              <a:rPr lang="en-SG" smtClean="0"/>
              <a:t>24/2/2022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EA1F-EA09-427E-AF89-7CB191B6779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4846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5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0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16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9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149E8-B59D-4DD7-9606-8BFDE6A9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F59F2C-CB96-4C64-96D8-4B2D58F3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56071-547D-4585-AF1C-DB435588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9BE2E-0E86-464F-A855-3A34EFDD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89570-EECA-4978-B9FA-73FE2A8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22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39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4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16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164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8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64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8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2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2/24/2022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1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92737-A8F5-4F86-B4CF-058BD478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1F3ED3-9E81-4DE6-B262-FAC5D3D8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027BB-1E6F-4CE2-8D87-29EE1B288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4906CD-2392-4221-93A2-FB84F6FF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E96474-EBA5-4915-84BF-E6794F3E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66E9F5-FE97-4B8C-9A7C-2D9277C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726C1-468D-43D7-B8AA-8DBB324F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A5F64E-A851-4EDB-82F5-0D89102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AE31FB-4871-441F-B2A5-177080C6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6752FF-0502-4D53-868D-A47752FE6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98E051-254E-4A30-BD1A-F8DC2807A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9E0EAA-A240-494B-901A-5821401E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F2364B-9468-4315-8DC9-0C152B8F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1BED4E-FFEF-4522-AC5C-F40592C9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4470B-9ECB-4AC3-B082-2904742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9F3D24-3850-4571-8424-30945D09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068086-40E4-4F38-B1CF-4D526560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44A6C2-9EF7-4FEA-8CD6-6AAD9A30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27F837-974A-4225-B905-19123750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CAD7EC-72DA-467D-9FA7-FB3163E2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E4CBA3-B5FF-49F7-9DAD-F70600CC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59206-A57D-4391-894A-DDF2104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3739A-BCC2-4FFE-8D49-6638ADD3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A6B3A-5B87-440F-904D-541EC2AE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079FC-371A-4CC8-95E4-80D6F05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097EB9-ED86-46B7-9F37-E2752E18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70A42-13AD-4570-8C62-9115091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4F659-67B2-44F7-BEA9-51BAA741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9A1351-D1C6-4588-BF51-3F6DA4E1D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D9773D-1C43-4994-891D-F844E8FE1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3A71CE-A1EA-4E8A-B287-7237FA89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4737BE-579D-4669-9B47-2254798E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D56B0-800E-426D-A0BC-792E28E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606493-E286-48F9-8743-5A65C793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940DBF-8049-4F05-8A2C-418CA620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A818E-4E9F-4F2C-A6A5-406FE5C6B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A510-799A-4BB6-AEEB-53BA7AA611A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E34E1-3BE6-45B5-BC57-B3AF5F180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24077-FD5D-4DC3-93F0-09BD1154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722C34-1955-468A-9ED8-D7B28D9461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xmlns="" id="{9A16BBAE-438A-4448-9B82-6CEE79067708}"/>
              </a:ext>
            </a:extLst>
          </p:cNvPr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8D0A901E-E5F3-43AC-A9A8-8E34C8C6CE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DFF8DF1-0B2F-435B-98CC-24C7685AC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42AAA592-057C-4F40-96C2-289AD18A1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84BB65-5E8A-41FF-8AE9-50650C454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527D2A11-94F0-45C7-A5EB-82906216D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897C87EC-BE3C-4FDC-A0F1-8A13433B2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CB533B-E52E-450F-A202-02AB5FC9014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656A33-6528-4B35-9802-7F96BB2F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1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image" Target="../media/image9.jp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380.png"/><Relationship Id="rId2" Type="http://schemas.openxmlformats.org/officeDocument/2006/relationships/image" Target="../media/image11.jp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5" Type="http://schemas.openxmlformats.org/officeDocument/2006/relationships/image" Target="../media/image360.png"/><Relationship Id="rId10" Type="http://schemas.openxmlformats.org/officeDocument/2006/relationships/image" Target="../media/image311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3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BAE932-F9BD-4A2F-90F7-CCED5D2531E5}"/>
              </a:ext>
            </a:extLst>
          </p:cNvPr>
          <p:cNvSpPr/>
          <p:nvPr/>
        </p:nvSpPr>
        <p:spPr>
          <a:xfrm>
            <a:off x="1921331" y="3161713"/>
            <a:ext cx="83493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E4E94A-C626-4E00-AA57-F7D4B73DEDAC}"/>
              </a:ext>
            </a:extLst>
          </p:cNvPr>
          <p:cNvSpPr/>
          <p:nvPr/>
        </p:nvSpPr>
        <p:spPr>
          <a:xfrm>
            <a:off x="3685191" y="2053717"/>
            <a:ext cx="51545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197BEA-5CC5-41E1-9327-77756A4BBAB5}"/>
              </a:ext>
            </a:extLst>
          </p:cNvPr>
          <p:cNvSpPr/>
          <p:nvPr/>
        </p:nvSpPr>
        <p:spPr>
          <a:xfrm>
            <a:off x="3473594" y="4362042"/>
            <a:ext cx="55777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131,132)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353" y="433754"/>
            <a:ext cx="11500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TRƯỜNG TIỂU HỌC ÁI MỘ A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0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5">
            <a:extLst>
              <a:ext uri="{FF2B5EF4-FFF2-40B4-BE49-F238E27FC236}">
                <a16:creationId xmlns:a16="http://schemas.microsoft.com/office/drawing/2014/main" xmlns="" id="{088AC4C3-BAAF-4470-B284-18147DB3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1143001"/>
            <a:ext cx="2284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xmlns="" id="{D525D9AB-DE54-40A8-BBB9-FAD57EBF2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54021"/>
              </p:ext>
            </p:extLst>
          </p:nvPr>
        </p:nvGraphicFramePr>
        <p:xfrm>
          <a:off x="3164785" y="1995957"/>
          <a:ext cx="23812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21" name="Object 16">
                        <a:extLst>
                          <a:ext uri="{FF2B5EF4-FFF2-40B4-BE49-F238E27FC236}">
                            <a16:creationId xmlns:a16="http://schemas.microsoft.com/office/drawing/2014/main" xmlns="" id="{D525D9AB-DE54-40A8-BBB9-FAD57EBF2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785" y="1995957"/>
                        <a:ext cx="238125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5">
            <a:extLst>
              <a:ext uri="{FF2B5EF4-FFF2-40B4-BE49-F238E27FC236}">
                <a16:creationId xmlns:a16="http://schemas.microsoft.com/office/drawing/2014/main" xmlns="" id="{2A34B08B-E612-481F-83DF-257F0BFF6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268538"/>
            <a:ext cx="60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xmlns="" id="{9361C304-0141-4EF3-963C-9B7C3DC66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1" y="3505201"/>
          <a:ext cx="13192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xmlns="" id="{9361C304-0141-4EF3-963C-9B7C3DC66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505201"/>
                        <a:ext cx="1319213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3703DFA9-4AFA-4685-A5D7-AE507F53F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7188" y="3463926"/>
          <a:ext cx="190500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660240" imgH="431640" progId="Equation.3">
                  <p:embed/>
                </p:oleObj>
              </mc:Choice>
              <mc:Fallback>
                <p:oleObj name="Equation" r:id="rId8" imgW="660240" imgH="43164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3703DFA9-4AFA-4685-A5D7-AE507F53F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463926"/>
                        <a:ext cx="1905000" cy="1389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E0E7F817-AEB6-4152-AB50-24D41ED95B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1" y="3533776"/>
          <a:ext cx="22717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787320" imgH="393480" progId="Equation.3">
                  <p:embed/>
                </p:oleObj>
              </mc:Choice>
              <mc:Fallback>
                <p:oleObj name="Equation" r:id="rId10" imgW="787320" imgH="39348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E0E7F817-AEB6-4152-AB50-24D41ED95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3533776"/>
                        <a:ext cx="2271713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60A1AFD-B25E-470B-8B0A-FF385D108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3533776"/>
          <a:ext cx="6223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15640" imgH="393480" progId="Equation.3">
                  <p:embed/>
                </p:oleObj>
              </mc:Choice>
              <mc:Fallback>
                <p:oleObj name="Equation" r:id="rId12" imgW="215640" imgH="39348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F60A1AFD-B25E-470B-8B0A-FF385D108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533776"/>
                        <a:ext cx="622300" cy="12668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5">
            <a:extLst>
              <a:ext uri="{FF2B5EF4-FFF2-40B4-BE49-F238E27FC236}">
                <a16:creationId xmlns:a16="http://schemas.microsoft.com/office/drawing/2014/main" xmlns="" id="{217C38C0-E23A-4353-927C-8C7942EC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705" y="768627"/>
            <a:ext cx="3161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xmlns="" id="{B440FD23-9A29-401D-B53B-59FA69199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9326" y="1924051"/>
          <a:ext cx="22002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61760" imgH="393480" progId="Equation.3">
                  <p:embed/>
                </p:oleObj>
              </mc:Choice>
              <mc:Fallback>
                <p:oleObj name="Equation" r:id="rId3" imgW="761760" imgH="393480" progId="Equation.3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xmlns="" id="{B440FD23-9A29-401D-B53B-59FA69199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6" y="1924051"/>
                        <a:ext cx="2200275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5">
            <a:extLst>
              <a:ext uri="{FF2B5EF4-FFF2-40B4-BE49-F238E27FC236}">
                <a16:creationId xmlns:a16="http://schemas.microsoft.com/office/drawing/2014/main" xmlns="" id="{AADCFF6A-4B07-4586-A9A1-5492347F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11388"/>
            <a:ext cx="78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id-ID" sz="36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21" name="Object 25">
            <a:extLst>
              <a:ext uri="{FF2B5EF4-FFF2-40B4-BE49-F238E27FC236}">
                <a16:creationId xmlns:a16="http://schemas.microsoft.com/office/drawing/2014/main" xmlns="" id="{E8689B58-6E1F-4066-BB8C-546F36572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3352801"/>
          <a:ext cx="5842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21" name="Object 25">
                        <a:extLst>
                          <a:ext uri="{FF2B5EF4-FFF2-40B4-BE49-F238E27FC236}">
                            <a16:creationId xmlns:a16="http://schemas.microsoft.com/office/drawing/2014/main" xmlns="" id="{E8689B58-6E1F-4066-BB8C-546F36572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3352801"/>
                        <a:ext cx="584200" cy="126682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6">
            <a:extLst>
              <a:ext uri="{FF2B5EF4-FFF2-40B4-BE49-F238E27FC236}">
                <a16:creationId xmlns:a16="http://schemas.microsoft.com/office/drawing/2014/main" xmlns="" id="{5B2F9381-5140-484C-8C7B-630B94A9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1887538"/>
          <a:ext cx="2970213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22" name="Object 26">
                        <a:extLst>
                          <a:ext uri="{FF2B5EF4-FFF2-40B4-BE49-F238E27FC236}">
                            <a16:creationId xmlns:a16="http://schemas.microsoft.com/office/drawing/2014/main" xmlns="" id="{5B2F9381-5140-484C-8C7B-630B94A9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887538"/>
                        <a:ext cx="2970213" cy="1389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7">
            <a:extLst>
              <a:ext uri="{FF2B5EF4-FFF2-40B4-BE49-F238E27FC236}">
                <a16:creationId xmlns:a16="http://schemas.microsoft.com/office/drawing/2014/main" xmlns="" id="{5989C196-BA0C-4C9A-8B12-0B3C3568D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6900" y="3414714"/>
          <a:ext cx="35179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218960" imgH="393480" progId="Equation.3">
                  <p:embed/>
                </p:oleObj>
              </mc:Choice>
              <mc:Fallback>
                <p:oleObj name="Equation" r:id="rId9" imgW="1218960" imgH="393480" progId="Equation.3">
                  <p:embed/>
                  <p:pic>
                    <p:nvPicPr>
                      <p:cNvPr id="2" name="Object 27">
                        <a:extLst>
                          <a:ext uri="{FF2B5EF4-FFF2-40B4-BE49-F238E27FC236}">
                            <a16:creationId xmlns:a16="http://schemas.microsoft.com/office/drawing/2014/main" xmlns="" id="{5989C196-BA0C-4C9A-8B12-0B3C3568D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414714"/>
                        <a:ext cx="351790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>
            <a:extLst>
              <a:ext uri="{FF2B5EF4-FFF2-40B4-BE49-F238E27FC236}">
                <a16:creationId xmlns:a16="http://schemas.microsoft.com/office/drawing/2014/main" xmlns="" id="{A0A04A94-1CE5-4597-938C-7560E6D70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4" y="3381376"/>
          <a:ext cx="186848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647640" imgH="393480" progId="Equation.3">
                  <p:embed/>
                </p:oleObj>
              </mc:Choice>
              <mc:Fallback>
                <p:oleObj name="Equation" r:id="rId11" imgW="647640" imgH="393480" progId="Equation.3">
                  <p:embed/>
                  <p:pic>
                    <p:nvPicPr>
                      <p:cNvPr id="4" name="Object 29">
                        <a:extLst>
                          <a:ext uri="{FF2B5EF4-FFF2-40B4-BE49-F238E27FC236}">
                            <a16:creationId xmlns:a16="http://schemas.microsoft.com/office/drawing/2014/main" xmlns="" id="{A0A04A94-1CE5-4597-938C-7560E6D70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4" y="3381376"/>
                        <a:ext cx="1868487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5E92F9D-A6CA-471E-8748-860D15531A32}"/>
                  </a:ext>
                </a:extLst>
              </p:cNvPr>
              <p:cNvSpPr txBox="1"/>
              <p:nvPr/>
            </p:nvSpPr>
            <p:spPr>
              <a:xfrm>
                <a:off x="185531" y="1484243"/>
                <a:ext cx="11754678" cy="22563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E92F9D-A6CA-471E-8748-860D1553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1" y="1484243"/>
                <a:ext cx="11754678" cy="2256387"/>
              </a:xfrm>
              <a:prstGeom prst="rect">
                <a:avLst/>
              </a:prstGeom>
              <a:blipFill>
                <a:blip r:embed="rId3"/>
                <a:stretch>
                  <a:fillRect l="-1037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DEE03991-DFB4-4351-8D72-7D625C2C2C5D}"/>
              </a:ext>
            </a:extLst>
          </p:cNvPr>
          <p:cNvGraphicFramePr>
            <a:graphicFrameLocks noGrp="1"/>
          </p:cNvGraphicFramePr>
          <p:nvPr/>
        </p:nvGraphicFramePr>
        <p:xfrm>
          <a:off x="2851663" y="4880848"/>
          <a:ext cx="4827812" cy="6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91">
                  <a:extLst>
                    <a:ext uri="{9D8B030D-6E8A-4147-A177-3AD203B41FA5}">
                      <a16:colId xmlns:a16="http://schemas.microsoft.com/office/drawing/2014/main" xmlns="" val="1599412746"/>
                    </a:ext>
                  </a:extLst>
                </a:gridCol>
                <a:gridCol w="2645621">
                  <a:extLst>
                    <a:ext uri="{9D8B030D-6E8A-4147-A177-3AD203B41FA5}">
                      <a16:colId xmlns:a16="http://schemas.microsoft.com/office/drawing/2014/main" xmlns="" val="108806228"/>
                    </a:ext>
                  </a:extLst>
                </a:gridCol>
              </a:tblGrid>
              <a:tr h="685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109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5CE7B2A-3377-4AF2-971B-3E2CD51A9860}"/>
                  </a:ext>
                </a:extLst>
              </p:cNvPr>
              <p:cNvSpPr txBox="1"/>
              <p:nvPr/>
            </p:nvSpPr>
            <p:spPr>
              <a:xfrm>
                <a:off x="3771078" y="5565913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CE7B2A-3377-4AF2-971B-3E2CD51A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78" y="5565913"/>
                <a:ext cx="296556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59F01EC-C638-41B1-9999-8606773E5ADF}"/>
                  </a:ext>
                </a:extLst>
              </p:cNvPr>
              <p:cNvSpPr txBox="1"/>
              <p:nvPr/>
            </p:nvSpPr>
            <p:spPr>
              <a:xfrm>
                <a:off x="6231420" y="5568156"/>
                <a:ext cx="296556" cy="807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9F01EC-C638-41B1-9999-8606773E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20" y="5568156"/>
                <a:ext cx="296556" cy="807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9D79DEE4-5E39-4C52-85D1-8EC1259CDDB6}"/>
              </a:ext>
            </a:extLst>
          </p:cNvPr>
          <p:cNvSpPr/>
          <p:nvPr/>
        </p:nvSpPr>
        <p:spPr>
          <a:xfrm rot="16200000">
            <a:off x="5117293" y="2316421"/>
            <a:ext cx="296556" cy="482781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E15797-EACD-4ED6-9B7B-779F5F343557}"/>
              </a:ext>
            </a:extLst>
          </p:cNvPr>
          <p:cNvSpPr txBox="1"/>
          <p:nvPr/>
        </p:nvSpPr>
        <p:spPr>
          <a:xfrm>
            <a:off x="5074886" y="3995031"/>
            <a:ext cx="6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D8836C3F-C53C-4BD3-975B-135BA7B3FFB5}"/>
                  </a:ext>
                </a:extLst>
              </p:cNvPr>
              <p:cNvSpPr txBox="1"/>
              <p:nvPr/>
            </p:nvSpPr>
            <p:spPr>
              <a:xfrm>
                <a:off x="689318" y="928468"/>
                <a:ext cx="10818054" cy="327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sng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5: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AABED7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TÓM TẮT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ABED7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en-US" alt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en-US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kumimoji="0" lang="en-US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sinh</m:t>
                    </m:r>
                  </m:oMath>
                </a14:m>
                <a:endParaRPr lang="en-US" alt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Tin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en-US" alt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. . .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8836C3F-C53C-4BD3-975B-135BA7B3F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8" y="928468"/>
                <a:ext cx="10818054" cy="3274038"/>
              </a:xfrm>
              <a:prstGeom prst="rect">
                <a:avLst/>
              </a:prstGeom>
              <a:blipFill>
                <a:blip r:embed="rId5"/>
                <a:stretch>
                  <a:fillRect l="-1127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4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F3963E-4CD2-44C9-9623-73195AFF9196}"/>
              </a:ext>
            </a:extLst>
          </p:cNvPr>
          <p:cNvSpPr/>
          <p:nvPr/>
        </p:nvSpPr>
        <p:spPr>
          <a:xfrm>
            <a:off x="5022574" y="2332384"/>
            <a:ext cx="200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9356AC-BE24-449E-814F-F4E446CB958D}"/>
              </a:ext>
            </a:extLst>
          </p:cNvPr>
          <p:cNvSpPr txBox="1"/>
          <p:nvPr/>
        </p:nvSpPr>
        <p:spPr>
          <a:xfrm>
            <a:off x="621169" y="1933846"/>
            <a:ext cx="11776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7431AD-2AE7-40A2-B76B-19B39A5259CE}"/>
              </a:ext>
            </a:extLst>
          </p:cNvPr>
          <p:cNvSpPr/>
          <p:nvPr/>
        </p:nvSpPr>
        <p:spPr>
          <a:xfrm>
            <a:off x="1643270" y="3177356"/>
            <a:ext cx="976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0A009D6-E391-401F-A1E3-9851035D4FCB}"/>
                  </a:ext>
                </a:extLst>
              </p:cNvPr>
              <p:cNvSpPr txBox="1"/>
              <p:nvPr/>
            </p:nvSpPr>
            <p:spPr>
              <a:xfrm>
                <a:off x="3663649" y="3880722"/>
                <a:ext cx="209672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009D6-E391-401F-A1E3-9851035D4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49" y="3880722"/>
                <a:ext cx="2096728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37C8B2-AF86-4B88-B047-A86F23430DEE}"/>
              </a:ext>
            </a:extLst>
          </p:cNvPr>
          <p:cNvSpPr/>
          <p:nvPr/>
        </p:nvSpPr>
        <p:spPr>
          <a:xfrm>
            <a:off x="5760377" y="4050929"/>
            <a:ext cx="2096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5614F7-948E-4170-B508-49AF5C405875}"/>
              </a:ext>
            </a:extLst>
          </p:cNvPr>
          <p:cNvSpPr/>
          <p:nvPr/>
        </p:nvSpPr>
        <p:spPr>
          <a:xfrm>
            <a:off x="3999874" y="5094710"/>
            <a:ext cx="5039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1C1DD18-5881-4896-BB27-DC9A252DFEFD}"/>
                  </a:ext>
                </a:extLst>
              </p:cNvPr>
              <p:cNvSpPr txBox="1"/>
              <p:nvPr/>
            </p:nvSpPr>
            <p:spPr>
              <a:xfrm>
                <a:off x="5468630" y="4964929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1DD18-5881-4896-BB27-DC9A252D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630" y="4964929"/>
                <a:ext cx="583493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DCEE5E-4BFB-4403-842F-FD3723A68DE9}"/>
              </a:ext>
            </a:extLst>
          </p:cNvPr>
          <p:cNvSpPr/>
          <p:nvPr/>
        </p:nvSpPr>
        <p:spPr>
          <a:xfrm>
            <a:off x="714559" y="2129807"/>
            <a:ext cx="107628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183215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81F2F-BFFF-4DBC-A56E-5A93C11B9506}"/>
              </a:ext>
            </a:extLst>
          </p:cNvPr>
          <p:cNvSpPr txBox="1"/>
          <p:nvPr/>
        </p:nvSpPr>
        <p:spPr>
          <a:xfrm>
            <a:off x="429064" y="1743986"/>
            <a:ext cx="21029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7" y="3135217"/>
                <a:ext cx="129400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7" y="3135217"/>
                <a:ext cx="1294009" cy="1168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133557" y="3135217"/>
                <a:ext cx="129400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57" y="3135217"/>
                <a:ext cx="1294009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CD34499-5F7A-4FAF-9EB2-9DD5EB0FC0CE}"/>
                  </a:ext>
                </a:extLst>
              </p:cNvPr>
              <p:cNvSpPr txBox="1"/>
              <p:nvPr/>
            </p:nvSpPr>
            <p:spPr>
              <a:xfrm>
                <a:off x="7029157" y="3135217"/>
                <a:ext cx="1294009" cy="1154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34499-5F7A-4FAF-9EB2-9DD5EB0FC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157" y="3135217"/>
                <a:ext cx="1294009" cy="1154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9924757" y="3135217"/>
                <a:ext cx="157774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757" y="3135217"/>
                <a:ext cx="1577740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702327-C806-4CBB-AFAB-6E287C948721}"/>
              </a:ext>
            </a:extLst>
          </p:cNvPr>
          <p:cNvSpPr txBox="1"/>
          <p:nvPr/>
        </p:nvSpPr>
        <p:spPr>
          <a:xfrm>
            <a:off x="3538899" y="33054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16F77C-0C20-471D-83B4-627C1394CEE0}"/>
              </a:ext>
            </a:extLst>
          </p:cNvPr>
          <p:cNvSpPr txBox="1"/>
          <p:nvPr/>
        </p:nvSpPr>
        <p:spPr>
          <a:xfrm>
            <a:off x="6487988" y="3305421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DE2276-1215-4628-9119-EBED6176FE0B}"/>
              </a:ext>
            </a:extLst>
          </p:cNvPr>
          <p:cNvSpPr txBox="1"/>
          <p:nvPr/>
        </p:nvSpPr>
        <p:spPr>
          <a:xfrm>
            <a:off x="9258885" y="33038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3690190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2CD10C-C919-4C7D-B0C4-E121FFB4418B}"/>
              </a:ext>
            </a:extLst>
          </p:cNvPr>
          <p:cNvSpPr txBox="1"/>
          <p:nvPr/>
        </p:nvSpPr>
        <p:spPr>
          <a:xfrm>
            <a:off x="1948375" y="385257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034B52A-9A11-4547-89B6-29F21955289D}"/>
                  </a:ext>
                </a:extLst>
              </p:cNvPr>
              <p:cNvSpPr txBox="1"/>
              <p:nvPr/>
            </p:nvSpPr>
            <p:spPr>
              <a:xfrm>
                <a:off x="2194998" y="1406530"/>
                <a:ext cx="10367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98" y="1406530"/>
                <a:ext cx="1036758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631E90-6293-44C9-9FAC-EF0DC0F130B0}"/>
              </a:ext>
            </a:extLst>
          </p:cNvPr>
          <p:cNvSpPr txBox="1"/>
          <p:nvPr/>
        </p:nvSpPr>
        <p:spPr>
          <a:xfrm>
            <a:off x="1624818" y="157673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041926D-1A1C-4C8C-92A0-26CF97BA936E}"/>
                  </a:ext>
                </a:extLst>
              </p:cNvPr>
              <p:cNvSpPr txBox="1"/>
              <p:nvPr/>
            </p:nvSpPr>
            <p:spPr>
              <a:xfrm>
                <a:off x="3393974" y="1396528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1396528"/>
                <a:ext cx="1912190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C378A60-850A-4366-B960-640E3C1FBF09}"/>
                  </a:ext>
                </a:extLst>
              </p:cNvPr>
              <p:cNvSpPr txBox="1"/>
              <p:nvPr/>
            </p:nvSpPr>
            <p:spPr>
              <a:xfrm>
                <a:off x="5468381" y="1396528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1" y="1396528"/>
                <a:ext cx="968407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E5E4F0D-243B-456A-B2BD-48DD2449676A}"/>
                  </a:ext>
                </a:extLst>
              </p:cNvPr>
              <p:cNvSpPr txBox="1"/>
              <p:nvPr/>
            </p:nvSpPr>
            <p:spPr>
              <a:xfrm>
                <a:off x="2219476" y="2685051"/>
                <a:ext cx="103675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6" y="2685051"/>
                <a:ext cx="1036758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820589-9BC2-4E58-8B04-EFD4C28B5C34}"/>
              </a:ext>
            </a:extLst>
          </p:cNvPr>
          <p:cNvSpPr txBox="1"/>
          <p:nvPr/>
        </p:nvSpPr>
        <p:spPr>
          <a:xfrm>
            <a:off x="1624818" y="285525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C3E37F0-EE73-42E4-A0F4-DCC74E249667}"/>
                  </a:ext>
                </a:extLst>
              </p:cNvPr>
              <p:cNvSpPr txBox="1"/>
              <p:nvPr/>
            </p:nvSpPr>
            <p:spPr>
              <a:xfrm>
                <a:off x="3393974" y="2673253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2673253"/>
                <a:ext cx="1912190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D31CB8-B74A-4969-8AEC-9DE9B4E154E6}"/>
                  </a:ext>
                </a:extLst>
              </p:cNvPr>
              <p:cNvSpPr txBox="1"/>
              <p:nvPr/>
            </p:nvSpPr>
            <p:spPr>
              <a:xfrm>
                <a:off x="5468381" y="2673253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1" y="2673253"/>
                <a:ext cx="968407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EE4A1A2-CAE1-433A-B7B7-0C5C5FDE7C89}"/>
                  </a:ext>
                </a:extLst>
              </p:cNvPr>
              <p:cNvSpPr txBox="1"/>
              <p:nvPr/>
            </p:nvSpPr>
            <p:spPr>
              <a:xfrm>
                <a:off x="2165987" y="3961776"/>
                <a:ext cx="103675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87" y="3961776"/>
                <a:ext cx="1036758" cy="9233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65CAC4-4203-4D2E-A2A0-7340A14981B5}"/>
              </a:ext>
            </a:extLst>
          </p:cNvPr>
          <p:cNvSpPr txBox="1"/>
          <p:nvPr/>
        </p:nvSpPr>
        <p:spPr>
          <a:xfrm>
            <a:off x="1624818" y="4131980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4FF2879-538B-493F-AB62-5EBF8EC4E5DA}"/>
                  </a:ext>
                </a:extLst>
              </p:cNvPr>
              <p:cNvSpPr txBox="1"/>
              <p:nvPr/>
            </p:nvSpPr>
            <p:spPr>
              <a:xfrm>
                <a:off x="3437606" y="3961776"/>
                <a:ext cx="19121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6" y="3961776"/>
                <a:ext cx="1912190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EDADBF1-5D34-4B48-BA4C-085E4F94C9D1}"/>
                  </a:ext>
                </a:extLst>
              </p:cNvPr>
              <p:cNvSpPr txBox="1"/>
              <p:nvPr/>
            </p:nvSpPr>
            <p:spPr>
              <a:xfrm>
                <a:off x="5512013" y="3961776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3" y="3961776"/>
                <a:ext cx="968407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86E27C8-6E2B-4A24-820C-532D66538639}"/>
                  </a:ext>
                </a:extLst>
              </p:cNvPr>
              <p:cNvSpPr txBox="1"/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D3B923-7C07-4134-9468-E7262CDC6D2C}"/>
              </a:ext>
            </a:extLst>
          </p:cNvPr>
          <p:cNvSpPr txBox="1"/>
          <p:nvPr/>
        </p:nvSpPr>
        <p:spPr>
          <a:xfrm>
            <a:off x="1624817" y="540710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E2385BC-63F2-49DD-BF19-2AA004649A6B}"/>
                  </a:ext>
                </a:extLst>
              </p:cNvPr>
              <p:cNvSpPr txBox="1"/>
              <p:nvPr/>
            </p:nvSpPr>
            <p:spPr>
              <a:xfrm>
                <a:off x="3437606" y="5238501"/>
                <a:ext cx="203077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6" y="5238501"/>
                <a:ext cx="2030775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8A2604C-E8AE-4E8D-B73F-FDCE78AFDEEA}"/>
                  </a:ext>
                </a:extLst>
              </p:cNvPr>
              <p:cNvSpPr txBox="1"/>
              <p:nvPr/>
            </p:nvSpPr>
            <p:spPr>
              <a:xfrm>
                <a:off x="5512013" y="5250299"/>
                <a:ext cx="924775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3" y="5250299"/>
                <a:ext cx="924775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0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81F2F-BFFF-4DBC-A56E-5A93C11B9506}"/>
              </a:ext>
            </a:extLst>
          </p:cNvPr>
          <p:cNvSpPr txBox="1"/>
          <p:nvPr/>
        </p:nvSpPr>
        <p:spPr>
          <a:xfrm>
            <a:off x="429064" y="1683026"/>
            <a:ext cx="20732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7" y="3135217"/>
                <a:ext cx="157774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7" y="3135217"/>
                <a:ext cx="1577740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133557" y="3135217"/>
                <a:ext cx="129400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57" y="3135217"/>
                <a:ext cx="1294009" cy="1168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CD34499-5F7A-4FAF-9EB2-9DD5EB0FC0CE}"/>
                  </a:ext>
                </a:extLst>
              </p:cNvPr>
              <p:cNvSpPr txBox="1"/>
              <p:nvPr/>
            </p:nvSpPr>
            <p:spPr>
              <a:xfrm>
                <a:off x="7036390" y="3135217"/>
                <a:ext cx="1445001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/>
                  <a:t>1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34499-5F7A-4FAF-9EB2-9DD5EB0FC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90" y="3135217"/>
                <a:ext cx="1445001" cy="873572"/>
              </a:xfrm>
              <a:prstGeom prst="rect">
                <a:avLst/>
              </a:prstGeom>
              <a:blipFill>
                <a:blip r:embed="rId5"/>
                <a:stretch>
                  <a:fillRect l="-21097" t="-2083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9924757" y="3135217"/>
                <a:ext cx="129400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757" y="3135217"/>
                <a:ext cx="1294009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702327-C806-4CBB-AFAB-6E287C948721}"/>
              </a:ext>
            </a:extLst>
          </p:cNvPr>
          <p:cNvSpPr txBox="1"/>
          <p:nvPr/>
        </p:nvSpPr>
        <p:spPr>
          <a:xfrm>
            <a:off x="3538899" y="33054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16F77C-0C20-471D-83B4-627C1394CEE0}"/>
              </a:ext>
            </a:extLst>
          </p:cNvPr>
          <p:cNvSpPr txBox="1"/>
          <p:nvPr/>
        </p:nvSpPr>
        <p:spPr>
          <a:xfrm>
            <a:off x="6487988" y="3305421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DE2276-1215-4628-9119-EBED6176FE0B}"/>
              </a:ext>
            </a:extLst>
          </p:cNvPr>
          <p:cNvSpPr txBox="1"/>
          <p:nvPr/>
        </p:nvSpPr>
        <p:spPr>
          <a:xfrm>
            <a:off x="9258885" y="33038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685634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2CD10C-C919-4C7D-B0C4-E121FFB4418B}"/>
              </a:ext>
            </a:extLst>
          </p:cNvPr>
          <p:cNvSpPr txBox="1"/>
          <p:nvPr/>
        </p:nvSpPr>
        <p:spPr>
          <a:xfrm>
            <a:off x="1948375" y="385257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034B52A-9A11-4547-89B6-29F21955289D}"/>
                  </a:ext>
                </a:extLst>
              </p:cNvPr>
              <p:cNvSpPr txBox="1"/>
              <p:nvPr/>
            </p:nvSpPr>
            <p:spPr>
              <a:xfrm>
                <a:off x="2194998" y="1406530"/>
                <a:ext cx="12643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98" y="1406530"/>
                <a:ext cx="1264385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631E90-6293-44C9-9FAC-EF0DC0F130B0}"/>
              </a:ext>
            </a:extLst>
          </p:cNvPr>
          <p:cNvSpPr txBox="1"/>
          <p:nvPr/>
        </p:nvSpPr>
        <p:spPr>
          <a:xfrm>
            <a:off x="1624818" y="157673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041926D-1A1C-4C8C-92A0-26CF97BA936E}"/>
                  </a:ext>
                </a:extLst>
              </p:cNvPr>
              <p:cNvSpPr txBox="1"/>
              <p:nvPr/>
            </p:nvSpPr>
            <p:spPr>
              <a:xfrm>
                <a:off x="3393973" y="1396528"/>
                <a:ext cx="2004647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3" y="1396528"/>
                <a:ext cx="200464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C378A60-850A-4366-B960-640E3C1FBF09}"/>
                  </a:ext>
                </a:extLst>
              </p:cNvPr>
              <p:cNvSpPr txBox="1"/>
              <p:nvPr/>
            </p:nvSpPr>
            <p:spPr>
              <a:xfrm>
                <a:off x="5398620" y="1396528"/>
                <a:ext cx="1103284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20" y="1396528"/>
                <a:ext cx="1103284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E5E4F0D-243B-456A-B2BD-48DD2449676A}"/>
                  </a:ext>
                </a:extLst>
              </p:cNvPr>
              <p:cNvSpPr txBox="1"/>
              <p:nvPr/>
            </p:nvSpPr>
            <p:spPr>
              <a:xfrm>
                <a:off x="2219476" y="2685051"/>
                <a:ext cx="10367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6" y="2685051"/>
                <a:ext cx="1036758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820589-9BC2-4E58-8B04-EFD4C28B5C34}"/>
              </a:ext>
            </a:extLst>
          </p:cNvPr>
          <p:cNvSpPr txBox="1"/>
          <p:nvPr/>
        </p:nvSpPr>
        <p:spPr>
          <a:xfrm>
            <a:off x="1624818" y="285525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C3E37F0-EE73-42E4-A0F4-DCC74E249667}"/>
                  </a:ext>
                </a:extLst>
              </p:cNvPr>
              <p:cNvSpPr txBox="1"/>
              <p:nvPr/>
            </p:nvSpPr>
            <p:spPr>
              <a:xfrm>
                <a:off x="3393974" y="2673253"/>
                <a:ext cx="168456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2673253"/>
                <a:ext cx="1684564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D31CB8-B74A-4969-8AEC-9DE9B4E154E6}"/>
                  </a:ext>
                </a:extLst>
              </p:cNvPr>
              <p:cNvSpPr txBox="1"/>
              <p:nvPr/>
            </p:nvSpPr>
            <p:spPr>
              <a:xfrm>
                <a:off x="5127595" y="2673253"/>
                <a:ext cx="157800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95" y="2673253"/>
                <a:ext cx="1578005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EE4A1A2-CAE1-433A-B7B7-0C5C5FDE7C89}"/>
                  </a:ext>
                </a:extLst>
              </p:cNvPr>
              <p:cNvSpPr txBox="1"/>
              <p:nvPr/>
            </p:nvSpPr>
            <p:spPr>
              <a:xfrm>
                <a:off x="2165987" y="3961776"/>
                <a:ext cx="103675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87" y="3961776"/>
                <a:ext cx="1036759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65CAC4-4203-4D2E-A2A0-7340A14981B5}"/>
              </a:ext>
            </a:extLst>
          </p:cNvPr>
          <p:cNvSpPr txBox="1"/>
          <p:nvPr/>
        </p:nvSpPr>
        <p:spPr>
          <a:xfrm>
            <a:off x="1624818" y="4131980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4FF2879-538B-493F-AB62-5EBF8EC4E5DA}"/>
                  </a:ext>
                </a:extLst>
              </p:cNvPr>
              <p:cNvSpPr txBox="1"/>
              <p:nvPr/>
            </p:nvSpPr>
            <p:spPr>
              <a:xfrm>
                <a:off x="3256234" y="3961776"/>
                <a:ext cx="163830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34" y="3961776"/>
                <a:ext cx="1638309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EDADBF1-5D34-4B48-BA4C-085E4F94C9D1}"/>
                  </a:ext>
                </a:extLst>
              </p:cNvPr>
              <p:cNvSpPr txBox="1"/>
              <p:nvPr/>
            </p:nvSpPr>
            <p:spPr>
              <a:xfrm>
                <a:off x="4754441" y="3961776"/>
                <a:ext cx="8829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41" y="3961776"/>
                <a:ext cx="882901" cy="9676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86E27C8-6E2B-4A24-820C-532D66538639}"/>
                  </a:ext>
                </a:extLst>
              </p:cNvPr>
              <p:cNvSpPr txBox="1"/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D3B923-7C07-4134-9468-E7262CDC6D2C}"/>
              </a:ext>
            </a:extLst>
          </p:cNvPr>
          <p:cNvSpPr txBox="1"/>
          <p:nvPr/>
        </p:nvSpPr>
        <p:spPr>
          <a:xfrm>
            <a:off x="1624817" y="540710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E2385BC-63F2-49DD-BF19-2AA004649A6B}"/>
                  </a:ext>
                </a:extLst>
              </p:cNvPr>
              <p:cNvSpPr txBox="1"/>
              <p:nvPr/>
            </p:nvSpPr>
            <p:spPr>
              <a:xfrm>
                <a:off x="3366052" y="5238501"/>
                <a:ext cx="1528491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2" y="5238501"/>
                <a:ext cx="1528491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8A2604C-E8AE-4E8D-B73F-FDCE78AFDEEA}"/>
                  </a:ext>
                </a:extLst>
              </p:cNvPr>
              <p:cNvSpPr txBox="1"/>
              <p:nvPr/>
            </p:nvSpPr>
            <p:spPr>
              <a:xfrm>
                <a:off x="4908299" y="5250299"/>
                <a:ext cx="882901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99" y="5250299"/>
                <a:ext cx="882901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02616" y="1652764"/>
            <a:ext cx="4959865" cy="416401"/>
          </a:xfrm>
          <a:prstGeom prst="rect">
            <a:avLst/>
          </a:prstGeom>
          <a:noFill/>
        </p:spPr>
        <p:txBody>
          <a:bodyPr wrap="square" lIns="58045" tIns="29022" rIns="58045" bIns="29022" rtlCol="0">
            <a:spAutoFit/>
          </a:bodyPr>
          <a:lstStyle/>
          <a:p>
            <a:pPr defTabSz="594146"/>
            <a:r>
              <a:rPr lang="en-US" sz="232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3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8862480" y="3597594"/>
            <a:ext cx="751230" cy="5669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5" tIns="29022" rIns="58045" bIns="29022" rtlCol="0" anchor="ctr"/>
          <a:lstStyle/>
          <a:p>
            <a:pPr algn="ctr" defTabSz="685506"/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071664" y="1069740"/>
            <a:ext cx="7272808" cy="164918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5" tIns="29022" rIns="58045" bIns="29022" rtlCol="0" anchor="ctr"/>
          <a:lstStyle/>
          <a:p>
            <a:pPr algn="just" defTabSz="594146"/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cộng</a:t>
            </a:r>
            <a:r>
              <a:rPr lang="en-US" sz="30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lang="en-US" sz="30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0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trừ</a:t>
            </a:r>
            <a:r>
              <a:rPr lang="en-US" sz="30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0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307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703512" y="3016472"/>
            <a:ext cx="7056784" cy="2110160"/>
          </a:xfrm>
          <a:prstGeom prst="snip2DiagRect">
            <a:avLst>
              <a:gd name="adj1" fmla="val 4850"/>
              <a:gd name="adj2" fmla="val 21012"/>
            </a:avLst>
          </a:prstGeom>
          <a:solidFill>
            <a:srgbClr val="00B0F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8045" tIns="29022" rIns="58045" bIns="29022" rtlCol="0" anchor="ctr"/>
          <a:lstStyle/>
          <a:p>
            <a:pPr algn="just" defTabSz="685506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quy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hai phân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phân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 s New Roman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9989" y="5444050"/>
            <a:ext cx="351927" cy="4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81F2F-BFFF-4DBC-A56E-5A93C11B9506}"/>
              </a:ext>
            </a:extLst>
          </p:cNvPr>
          <p:cNvSpPr txBox="1"/>
          <p:nvPr/>
        </p:nvSpPr>
        <p:spPr>
          <a:xfrm>
            <a:off x="429064" y="1616765"/>
            <a:ext cx="25924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9" y="3135217"/>
                <a:ext cx="2357808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9" y="3135217"/>
                <a:ext cx="2357808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674291" y="3135217"/>
                <a:ext cx="2550939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91" y="3135217"/>
                <a:ext cx="2550939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8384346" y="3135217"/>
                <a:ext cx="2946264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46" y="3135217"/>
                <a:ext cx="2946264" cy="1168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E892C8-318C-4FFC-906D-8882D6091D78}"/>
              </a:ext>
            </a:extLst>
          </p:cNvPr>
          <p:cNvSpPr txBox="1"/>
          <p:nvPr/>
        </p:nvSpPr>
        <p:spPr>
          <a:xfrm>
            <a:off x="667778" y="3305424"/>
            <a:ext cx="57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702327-C806-4CBB-AFAB-6E287C948721}"/>
              </a:ext>
            </a:extLst>
          </p:cNvPr>
          <p:cNvSpPr txBox="1"/>
          <p:nvPr/>
        </p:nvSpPr>
        <p:spPr>
          <a:xfrm>
            <a:off x="4134155" y="3305421"/>
            <a:ext cx="62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16F77C-0C20-471D-83B4-627C1394CEE0}"/>
              </a:ext>
            </a:extLst>
          </p:cNvPr>
          <p:cNvSpPr txBox="1"/>
          <p:nvPr/>
        </p:nvSpPr>
        <p:spPr>
          <a:xfrm>
            <a:off x="7870436" y="3326647"/>
            <a:ext cx="86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3833400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A7A389-096D-42A7-BEFB-205382DBCC58}"/>
              </a:ext>
            </a:extLst>
          </p:cNvPr>
          <p:cNvSpPr txBox="1"/>
          <p:nvPr/>
        </p:nvSpPr>
        <p:spPr>
          <a:xfrm>
            <a:off x="1616112" y="815466"/>
            <a:ext cx="21642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C211BAB-EE59-4E57-977D-8AE804B1CE78}"/>
                  </a:ext>
                </a:extLst>
              </p:cNvPr>
              <p:cNvSpPr txBox="1"/>
              <p:nvPr/>
            </p:nvSpPr>
            <p:spPr>
              <a:xfrm>
                <a:off x="896838" y="1876043"/>
                <a:ext cx="18013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211BAB-EE59-4E57-977D-8AE804B1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8" y="1876043"/>
                <a:ext cx="180139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8C5518-85A8-48CC-85B5-3B694F868433}"/>
              </a:ext>
            </a:extLst>
          </p:cNvPr>
          <p:cNvSpPr txBox="1"/>
          <p:nvPr/>
        </p:nvSpPr>
        <p:spPr>
          <a:xfrm>
            <a:off x="326658" y="2046250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DF1EEE0-6F6A-47A6-9712-9B9964586AEF}"/>
                  </a:ext>
                </a:extLst>
              </p:cNvPr>
              <p:cNvSpPr txBox="1"/>
              <p:nvPr/>
            </p:nvSpPr>
            <p:spPr>
              <a:xfrm>
                <a:off x="1969760" y="3026366"/>
                <a:ext cx="145693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F1EEE0-6F6A-47A6-9712-9B9964586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760" y="3026366"/>
                <a:ext cx="145693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20A501E-AAB4-4EDB-BD0E-F3679DF75B3F}"/>
                  </a:ext>
                </a:extLst>
              </p:cNvPr>
              <p:cNvSpPr txBox="1"/>
              <p:nvPr/>
            </p:nvSpPr>
            <p:spPr>
              <a:xfrm>
                <a:off x="1969760" y="4176689"/>
                <a:ext cx="96840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0A501E-AAB4-4EDB-BD0E-F3679DF7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760" y="4176689"/>
                <a:ext cx="968407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8EFDD37-E592-44DD-948A-4DFC42E48039}"/>
                  </a:ext>
                </a:extLst>
              </p:cNvPr>
              <p:cNvSpPr txBox="1"/>
              <p:nvPr/>
            </p:nvSpPr>
            <p:spPr>
              <a:xfrm>
                <a:off x="896838" y="32427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EFDD37-E592-44DD-948A-4DFC42E48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8" y="3242739"/>
                <a:ext cx="32342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2011AF5-F7BD-4025-9E0E-D23B70DF0184}"/>
                  </a:ext>
                </a:extLst>
              </p:cNvPr>
              <p:cNvSpPr txBox="1"/>
              <p:nvPr/>
            </p:nvSpPr>
            <p:spPr>
              <a:xfrm>
                <a:off x="896838" y="44214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011AF5-F7BD-4025-9E0E-D23B70DF0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8" y="4421439"/>
                <a:ext cx="32342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D09EBCB-04E0-4AF1-ADC9-2BC64E00BDE3}"/>
                  </a:ext>
                </a:extLst>
              </p:cNvPr>
              <p:cNvSpPr txBox="1"/>
              <p:nvPr/>
            </p:nvSpPr>
            <p:spPr>
              <a:xfrm>
                <a:off x="4826658" y="1876043"/>
                <a:ext cx="20290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09EBCB-04E0-4AF1-ADC9-2BC64E00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58" y="1876043"/>
                <a:ext cx="2029017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4F2D5F4-3A0B-4970-AE26-9F80BEFC6F99}"/>
              </a:ext>
            </a:extLst>
          </p:cNvPr>
          <p:cNvSpPr txBox="1"/>
          <p:nvPr/>
        </p:nvSpPr>
        <p:spPr>
          <a:xfrm>
            <a:off x="4232000" y="204624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B92140D-3D25-4A6F-ACB5-7153AF6B8FA5}"/>
                  </a:ext>
                </a:extLst>
              </p:cNvPr>
              <p:cNvSpPr txBox="1"/>
              <p:nvPr/>
            </p:nvSpPr>
            <p:spPr>
              <a:xfrm>
                <a:off x="4826658" y="32427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92140D-3D25-4A6F-ACB5-7153AF6B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58" y="3242739"/>
                <a:ext cx="32342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52AC499-CF95-4782-8F7C-61DE4FAED0C9}"/>
                  </a:ext>
                </a:extLst>
              </p:cNvPr>
              <p:cNvSpPr txBox="1"/>
              <p:nvPr/>
            </p:nvSpPr>
            <p:spPr>
              <a:xfrm>
                <a:off x="4826658" y="44214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2AC499-CF95-4782-8F7C-61DE4FAED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58" y="4421439"/>
                <a:ext cx="323422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E7CA8FE-65ED-4782-ACCD-C464FFD1B96F}"/>
                  </a:ext>
                </a:extLst>
              </p:cNvPr>
              <p:cNvSpPr txBox="1"/>
              <p:nvPr/>
            </p:nvSpPr>
            <p:spPr>
              <a:xfrm>
                <a:off x="5887268" y="3026366"/>
                <a:ext cx="168456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7CA8FE-65ED-4782-ACCD-C464FFD1B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68" y="3026366"/>
                <a:ext cx="1684564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2B8B732-DD43-4B82-B014-8DC613955215}"/>
                  </a:ext>
                </a:extLst>
              </p:cNvPr>
              <p:cNvSpPr txBox="1"/>
              <p:nvPr/>
            </p:nvSpPr>
            <p:spPr>
              <a:xfrm>
                <a:off x="5887268" y="4176689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B8B732-DD43-4B82-B014-8DC613955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68" y="4176689"/>
                <a:ext cx="968407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A420895-FF5C-466C-809B-92CC216A212D}"/>
                  </a:ext>
                </a:extLst>
              </p:cNvPr>
              <p:cNvSpPr txBox="1"/>
              <p:nvPr/>
            </p:nvSpPr>
            <p:spPr>
              <a:xfrm>
                <a:off x="8756479" y="1842278"/>
                <a:ext cx="202901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420895-FF5C-466C-809B-92CC216A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479" y="1842278"/>
                <a:ext cx="2029017" cy="9351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C7841A9-53A2-4815-8F51-1216B1054015}"/>
              </a:ext>
            </a:extLst>
          </p:cNvPr>
          <p:cNvSpPr txBox="1"/>
          <p:nvPr/>
        </p:nvSpPr>
        <p:spPr>
          <a:xfrm>
            <a:off x="8215310" y="2012482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B31429F-2D56-4623-8ACE-4EDB98448546}"/>
                  </a:ext>
                </a:extLst>
              </p:cNvPr>
              <p:cNvSpPr txBox="1"/>
              <p:nvPr/>
            </p:nvSpPr>
            <p:spPr>
              <a:xfrm>
                <a:off x="9731655" y="32427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31429F-2D56-4623-8ACE-4EDB9844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655" y="3242739"/>
                <a:ext cx="323422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7108989-3B11-493F-8760-8CC782C15ADC}"/>
                  </a:ext>
                </a:extLst>
              </p:cNvPr>
              <p:cNvSpPr txBox="1"/>
              <p:nvPr/>
            </p:nvSpPr>
            <p:spPr>
              <a:xfrm>
                <a:off x="9731655" y="44214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108989-3B11-493F-8760-8CC782C15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655" y="4421439"/>
                <a:ext cx="323422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4325002-AC9D-4F67-AD14-EE199222B40D}"/>
                  </a:ext>
                </a:extLst>
              </p:cNvPr>
              <p:cNvSpPr txBox="1"/>
              <p:nvPr/>
            </p:nvSpPr>
            <p:spPr>
              <a:xfrm>
                <a:off x="10081581" y="3026366"/>
                <a:ext cx="168456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325002-AC9D-4F67-AD14-EE199222B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581" y="3026366"/>
                <a:ext cx="1684564" cy="93519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25C16E2-8908-45A0-8BAB-CADC30259067}"/>
                  </a:ext>
                </a:extLst>
              </p:cNvPr>
              <p:cNvSpPr txBox="1"/>
              <p:nvPr/>
            </p:nvSpPr>
            <p:spPr>
              <a:xfrm>
                <a:off x="10081581" y="4176689"/>
                <a:ext cx="195784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5C16E2-8908-45A0-8BAB-CADC30259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581" y="4176689"/>
                <a:ext cx="1957844" cy="9351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E1090F1-E62C-425D-BD8A-C9FC8BC76BEC}"/>
              </a:ext>
            </a:extLst>
          </p:cNvPr>
          <p:cNvCxnSpPr/>
          <p:nvPr/>
        </p:nvCxnSpPr>
        <p:spPr>
          <a:xfrm>
            <a:off x="3896139" y="1876043"/>
            <a:ext cx="0" cy="357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9621FF6-9951-414F-8FC0-CD90898F58AC}"/>
              </a:ext>
            </a:extLst>
          </p:cNvPr>
          <p:cNvCxnSpPr/>
          <p:nvPr/>
        </p:nvCxnSpPr>
        <p:spPr>
          <a:xfrm>
            <a:off x="7997687" y="1842278"/>
            <a:ext cx="0" cy="357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81F2F-BFFF-4DBC-A56E-5A93C11B9506}"/>
              </a:ext>
            </a:extLst>
          </p:cNvPr>
          <p:cNvSpPr txBox="1"/>
          <p:nvPr/>
        </p:nvSpPr>
        <p:spPr>
          <a:xfrm>
            <a:off x="429064" y="1643270"/>
            <a:ext cx="21418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6" y="3135217"/>
                <a:ext cx="2578669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6" y="3135217"/>
                <a:ext cx="2578669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7407964" y="3135217"/>
                <a:ext cx="256602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4" y="3135217"/>
                <a:ext cx="2566029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702327-C806-4CBB-AFAB-6E287C948721}"/>
              </a:ext>
            </a:extLst>
          </p:cNvPr>
          <p:cNvSpPr txBox="1"/>
          <p:nvPr/>
        </p:nvSpPr>
        <p:spPr>
          <a:xfrm>
            <a:off x="6480314" y="3305421"/>
            <a:ext cx="56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459476442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iọt nhỏ">
  <a:themeElements>
    <a:clrScheme name="Giọt nh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iọt nh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iọt nh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728</Words>
  <Application>Microsoft Office PowerPoint</Application>
  <PresentationFormat>Custom</PresentationFormat>
  <Paragraphs>116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Equity</vt:lpstr>
      <vt:lpstr>Giọt nhỏ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Sony 622</cp:lastModifiedBy>
  <cp:revision>30</cp:revision>
  <dcterms:created xsi:type="dcterms:W3CDTF">2020-04-22T07:54:41Z</dcterms:created>
  <dcterms:modified xsi:type="dcterms:W3CDTF">2022-02-24T03:32:43Z</dcterms:modified>
</cp:coreProperties>
</file>