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05" r:id="rId2"/>
    <p:sldId id="338" r:id="rId3"/>
    <p:sldId id="275" r:id="rId4"/>
    <p:sldId id="339" r:id="rId5"/>
    <p:sldId id="340" r:id="rId6"/>
    <p:sldId id="341" r:id="rId7"/>
    <p:sldId id="277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256" r:id="rId21"/>
    <p:sldId id="309" r:id="rId22"/>
    <p:sldId id="308" r:id="rId23"/>
    <p:sldId id="310" r:id="rId24"/>
    <p:sldId id="311" r:id="rId25"/>
    <p:sldId id="335" r:id="rId26"/>
    <p:sldId id="34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B093"/>
    <a:srgbClr val="FFA7A7"/>
    <a:srgbClr val="632B8D"/>
    <a:srgbClr val="CFAFE7"/>
    <a:srgbClr val="C39BE1"/>
    <a:srgbClr val="8D42C6"/>
    <a:srgbClr val="9E5ECE"/>
    <a:srgbClr val="8C3F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06" autoAdjust="0"/>
    <p:restoredTop sz="94660"/>
  </p:normalViewPr>
  <p:slideViewPr>
    <p:cSldViewPr snapToGrid="0">
      <p:cViewPr varScale="1">
        <p:scale>
          <a:sx n="69" d="100"/>
          <a:sy n="69" d="100"/>
        </p:scale>
        <p:origin x="80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FC679-F673-4E48-8086-6BEB333D5521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F5176-BB70-4AD4-838D-8C39FF559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41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199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7819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417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14705-07CD-4A5E-9256-749BA8BB0C53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A1EE3C-694E-472C-A84A-FDC4E45AD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57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42C6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243840" y="228600"/>
            <a:ext cx="11704320" cy="6400800"/>
          </a:xfrm>
          <a:prstGeom prst="roundRect">
            <a:avLst>
              <a:gd name="adj" fmla="val 41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flipH="1">
            <a:off x="-30381" y="5979678"/>
            <a:ext cx="878322" cy="8783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622253" y="6190729"/>
            <a:ext cx="491566" cy="577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32247" y="163206"/>
            <a:ext cx="739615" cy="5152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flipH="1">
            <a:off x="7866" y="1917700"/>
            <a:ext cx="424142" cy="6356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0"/>
          <a:srcRect t="-5256" b="1"/>
          <a:stretch/>
        </p:blipFill>
        <p:spPr>
          <a:xfrm>
            <a:off x="11682545" y="4838700"/>
            <a:ext cx="503102" cy="8281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1"/>
          <a:srcRect l="45317" t="-7071" r="8232" b="7071"/>
          <a:stretch/>
        </p:blipFill>
        <p:spPr>
          <a:xfrm>
            <a:off x="11685504" y="-29817"/>
            <a:ext cx="498630" cy="70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7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11" Type="http://schemas.openxmlformats.org/officeDocument/2006/relationships/image" Target="../media/image10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11" Type="http://schemas.openxmlformats.org/officeDocument/2006/relationships/image" Target="../media/image7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11" Type="http://schemas.openxmlformats.org/officeDocument/2006/relationships/image" Target="../media/image12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27.png"/><Relationship Id="rId5" Type="http://schemas.openxmlformats.org/officeDocument/2006/relationships/image" Target="../media/image28.png"/><Relationship Id="rId10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1.png"/><Relationship Id="rId1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27.png"/><Relationship Id="rId5" Type="http://schemas.openxmlformats.org/officeDocument/2006/relationships/image" Target="../media/image28.png"/><Relationship Id="rId10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27.png"/><Relationship Id="rId5" Type="http://schemas.openxmlformats.org/officeDocument/2006/relationships/image" Target="../media/image28.png"/><Relationship Id="rId10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27.png"/><Relationship Id="rId5" Type="http://schemas.openxmlformats.org/officeDocument/2006/relationships/image" Target="../media/image28.png"/><Relationship Id="rId10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5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5.wav"/><Relationship Id="rId7" Type="http://schemas.openxmlformats.org/officeDocument/2006/relationships/image" Target="../media/image3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audio" Target="../media/audio7.wav"/><Relationship Id="rId10" Type="http://schemas.openxmlformats.org/officeDocument/2006/relationships/image" Target="../media/image39.png"/><Relationship Id="rId4" Type="http://schemas.openxmlformats.org/officeDocument/2006/relationships/audio" Target="../media/audio6.wav"/><Relationship Id="rId9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Relationship Id="rId1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11" Type="http://schemas.openxmlformats.org/officeDocument/2006/relationships/image" Target="../media/image13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5"/>
          <p:cNvSpPr txBox="1"/>
          <p:nvPr/>
        </p:nvSpPr>
        <p:spPr>
          <a:xfrm>
            <a:off x="820222" y="2613932"/>
            <a:ext cx="10691445" cy="212365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What would you like to be in the future?</a:t>
            </a:r>
          </a:p>
        </p:txBody>
      </p:sp>
      <p:sp>
        <p:nvSpPr>
          <p:cNvPr id="6" name="MsPham4"/>
          <p:cNvSpPr txBox="1"/>
          <p:nvPr/>
        </p:nvSpPr>
        <p:spPr>
          <a:xfrm>
            <a:off x="3319751" y="1503888"/>
            <a:ext cx="5870188" cy="8875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Unit 15 – Lesson 2</a:t>
            </a:r>
            <a:endParaRPr lang="zh-CN" altLang="en-US" sz="1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rington" panose="04040505050A02020702" pitchFamily="82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950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32417" y="1599131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design buildings</a:t>
            </a: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6476" y="5917671"/>
            <a:ext cx="1598805" cy="91212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21" y="271813"/>
            <a:ext cx="859185" cy="1179116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3054223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fly a plane</a:t>
            </a:r>
          </a:p>
        </p:txBody>
      </p:sp>
      <p:sp>
        <p:nvSpPr>
          <p:cNvPr id="24" name="DungMsPham"/>
          <p:cNvSpPr/>
          <p:nvPr/>
        </p:nvSpPr>
        <p:spPr>
          <a:xfrm>
            <a:off x="6145967" y="4568676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look after patients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958" y="1489904"/>
            <a:ext cx="4623978" cy="45533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1526364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3070930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3016" y="3857929"/>
            <a:ext cx="2070204" cy="18545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21" y="271813"/>
            <a:ext cx="859185" cy="11791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186" y="-2074840"/>
            <a:ext cx="859185" cy="11791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97" y="-2074840"/>
            <a:ext cx="859185" cy="11791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10" y="-2074840"/>
            <a:ext cx="859185" cy="1179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23" y="-2074840"/>
            <a:ext cx="859185" cy="117911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636" y="-2074840"/>
            <a:ext cx="859185" cy="11791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449" y="-2074840"/>
            <a:ext cx="859185" cy="117911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262" y="-2074840"/>
            <a:ext cx="859185" cy="117911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075" y="-2074840"/>
            <a:ext cx="859185" cy="117911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9954" y="2104501"/>
            <a:ext cx="2339639" cy="310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98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32417" y="1599131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fly a plane</a:t>
            </a: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6476" y="5917671"/>
            <a:ext cx="1598805" cy="91212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21" y="243188"/>
            <a:ext cx="859185" cy="1179116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4525772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design buildings</a:t>
            </a:r>
          </a:p>
        </p:txBody>
      </p:sp>
      <p:sp>
        <p:nvSpPr>
          <p:cNvPr id="24" name="DungMsPham"/>
          <p:cNvSpPr/>
          <p:nvPr/>
        </p:nvSpPr>
        <p:spPr>
          <a:xfrm>
            <a:off x="6145967" y="3056740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write stories for children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958" y="1489904"/>
            <a:ext cx="4623978" cy="45533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1526364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4542479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3016" y="2345993"/>
            <a:ext cx="2070204" cy="185455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21" y="271813"/>
            <a:ext cx="859185" cy="117911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186" y="-2074840"/>
            <a:ext cx="859185" cy="117911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97" y="268310"/>
            <a:ext cx="859185" cy="117911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10" y="-2074840"/>
            <a:ext cx="859185" cy="117911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23" y="-2074840"/>
            <a:ext cx="859185" cy="117911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636" y="-2074840"/>
            <a:ext cx="859185" cy="117911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449" y="-2074840"/>
            <a:ext cx="859185" cy="117911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262" y="-2074840"/>
            <a:ext cx="859185" cy="117911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075" y="-2074840"/>
            <a:ext cx="859185" cy="117911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0404" y="1942757"/>
            <a:ext cx="3758310" cy="332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7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32417" y="1599131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look after patients</a:t>
            </a: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6476" y="5917671"/>
            <a:ext cx="1598805" cy="91212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21" y="243188"/>
            <a:ext cx="859185" cy="1179116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4525772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writer</a:t>
            </a:r>
          </a:p>
        </p:txBody>
      </p:sp>
      <p:sp>
        <p:nvSpPr>
          <p:cNvPr id="24" name="DungMsPham"/>
          <p:cNvSpPr/>
          <p:nvPr/>
        </p:nvSpPr>
        <p:spPr>
          <a:xfrm>
            <a:off x="6145967" y="3056740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design buildings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958" y="1489904"/>
            <a:ext cx="4623978" cy="45533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1526364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4542479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3016" y="2345993"/>
            <a:ext cx="2070204" cy="185455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21" y="271813"/>
            <a:ext cx="859185" cy="117911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186" y="-2074840"/>
            <a:ext cx="859185" cy="117911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97" y="268310"/>
            <a:ext cx="859185" cy="117911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10" y="268310"/>
            <a:ext cx="859185" cy="117911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23" y="-2074840"/>
            <a:ext cx="859185" cy="117911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636" y="-2074840"/>
            <a:ext cx="859185" cy="117911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449" y="-2074840"/>
            <a:ext cx="859185" cy="117911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262" y="-2074840"/>
            <a:ext cx="859185" cy="117911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075" y="-2074840"/>
            <a:ext cx="859185" cy="117911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6337" y="2838728"/>
            <a:ext cx="3705523" cy="230424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193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7493" y="1698424"/>
            <a:ext cx="2863655" cy="281989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5294" y="1698424"/>
            <a:ext cx="2863655" cy="28198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9692" y="1698424"/>
            <a:ext cx="2863655" cy="281989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7052" y="2461264"/>
            <a:ext cx="2326780" cy="144688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8575" y="2153667"/>
            <a:ext cx="2046421" cy="181260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7197" y="2028847"/>
            <a:ext cx="1520877" cy="2019526"/>
          </a:xfrm>
          <a:prstGeom prst="rect">
            <a:avLst/>
          </a:prstGeom>
        </p:spPr>
      </p:pic>
      <p:sp>
        <p:nvSpPr>
          <p:cNvPr id="28" name="Sai2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3" name="DungMsPham"/>
          <p:cNvSpPr/>
          <p:nvPr/>
        </p:nvSpPr>
        <p:spPr>
          <a:xfrm>
            <a:off x="3208814" y="4699908"/>
            <a:ext cx="6282813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write stories for children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21" y="243188"/>
            <a:ext cx="859185" cy="11791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21" y="271813"/>
            <a:ext cx="859185" cy="11791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186" y="-2074840"/>
            <a:ext cx="859185" cy="11791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97" y="268310"/>
            <a:ext cx="859185" cy="11791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10" y="268310"/>
            <a:ext cx="859185" cy="1179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23" y="268310"/>
            <a:ext cx="859185" cy="117911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636" y="-2074840"/>
            <a:ext cx="859185" cy="11791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449" y="-2074840"/>
            <a:ext cx="859185" cy="117911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262" y="-2074840"/>
            <a:ext cx="859185" cy="117911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075" y="-2074840"/>
            <a:ext cx="859185" cy="1179116"/>
          </a:xfrm>
          <a:prstGeom prst="rect">
            <a:avLst/>
          </a:prstGeom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876" y="6018444"/>
            <a:ext cx="1598805" cy="710580"/>
          </a:xfrm>
          <a:prstGeom prst="rect">
            <a:avLst/>
          </a:prstGeom>
        </p:spPr>
      </p:pic>
      <p:pic>
        <p:nvPicPr>
          <p:cNvPr id="38" name="Picture 3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8876" y="5917671"/>
            <a:ext cx="1598805" cy="91212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49391" y="7686944"/>
            <a:ext cx="2261821" cy="1950820"/>
          </a:xfrm>
          <a:prstGeom prst="rect">
            <a:avLst/>
          </a:prstGeom>
        </p:spPr>
      </p:pic>
      <p:sp>
        <p:nvSpPr>
          <p:cNvPr id="36" name="Sai1MsPham"/>
          <p:cNvSpPr/>
          <p:nvPr/>
        </p:nvSpPr>
        <p:spPr>
          <a:xfrm>
            <a:off x="4567596" y="1774295"/>
            <a:ext cx="2916313" cy="2616661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39" name="Sai2MsPham"/>
          <p:cNvSpPr/>
          <p:nvPr/>
        </p:nvSpPr>
        <p:spPr>
          <a:xfrm>
            <a:off x="7945294" y="1820071"/>
            <a:ext cx="2850894" cy="2525109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40" name="DungMsPham"/>
          <p:cNvSpPr/>
          <p:nvPr/>
        </p:nvSpPr>
        <p:spPr>
          <a:xfrm>
            <a:off x="1269692" y="1769322"/>
            <a:ext cx="2863655" cy="2626607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24" y="2639915"/>
            <a:ext cx="1080630" cy="115627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806" y="2550264"/>
            <a:ext cx="1080630" cy="1156274"/>
          </a:xfrm>
          <a:prstGeom prst="rect">
            <a:avLst/>
          </a:prstGeom>
        </p:spPr>
      </p:pic>
      <p:pic>
        <p:nvPicPr>
          <p:cNvPr id="43" name="PiMsPham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759" y="2671215"/>
            <a:ext cx="2070204" cy="185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6738" y="1783338"/>
            <a:ext cx="2863655" cy="28198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4475" y="1698424"/>
            <a:ext cx="2863655" cy="28198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9170" y="1670669"/>
            <a:ext cx="2863655" cy="281989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513" y="2061859"/>
            <a:ext cx="2363016" cy="209302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0230" y="1893505"/>
            <a:ext cx="1687040" cy="224016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7232" y="2363705"/>
            <a:ext cx="2124215" cy="1613475"/>
          </a:xfrm>
          <a:prstGeom prst="rect">
            <a:avLst/>
          </a:prstGeom>
        </p:spPr>
      </p:pic>
      <p:sp>
        <p:nvSpPr>
          <p:cNvPr id="28" name="Sai2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3" name="DungMsPham"/>
          <p:cNvSpPr/>
          <p:nvPr/>
        </p:nvSpPr>
        <p:spPr>
          <a:xfrm>
            <a:off x="3208814" y="4699908"/>
            <a:ext cx="6282813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look after patients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21" y="243188"/>
            <a:ext cx="859185" cy="11791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21" y="271813"/>
            <a:ext cx="859185" cy="11791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186" y="-2074840"/>
            <a:ext cx="859185" cy="11791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97" y="268310"/>
            <a:ext cx="859185" cy="11791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10" y="268310"/>
            <a:ext cx="859185" cy="1179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23" y="268310"/>
            <a:ext cx="859185" cy="117911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636" y="255409"/>
            <a:ext cx="859185" cy="11791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449" y="-2074840"/>
            <a:ext cx="859185" cy="117911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262" y="-2074840"/>
            <a:ext cx="859185" cy="117911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075" y="-2074840"/>
            <a:ext cx="859185" cy="1179116"/>
          </a:xfrm>
          <a:prstGeom prst="rect">
            <a:avLst/>
          </a:prstGeom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876" y="6018444"/>
            <a:ext cx="1598805" cy="710580"/>
          </a:xfrm>
          <a:prstGeom prst="rect">
            <a:avLst/>
          </a:prstGeom>
        </p:spPr>
      </p:pic>
      <p:pic>
        <p:nvPicPr>
          <p:cNvPr id="38" name="Picture 3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8876" y="5917671"/>
            <a:ext cx="1598805" cy="91212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706" y="2639915"/>
            <a:ext cx="1080630" cy="115627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250" y="2635178"/>
            <a:ext cx="1080630" cy="1156274"/>
          </a:xfrm>
          <a:prstGeom prst="rect">
            <a:avLst/>
          </a:prstGeom>
        </p:spPr>
      </p:pic>
      <p:pic>
        <p:nvPicPr>
          <p:cNvPr id="43" name="PiMsPham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2237" y="2643460"/>
            <a:ext cx="2070204" cy="1854557"/>
          </a:xfrm>
          <a:prstGeom prst="rect">
            <a:avLst/>
          </a:prstGeom>
        </p:spPr>
      </p:pic>
      <p:sp>
        <p:nvSpPr>
          <p:cNvPr id="36" name="Sai1MsPham"/>
          <p:cNvSpPr/>
          <p:nvPr/>
        </p:nvSpPr>
        <p:spPr>
          <a:xfrm>
            <a:off x="4744578" y="1774295"/>
            <a:ext cx="2916313" cy="2616661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40" name="DungMsPham"/>
          <p:cNvSpPr/>
          <p:nvPr/>
        </p:nvSpPr>
        <p:spPr>
          <a:xfrm>
            <a:off x="8479170" y="1741567"/>
            <a:ext cx="2863655" cy="2626607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39" name="Sai2MsPham"/>
          <p:cNvSpPr/>
          <p:nvPr/>
        </p:nvSpPr>
        <p:spPr>
          <a:xfrm>
            <a:off x="1336738" y="1904985"/>
            <a:ext cx="2850894" cy="2525109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23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4475" y="1698424"/>
            <a:ext cx="2863655" cy="281989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6738" y="1783338"/>
            <a:ext cx="2863655" cy="28198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9170" y="1670669"/>
            <a:ext cx="2863655" cy="281989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7083" y="2416323"/>
            <a:ext cx="2396377" cy="149016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7056" y="2141572"/>
            <a:ext cx="2266379" cy="200743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5353" y="2386549"/>
            <a:ext cx="2124215" cy="1613475"/>
          </a:xfrm>
          <a:prstGeom prst="rect">
            <a:avLst/>
          </a:prstGeom>
        </p:spPr>
      </p:pic>
      <p:sp>
        <p:nvSpPr>
          <p:cNvPr id="28" name="Sai2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3" name="DungMsPham"/>
          <p:cNvSpPr/>
          <p:nvPr/>
        </p:nvSpPr>
        <p:spPr>
          <a:xfrm>
            <a:off x="3208814" y="4699908"/>
            <a:ext cx="6282813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design buildings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21" y="243188"/>
            <a:ext cx="859185" cy="11791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21" y="271813"/>
            <a:ext cx="859185" cy="11791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186" y="-2074840"/>
            <a:ext cx="859185" cy="11791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97" y="268310"/>
            <a:ext cx="859185" cy="11791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10" y="268310"/>
            <a:ext cx="859185" cy="1179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23" y="268310"/>
            <a:ext cx="859185" cy="117911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636" y="255409"/>
            <a:ext cx="859185" cy="11791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449" y="255403"/>
            <a:ext cx="859185" cy="117911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262" y="-2074840"/>
            <a:ext cx="859185" cy="117911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075" y="-2074840"/>
            <a:ext cx="859185" cy="1179116"/>
          </a:xfrm>
          <a:prstGeom prst="rect">
            <a:avLst/>
          </a:prstGeom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876" y="6018444"/>
            <a:ext cx="1598805" cy="710580"/>
          </a:xfrm>
          <a:prstGeom prst="rect">
            <a:avLst/>
          </a:prstGeom>
        </p:spPr>
      </p:pic>
      <p:pic>
        <p:nvPicPr>
          <p:cNvPr id="38" name="Picture 3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8876" y="5917671"/>
            <a:ext cx="1598805" cy="912126"/>
          </a:xfrm>
          <a:prstGeom prst="rect">
            <a:avLst/>
          </a:prstGeom>
        </p:spPr>
      </p:pic>
      <p:sp>
        <p:nvSpPr>
          <p:cNvPr id="36" name="Sai1MsPham"/>
          <p:cNvSpPr/>
          <p:nvPr/>
        </p:nvSpPr>
        <p:spPr>
          <a:xfrm>
            <a:off x="4744578" y="1774295"/>
            <a:ext cx="2916313" cy="2616661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39" name="Sai2MsPham"/>
          <p:cNvSpPr/>
          <p:nvPr/>
        </p:nvSpPr>
        <p:spPr>
          <a:xfrm>
            <a:off x="1336738" y="1904985"/>
            <a:ext cx="2850894" cy="2525109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706" y="2639915"/>
            <a:ext cx="1080630" cy="115627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250" y="2635178"/>
            <a:ext cx="1080630" cy="1156274"/>
          </a:xfrm>
          <a:prstGeom prst="rect">
            <a:avLst/>
          </a:prstGeom>
        </p:spPr>
      </p:pic>
      <p:sp>
        <p:nvSpPr>
          <p:cNvPr id="40" name="DungMsPham"/>
          <p:cNvSpPr/>
          <p:nvPr/>
        </p:nvSpPr>
        <p:spPr>
          <a:xfrm>
            <a:off x="8479170" y="1741567"/>
            <a:ext cx="2863655" cy="2626607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43" name="PiMsPham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2237" y="2643460"/>
            <a:ext cx="2070204" cy="185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79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4475" y="1698424"/>
            <a:ext cx="2863655" cy="281989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6738" y="1783338"/>
            <a:ext cx="2863655" cy="28198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9170" y="1670669"/>
            <a:ext cx="2863655" cy="281989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0109" y="2160914"/>
            <a:ext cx="2248809" cy="199187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2350" y="2110885"/>
            <a:ext cx="1660450" cy="220486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93164" y="2350112"/>
            <a:ext cx="2124215" cy="1613475"/>
          </a:xfrm>
          <a:prstGeom prst="rect">
            <a:avLst/>
          </a:prstGeom>
        </p:spPr>
      </p:pic>
      <p:sp>
        <p:nvSpPr>
          <p:cNvPr id="28" name="Sai2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3" name="DungMsPham"/>
          <p:cNvSpPr/>
          <p:nvPr/>
        </p:nvSpPr>
        <p:spPr>
          <a:xfrm>
            <a:off x="3208814" y="4699908"/>
            <a:ext cx="6282813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fly a plane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21" y="243188"/>
            <a:ext cx="859185" cy="11791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21" y="271813"/>
            <a:ext cx="859185" cy="11791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186" y="-2074840"/>
            <a:ext cx="859185" cy="11791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97" y="268310"/>
            <a:ext cx="859185" cy="11791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10" y="268310"/>
            <a:ext cx="859185" cy="1179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23" y="268310"/>
            <a:ext cx="859185" cy="117911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636" y="255409"/>
            <a:ext cx="859185" cy="11791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449" y="255403"/>
            <a:ext cx="859185" cy="117911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262" y="284902"/>
            <a:ext cx="859185" cy="117911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075" y="-2074840"/>
            <a:ext cx="859185" cy="1179116"/>
          </a:xfrm>
          <a:prstGeom prst="rect">
            <a:avLst/>
          </a:prstGeom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876" y="6018444"/>
            <a:ext cx="1598805" cy="710580"/>
          </a:xfrm>
          <a:prstGeom prst="rect">
            <a:avLst/>
          </a:prstGeom>
        </p:spPr>
      </p:pic>
      <p:pic>
        <p:nvPicPr>
          <p:cNvPr id="38" name="Picture 3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8876" y="5917671"/>
            <a:ext cx="1598805" cy="91212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250" y="2635178"/>
            <a:ext cx="1080630" cy="1156274"/>
          </a:xfrm>
          <a:prstGeom prst="rect">
            <a:avLst/>
          </a:prstGeom>
        </p:spPr>
      </p:pic>
      <p:pic>
        <p:nvPicPr>
          <p:cNvPr id="43" name="PiMsPham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2237" y="2643460"/>
            <a:ext cx="2070204" cy="185455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706" y="2639915"/>
            <a:ext cx="1080630" cy="1156274"/>
          </a:xfrm>
          <a:prstGeom prst="rect">
            <a:avLst/>
          </a:prstGeom>
        </p:spPr>
      </p:pic>
      <p:sp>
        <p:nvSpPr>
          <p:cNvPr id="36" name="Sai1MsPham"/>
          <p:cNvSpPr/>
          <p:nvPr/>
        </p:nvSpPr>
        <p:spPr>
          <a:xfrm>
            <a:off x="4744578" y="1774295"/>
            <a:ext cx="2916313" cy="2616661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39" name="Sai2MsPham"/>
          <p:cNvSpPr/>
          <p:nvPr/>
        </p:nvSpPr>
        <p:spPr>
          <a:xfrm>
            <a:off x="1336738" y="1904985"/>
            <a:ext cx="2850894" cy="2525109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40" name="DungMsPham"/>
          <p:cNvSpPr/>
          <p:nvPr/>
        </p:nvSpPr>
        <p:spPr>
          <a:xfrm>
            <a:off x="8479170" y="1741567"/>
            <a:ext cx="2863655" cy="2626607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5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32417" y="1599131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write stories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6476" y="5917671"/>
            <a:ext cx="1598805" cy="912126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3054223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design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6145967" y="4568676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look after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958" y="1489904"/>
            <a:ext cx="4623978" cy="45533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1526364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3070930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3016" y="3857929"/>
            <a:ext cx="2070204" cy="185455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21" y="243188"/>
            <a:ext cx="859185" cy="117911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21" y="271813"/>
            <a:ext cx="859185" cy="117911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186" y="-2074840"/>
            <a:ext cx="859185" cy="11791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97" y="268310"/>
            <a:ext cx="859185" cy="117911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10" y="268310"/>
            <a:ext cx="859185" cy="117911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23" y="268310"/>
            <a:ext cx="859185" cy="117911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636" y="255409"/>
            <a:ext cx="859185" cy="117911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449" y="255403"/>
            <a:ext cx="859185" cy="117911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262" y="284902"/>
            <a:ext cx="859185" cy="117911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075" y="284902"/>
            <a:ext cx="859185" cy="117911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557238" y="2420462"/>
            <a:ext cx="4742698" cy="287493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___________</a:t>
            </a:r>
          </a:p>
          <a:p>
            <a:pPr algn="ctr">
              <a:lnSpc>
                <a:spcPct val="150000"/>
              </a:lnSpc>
            </a:pPr>
            <a:r>
              <a:rPr lang="en-US" alt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patients</a:t>
            </a:r>
          </a:p>
        </p:txBody>
      </p:sp>
    </p:spTree>
    <p:extLst>
      <p:ext uri="{BB962C8B-B14F-4D97-AF65-F5344CB8AC3E}">
        <p14:creationId xmlns:p14="http://schemas.microsoft.com/office/powerpoint/2010/main" val="246945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45967" y="4625826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fly</a:t>
            </a: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6476" y="5917671"/>
            <a:ext cx="1598805" cy="912126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3149473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write</a:t>
            </a:r>
          </a:p>
        </p:txBody>
      </p:sp>
      <p:sp>
        <p:nvSpPr>
          <p:cNvPr id="24" name="DungMsPham"/>
          <p:cNvSpPr/>
          <p:nvPr/>
        </p:nvSpPr>
        <p:spPr>
          <a:xfrm>
            <a:off x="6117745" y="1693367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design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958" y="1489904"/>
            <a:ext cx="4623978" cy="45533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202" y="4553059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3166180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4794" y="982620"/>
            <a:ext cx="2070204" cy="18545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51" y="258650"/>
            <a:ext cx="859185" cy="11791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186" y="284904"/>
            <a:ext cx="859185" cy="11791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97" y="284904"/>
            <a:ext cx="859185" cy="11791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10" y="284904"/>
            <a:ext cx="859185" cy="1179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23" y="284904"/>
            <a:ext cx="859185" cy="117911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636" y="284904"/>
            <a:ext cx="859185" cy="11791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449" y="284904"/>
            <a:ext cx="859185" cy="117911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262" y="284904"/>
            <a:ext cx="859185" cy="117911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075" y="284904"/>
            <a:ext cx="859185" cy="11791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21" y="271813"/>
            <a:ext cx="859185" cy="1179116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0" y="4255487"/>
            <a:ext cx="6096000" cy="198051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______buildings</a:t>
            </a:r>
          </a:p>
        </p:txBody>
      </p:sp>
    </p:spTree>
    <p:extLst>
      <p:ext uri="{BB962C8B-B14F-4D97-AF65-F5344CB8AC3E}">
        <p14:creationId xmlns:p14="http://schemas.microsoft.com/office/powerpoint/2010/main" val="82143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t="5183"/>
          <a:stretch/>
        </p:blipFill>
        <p:spPr>
          <a:xfrm>
            <a:off x="-24915" y="0"/>
            <a:ext cx="12241829" cy="72545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75915" y="-2642383"/>
            <a:ext cx="3430885" cy="2642383"/>
          </a:xfrm>
          <a:prstGeom prst="rect">
            <a:avLst/>
          </a:prstGeom>
        </p:spPr>
      </p:pic>
      <p:pic>
        <p:nvPicPr>
          <p:cNvPr id="8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617180" y="5912765"/>
            <a:ext cx="1917470" cy="9746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33824" y="3028834"/>
            <a:ext cx="69347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ln w="38100">
                  <a:solidFill>
                    <a:srgbClr val="FF0000"/>
                  </a:solidFill>
                </a:ln>
                <a:solidFill>
                  <a:srgbClr val="FFA7A7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Excellent!</a:t>
            </a:r>
          </a:p>
        </p:txBody>
      </p:sp>
    </p:spTree>
    <p:extLst>
      <p:ext uri="{BB962C8B-B14F-4D97-AF65-F5344CB8AC3E}">
        <p14:creationId xmlns:p14="http://schemas.microsoft.com/office/powerpoint/2010/main" val="295958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37604 0.51481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MsPham5"/>
          <p:cNvSpPr txBox="1"/>
          <p:nvPr/>
        </p:nvSpPr>
        <p:spPr>
          <a:xfrm>
            <a:off x="1351849" y="2141348"/>
            <a:ext cx="9577063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6600" b="1" dirty="0">
                <a:ln w="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VOCABULARY</a:t>
            </a:r>
            <a:endParaRPr lang="en-US" altLang="zh-CN" sz="6600" b="1" dirty="0">
              <a:ln w="6600">
                <a:solidFill>
                  <a:schemeClr val="accent2"/>
                </a:solidFill>
                <a:prstDash val="solid"/>
              </a:ln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7438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1525734" y="381486"/>
            <a:ext cx="9594789" cy="6217920"/>
            <a:chOff x="-293226" y="971550"/>
            <a:chExt cx="18261823" cy="11658089"/>
          </a:xfrm>
        </p:grpSpPr>
        <p:pic>
          <p:nvPicPr>
            <p:cNvPr id="1037" name="Picture 13" descr="https://s.sachmem.vn/public/images/v2/TA5T2SHS/U15-L2-1-a_59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3226" y="971550"/>
              <a:ext cx="10591131" cy="5886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https://s.sachmem.vn/public/images/v2/TA5T2SHS/U15-L2-1-b_41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7790" y="971550"/>
              <a:ext cx="7164932" cy="5886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https://s.sachmem.vn/public/images/v2/TA5T2SHS/U15-L2-1-d_54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6273" y="7067037"/>
              <a:ext cx="10032324" cy="5562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3" name="Picture 19" descr="https://s.sachmem.vn/public/images/v2/TA5T2SHS/U15-L2-1-c_46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3226" y="7067037"/>
              <a:ext cx="8603921" cy="5562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Rectangle 25"/>
          <p:cNvSpPr/>
          <p:nvPr/>
        </p:nvSpPr>
        <p:spPr>
          <a:xfrm>
            <a:off x="763541" y="232947"/>
            <a:ext cx="3259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1. Look, listen and repeat</a:t>
            </a:r>
            <a:endParaRPr lang="en-US" sz="2000" dirty="0"/>
          </a:p>
        </p:txBody>
      </p:sp>
      <p:sp>
        <p:nvSpPr>
          <p:cNvPr id="31" name="Rectangle 30"/>
          <p:cNvSpPr/>
          <p:nvPr/>
        </p:nvSpPr>
        <p:spPr>
          <a:xfrm>
            <a:off x="3750230" y="784424"/>
            <a:ext cx="31877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 would you like to be in the future, Mai?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388990" y="2157377"/>
            <a:ext cx="17803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I'd like to be a writer.</a:t>
            </a:r>
            <a:endParaRPr lang="en-US" sz="22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840704" y="397171"/>
            <a:ext cx="254441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 would you like to be a writer?</a:t>
            </a:r>
          </a:p>
        </p:txBody>
      </p:sp>
      <p:sp>
        <p:nvSpPr>
          <p:cNvPr id="47" name="Rectangle 46"/>
          <p:cNvSpPr/>
          <p:nvPr/>
        </p:nvSpPr>
        <p:spPr>
          <a:xfrm>
            <a:off x="7325548" y="2767308"/>
            <a:ext cx="32283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 I'd like to write stories for children.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070953" y="3632554"/>
            <a:ext cx="27518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 you like to be a writer too, Tony?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224379" y="6066750"/>
            <a:ext cx="31452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No. I'd like to be a pilot.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299166" y="4156373"/>
            <a:ext cx="207386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 pilot? Why?</a:t>
            </a:r>
          </a:p>
        </p:txBody>
      </p:sp>
      <p:sp>
        <p:nvSpPr>
          <p:cNvPr id="51" name="Rectangle 50"/>
          <p:cNvSpPr/>
          <p:nvPr/>
        </p:nvSpPr>
        <p:spPr>
          <a:xfrm>
            <a:off x="6937930" y="6146262"/>
            <a:ext cx="390843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 I'd like to fly a plane.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0046" y="1166612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2845" y="4036235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60839" y="800852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37308" y="4006056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882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5 What would you like to be in the future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5 What would you like to be in the future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5 What would you like to be in the future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5 What would you like to be in the future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926500" y="5054101"/>
            <a:ext cx="8328363" cy="1377218"/>
            <a:chOff x="2742013" y="5041222"/>
            <a:chExt cx="8328363" cy="1377218"/>
          </a:xfrm>
        </p:grpSpPr>
        <p:pic>
          <p:nvPicPr>
            <p:cNvPr id="2056" name="Picture 8" descr="https://s.sachmem.vn/public/characters/Qua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013" y="5041222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39523" y="5833665"/>
              <a:ext cx="733085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Because I'd like to ________________.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47251" y="5068875"/>
              <a:ext cx="738054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Why would you like to be </a:t>
              </a:r>
              <a:r>
                <a:rPr lang="en-US" sz="32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_________</a:t>
              </a: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?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685251" y="5882341"/>
            <a:ext cx="36984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look after patients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2050" name="Picture 2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540" y="5817803"/>
            <a:ext cx="548640" cy="5486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073700" y="5079613"/>
            <a:ext cx="14558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 nurse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5431" y="756600"/>
            <a:ext cx="2973160" cy="394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6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926500" y="5054101"/>
            <a:ext cx="9354285" cy="1377218"/>
            <a:chOff x="2742013" y="5041222"/>
            <a:chExt cx="9354285" cy="1377218"/>
          </a:xfrm>
        </p:grpSpPr>
        <p:pic>
          <p:nvPicPr>
            <p:cNvPr id="2056" name="Picture 8" descr="https://s.sachmem.vn/public/characters/Qua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013" y="5041222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39523" y="5833665"/>
              <a:ext cx="835677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Because I'd like to _____________________.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47251" y="5068875"/>
              <a:ext cx="738054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Why would you like to be </a:t>
              </a:r>
              <a:r>
                <a:rPr lang="en-US" sz="32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_________</a:t>
              </a: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?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718500" y="5882341"/>
            <a:ext cx="45191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write stories for children</a:t>
            </a:r>
            <a:endParaRPr lang="en-US" altLang="en-US" sz="28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540" y="5817803"/>
            <a:ext cx="548640" cy="5486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073700" y="5079613"/>
            <a:ext cx="14558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 writer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5690" y="900818"/>
            <a:ext cx="4212642" cy="373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2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926500" y="5054101"/>
            <a:ext cx="8328363" cy="1377218"/>
            <a:chOff x="2742013" y="5041222"/>
            <a:chExt cx="8328363" cy="1377218"/>
          </a:xfrm>
        </p:grpSpPr>
        <p:pic>
          <p:nvPicPr>
            <p:cNvPr id="2056" name="Picture 8" descr="https://s.sachmem.vn/public/characters/Qua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013" y="5041222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39523" y="5833665"/>
              <a:ext cx="733085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Because I'd like to ________________.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47251" y="5068875"/>
              <a:ext cx="738054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Why would you like to be </a:t>
              </a:r>
              <a:r>
                <a:rPr lang="en-US" sz="32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_________</a:t>
              </a: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?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952403" y="5877321"/>
            <a:ext cx="36984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fly a plane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2050" name="Picture 2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540" y="5817803"/>
            <a:ext cx="548640" cy="5486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073700" y="5079613"/>
            <a:ext cx="14558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 pilot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1622" y="797368"/>
            <a:ext cx="5400777" cy="410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1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926500" y="5054101"/>
            <a:ext cx="8596153" cy="1377218"/>
            <a:chOff x="2742013" y="5041222"/>
            <a:chExt cx="8596153" cy="1377218"/>
          </a:xfrm>
        </p:grpSpPr>
        <p:pic>
          <p:nvPicPr>
            <p:cNvPr id="2056" name="Picture 8" descr="https://s.sachmem.vn/public/characters/Qua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013" y="5041222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39523" y="5833665"/>
              <a:ext cx="733085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Because I'd like to ________________.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47251" y="5068875"/>
              <a:ext cx="779091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Why would you like to be </a:t>
              </a:r>
              <a:r>
                <a:rPr lang="en-US" sz="32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___________</a:t>
              </a: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?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768376" y="5882341"/>
            <a:ext cx="36984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design buildings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2050" name="Picture 2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540" y="5817803"/>
            <a:ext cx="548640" cy="5486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850353" y="5112863"/>
            <a:ext cx="25333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an architect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8776" y="1330403"/>
            <a:ext cx="5341527" cy="332158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070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Arrow Connector 20"/>
          <p:cNvCxnSpPr>
            <a:endCxn id="47" idx="0"/>
          </p:cNvCxnSpPr>
          <p:nvPr/>
        </p:nvCxnSpPr>
        <p:spPr>
          <a:xfrm flipH="1">
            <a:off x="2823569" y="2416805"/>
            <a:ext cx="2956005" cy="62177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46" idx="10"/>
          </p:cNvCxnSpPr>
          <p:nvPr/>
        </p:nvCxnSpPr>
        <p:spPr>
          <a:xfrm flipH="1">
            <a:off x="4618835" y="2416805"/>
            <a:ext cx="1160739" cy="148004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48" idx="9"/>
          </p:cNvCxnSpPr>
          <p:nvPr/>
        </p:nvCxnSpPr>
        <p:spPr>
          <a:xfrm>
            <a:off x="5814158" y="2451374"/>
            <a:ext cx="1252362" cy="169306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775676" y="2416805"/>
            <a:ext cx="3206442" cy="99359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2452605" y="590890"/>
            <a:ext cx="7543734" cy="1836996"/>
            <a:chOff x="2247885" y="595840"/>
            <a:chExt cx="7543734" cy="2580581"/>
          </a:xfrm>
        </p:grpSpPr>
        <p:sp>
          <p:nvSpPr>
            <p:cNvPr id="4" name="Freeform 3"/>
            <p:cNvSpPr/>
            <p:nvPr/>
          </p:nvSpPr>
          <p:spPr>
            <a:xfrm>
              <a:off x="2247885" y="595840"/>
              <a:ext cx="7543734" cy="2580581"/>
            </a:xfrm>
            <a:custGeom>
              <a:avLst/>
              <a:gdLst>
                <a:gd name="connsiteX0" fmla="*/ 4640965 w 7529772"/>
                <a:gd name="connsiteY0" fmla="*/ 642 h 2580581"/>
                <a:gd name="connsiteX1" fmla="*/ 5056316 w 7529772"/>
                <a:gd name="connsiteY1" fmla="*/ 72803 h 2580581"/>
                <a:gd name="connsiteX2" fmla="*/ 5190538 w 7529772"/>
                <a:gd name="connsiteY2" fmla="*/ 135547 h 2580581"/>
                <a:gd name="connsiteX3" fmla="*/ 5197200 w 7529772"/>
                <a:gd name="connsiteY3" fmla="*/ 131300 h 2580581"/>
                <a:gd name="connsiteX4" fmla="*/ 5191129 w 7529772"/>
                <a:gd name="connsiteY4" fmla="*/ 135824 h 2580581"/>
                <a:gd name="connsiteX5" fmla="*/ 5199463 w 7529772"/>
                <a:gd name="connsiteY5" fmla="*/ 139719 h 2580581"/>
                <a:gd name="connsiteX6" fmla="*/ 5782747 w 7529772"/>
                <a:gd name="connsiteY6" fmla="*/ 1585 h 2580581"/>
                <a:gd name="connsiteX7" fmla="*/ 6179489 w 7529772"/>
                <a:gd name="connsiteY7" fmla="*/ 32781 h 2580581"/>
                <a:gd name="connsiteX8" fmla="*/ 6676465 w 7529772"/>
                <a:gd name="connsiteY8" fmla="*/ 324519 h 2580581"/>
                <a:gd name="connsiteX9" fmla="*/ 6679170 w 7529772"/>
                <a:gd name="connsiteY9" fmla="*/ 325039 h 2580581"/>
                <a:gd name="connsiteX10" fmla="*/ 6889311 w 7529772"/>
                <a:gd name="connsiteY10" fmla="*/ 365451 h 2580581"/>
                <a:gd name="connsiteX11" fmla="*/ 7314265 w 7529772"/>
                <a:gd name="connsiteY11" fmla="*/ 607658 h 2580581"/>
                <a:gd name="connsiteX12" fmla="*/ 7285717 w 7529772"/>
                <a:gd name="connsiteY12" fmla="*/ 914682 h 2580581"/>
                <a:gd name="connsiteX13" fmla="*/ 7494255 w 7529772"/>
                <a:gd name="connsiteY13" fmla="*/ 1384114 h 2580581"/>
                <a:gd name="connsiteX14" fmla="*/ 6517363 w 7529772"/>
                <a:gd name="connsiteY14" fmla="*/ 1795031 h 2580581"/>
                <a:gd name="connsiteX15" fmla="*/ 6167652 w 7529772"/>
                <a:gd name="connsiteY15" fmla="*/ 2147134 h 2580581"/>
                <a:gd name="connsiteX16" fmla="*/ 4976999 w 7529772"/>
                <a:gd name="connsiteY16" fmla="*/ 2189766 h 2580581"/>
                <a:gd name="connsiteX17" fmla="*/ 4126134 w 7529772"/>
                <a:gd name="connsiteY17" fmla="*/ 2565395 h 2580581"/>
                <a:gd name="connsiteX18" fmla="*/ 2875078 w 7529772"/>
                <a:gd name="connsiteY18" fmla="*/ 2336113 h 2580581"/>
                <a:gd name="connsiteX19" fmla="*/ 1016684 w 7529772"/>
                <a:gd name="connsiteY19" fmla="*/ 2109577 h 2580581"/>
                <a:gd name="connsiteX20" fmla="*/ 199589 w 7529772"/>
                <a:gd name="connsiteY20" fmla="*/ 1857487 h 2580581"/>
                <a:gd name="connsiteX21" fmla="*/ 374183 w 7529772"/>
                <a:gd name="connsiteY21" fmla="*/ 1517205 h 2580581"/>
                <a:gd name="connsiteX22" fmla="*/ 5498 w 7529772"/>
                <a:gd name="connsiteY22" fmla="*/ 1168087 h 2580581"/>
                <a:gd name="connsiteX23" fmla="*/ 678809 w 7529772"/>
                <a:gd name="connsiteY23" fmla="*/ 857779 h 2580581"/>
                <a:gd name="connsiteX24" fmla="*/ 685250 w 7529772"/>
                <a:gd name="connsiteY24" fmla="*/ 849599 h 2580581"/>
                <a:gd name="connsiteX25" fmla="*/ 685250 w 7529772"/>
                <a:gd name="connsiteY25" fmla="*/ 849599 h 2580581"/>
                <a:gd name="connsiteX26" fmla="*/ 985176 w 7529772"/>
                <a:gd name="connsiteY26" fmla="*/ 403991 h 2580581"/>
                <a:gd name="connsiteX27" fmla="*/ 2444249 w 7529772"/>
                <a:gd name="connsiteY27" fmla="*/ 302187 h 2580581"/>
                <a:gd name="connsiteX28" fmla="*/ 2444529 w 7529772"/>
                <a:gd name="connsiteY28" fmla="*/ 301999 h 2580581"/>
                <a:gd name="connsiteX29" fmla="*/ 2443378 w 7529772"/>
                <a:gd name="connsiteY29" fmla="*/ 301590 h 2580581"/>
                <a:gd name="connsiteX30" fmla="*/ 2444579 w 7529772"/>
                <a:gd name="connsiteY30" fmla="*/ 301966 h 2580581"/>
                <a:gd name="connsiteX31" fmla="*/ 2572923 w 7529772"/>
                <a:gd name="connsiteY31" fmla="*/ 215700 h 2580581"/>
                <a:gd name="connsiteX32" fmla="*/ 3915332 w 7529772"/>
                <a:gd name="connsiteY32" fmla="*/ 196503 h 2580581"/>
                <a:gd name="connsiteX33" fmla="*/ 3921279 w 7529772"/>
                <a:gd name="connsiteY33" fmla="*/ 192304 h 2580581"/>
                <a:gd name="connsiteX34" fmla="*/ 3922992 w 7529772"/>
                <a:gd name="connsiteY34" fmla="*/ 190412 h 2580581"/>
                <a:gd name="connsiteX35" fmla="*/ 3921894 w 7529772"/>
                <a:gd name="connsiteY35" fmla="*/ 191870 h 2580581"/>
                <a:gd name="connsiteX36" fmla="*/ 4017186 w 7529772"/>
                <a:gd name="connsiteY36" fmla="*/ 124593 h 2580581"/>
                <a:gd name="connsiteX37" fmla="*/ 4488552 w 7529772"/>
                <a:gd name="connsiteY37" fmla="*/ 3523 h 2580581"/>
                <a:gd name="connsiteX38" fmla="*/ 4640965 w 7529772"/>
                <a:gd name="connsiteY38" fmla="*/ 642 h 258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529772" h="2580581">
                  <a:moveTo>
                    <a:pt x="4640965" y="642"/>
                  </a:moveTo>
                  <a:cubicBezTo>
                    <a:pt x="4791959" y="4889"/>
                    <a:pt x="4936626" y="30130"/>
                    <a:pt x="5056316" y="72803"/>
                  </a:cubicBezTo>
                  <a:lnTo>
                    <a:pt x="5190538" y="135547"/>
                  </a:lnTo>
                  <a:lnTo>
                    <a:pt x="5197200" y="131300"/>
                  </a:lnTo>
                  <a:lnTo>
                    <a:pt x="5191129" y="135824"/>
                  </a:lnTo>
                  <a:lnTo>
                    <a:pt x="5199463" y="139719"/>
                  </a:lnTo>
                  <a:cubicBezTo>
                    <a:pt x="5349817" y="57097"/>
                    <a:pt x="5561641" y="9157"/>
                    <a:pt x="5782747" y="1585"/>
                  </a:cubicBezTo>
                  <a:cubicBezTo>
                    <a:pt x="5915411" y="-2958"/>
                    <a:pt x="6051416" y="7031"/>
                    <a:pt x="6179489" y="32781"/>
                  </a:cubicBezTo>
                  <a:cubicBezTo>
                    <a:pt x="6439727" y="85086"/>
                    <a:pt x="6626332" y="194592"/>
                    <a:pt x="6676465" y="324519"/>
                  </a:cubicBezTo>
                  <a:lnTo>
                    <a:pt x="6679170" y="325039"/>
                  </a:lnTo>
                  <a:lnTo>
                    <a:pt x="6889311" y="365451"/>
                  </a:lnTo>
                  <a:cubicBezTo>
                    <a:pt x="7088145" y="418008"/>
                    <a:pt x="7241155" y="503765"/>
                    <a:pt x="7314265" y="607658"/>
                  </a:cubicBezTo>
                  <a:cubicBezTo>
                    <a:pt x="7385113" y="708208"/>
                    <a:pt x="7375017" y="817416"/>
                    <a:pt x="7285717" y="914682"/>
                  </a:cubicBezTo>
                  <a:cubicBezTo>
                    <a:pt x="7505223" y="1048072"/>
                    <a:pt x="7581988" y="1220989"/>
                    <a:pt x="7494255" y="1384114"/>
                  </a:cubicBezTo>
                  <a:cubicBezTo>
                    <a:pt x="7377627" y="1600977"/>
                    <a:pt x="6991535" y="1763385"/>
                    <a:pt x="6517363" y="1795031"/>
                  </a:cubicBezTo>
                  <a:cubicBezTo>
                    <a:pt x="6515100" y="1930391"/>
                    <a:pt x="6387505" y="2058765"/>
                    <a:pt x="6167652" y="2147134"/>
                  </a:cubicBezTo>
                  <a:cubicBezTo>
                    <a:pt x="5833608" y="2281420"/>
                    <a:pt x="5351080" y="2298676"/>
                    <a:pt x="4976999" y="2189766"/>
                  </a:cubicBezTo>
                  <a:cubicBezTo>
                    <a:pt x="4856018" y="2376835"/>
                    <a:pt x="4532070" y="2519838"/>
                    <a:pt x="4126134" y="2565395"/>
                  </a:cubicBezTo>
                  <a:cubicBezTo>
                    <a:pt x="3647784" y="2619074"/>
                    <a:pt x="3148545" y="2527600"/>
                    <a:pt x="2875078" y="2336113"/>
                  </a:cubicBezTo>
                  <a:cubicBezTo>
                    <a:pt x="2229618" y="2517867"/>
                    <a:pt x="1391287" y="2415705"/>
                    <a:pt x="1016684" y="2109577"/>
                  </a:cubicBezTo>
                  <a:cubicBezTo>
                    <a:pt x="648695" y="2129699"/>
                    <a:pt x="303162" y="2023119"/>
                    <a:pt x="199589" y="1857487"/>
                  </a:cubicBezTo>
                  <a:cubicBezTo>
                    <a:pt x="124564" y="1737651"/>
                    <a:pt x="190885" y="1608321"/>
                    <a:pt x="374183" y="1517205"/>
                  </a:cubicBezTo>
                  <a:cubicBezTo>
                    <a:pt x="114119" y="1445734"/>
                    <a:pt x="-30709" y="1308582"/>
                    <a:pt x="5498" y="1168087"/>
                  </a:cubicBezTo>
                  <a:cubicBezTo>
                    <a:pt x="47972" y="1003589"/>
                    <a:pt x="327532" y="874737"/>
                    <a:pt x="678809" y="857779"/>
                  </a:cubicBezTo>
                  <a:lnTo>
                    <a:pt x="685250" y="849599"/>
                  </a:lnTo>
                  <a:lnTo>
                    <a:pt x="685250" y="849599"/>
                  </a:lnTo>
                  <a:cubicBezTo>
                    <a:pt x="638077" y="687609"/>
                    <a:pt x="748090" y="524245"/>
                    <a:pt x="985176" y="403991"/>
                  </a:cubicBezTo>
                  <a:cubicBezTo>
                    <a:pt x="1359780" y="214057"/>
                    <a:pt x="1967117" y="171723"/>
                    <a:pt x="2444249" y="302187"/>
                  </a:cubicBezTo>
                  <a:lnTo>
                    <a:pt x="2444529" y="301999"/>
                  </a:lnTo>
                  <a:lnTo>
                    <a:pt x="2443378" y="301590"/>
                  </a:lnTo>
                  <a:lnTo>
                    <a:pt x="2444579" y="301966"/>
                  </a:lnTo>
                  <a:lnTo>
                    <a:pt x="2572923" y="215700"/>
                  </a:lnTo>
                  <a:cubicBezTo>
                    <a:pt x="2915207" y="36625"/>
                    <a:pt x="3528152" y="18346"/>
                    <a:pt x="3915332" y="196503"/>
                  </a:cubicBezTo>
                  <a:lnTo>
                    <a:pt x="3921279" y="192304"/>
                  </a:lnTo>
                  <a:lnTo>
                    <a:pt x="3922992" y="190412"/>
                  </a:lnTo>
                  <a:lnTo>
                    <a:pt x="3921894" y="191870"/>
                  </a:lnTo>
                  <a:lnTo>
                    <a:pt x="4017186" y="124593"/>
                  </a:lnTo>
                  <a:cubicBezTo>
                    <a:pt x="4136121" y="59467"/>
                    <a:pt x="4303035" y="15793"/>
                    <a:pt x="4488552" y="3523"/>
                  </a:cubicBezTo>
                  <a:cubicBezTo>
                    <a:pt x="4539599" y="142"/>
                    <a:pt x="4590633" y="-774"/>
                    <a:pt x="4640965" y="642"/>
                  </a:cubicBezTo>
                  <a:close/>
                </a:path>
              </a:pathLst>
            </a:custGeom>
            <a:solidFill>
              <a:srgbClr val="F5B093">
                <a:alpha val="73725"/>
              </a:srgbClr>
            </a:solidFill>
            <a:ln>
              <a:solidFill>
                <a:srgbClr val="632B8D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971501" y="1175913"/>
              <a:ext cx="6474849" cy="7350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latin typeface="Century Gothic" panose="020B0502020202020204" pitchFamily="34" charset="0"/>
                </a:rPr>
                <a:t>Why would you like to be _________?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143003" y="1800878"/>
              <a:ext cx="6074099" cy="7350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latin typeface="Century Gothic" panose="020B0502020202020204" pitchFamily="34" charset="0"/>
                </a:rPr>
                <a:t>Because I'd like to </a:t>
              </a:r>
              <a:r>
                <a:rPr lang="en-US" sz="2800" dirty="0">
                  <a:latin typeface="Century Gothic" panose="020B0502020202020204" pitchFamily="34" charset="0"/>
                </a:rPr>
                <a:t>_____________</a:t>
              </a:r>
              <a:r>
                <a:rPr lang="en-US" sz="2800" b="1" dirty="0">
                  <a:latin typeface="Century Gothic" panose="020B0502020202020204" pitchFamily="34" charset="0"/>
                </a:rPr>
                <a:t>.</a:t>
              </a:r>
            </a:p>
          </p:txBody>
        </p:sp>
      </p:grp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785166" y="4370709"/>
            <a:ext cx="2263244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look after patients</a:t>
            </a: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3487212" y="5454654"/>
            <a:ext cx="2263244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write stories for children</a:t>
            </a: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6312124" y="5550109"/>
            <a:ext cx="252542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fly a plane</a:t>
            </a: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9262746" y="4518537"/>
            <a:ext cx="1752427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design buildings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/>
          <a:srcRect r="17015"/>
          <a:stretch/>
        </p:blipFill>
        <p:spPr>
          <a:xfrm>
            <a:off x="9009508" y="2872770"/>
            <a:ext cx="2258902" cy="1692683"/>
          </a:xfrm>
          <a:prstGeom prst="star12">
            <a:avLst>
              <a:gd name="adj" fmla="val 43502"/>
            </a:avLst>
          </a:prstGeom>
          <a:ln w="28575">
            <a:solidFill>
              <a:srgbClr val="FFA7A7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3"/>
          <a:srcRect l="-8195" t="-5727" r="-6770" b="-13333"/>
          <a:stretch/>
        </p:blipFill>
        <p:spPr>
          <a:xfrm>
            <a:off x="3711315" y="3896852"/>
            <a:ext cx="1815039" cy="1664922"/>
          </a:xfrm>
          <a:prstGeom prst="star12">
            <a:avLst>
              <a:gd name="adj" fmla="val 42380"/>
            </a:avLst>
          </a:prstGeom>
          <a:ln w="28575">
            <a:solidFill>
              <a:srgbClr val="FFA7A7"/>
            </a:solidFill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4"/>
          <a:srcRect l="-29382" t="-7862" r="-27156" b="-7185"/>
          <a:stretch/>
        </p:blipFill>
        <p:spPr>
          <a:xfrm>
            <a:off x="1164686" y="2604790"/>
            <a:ext cx="1777985" cy="1735141"/>
          </a:xfrm>
          <a:prstGeom prst="star12">
            <a:avLst>
              <a:gd name="adj" fmla="val 41160"/>
            </a:avLst>
          </a:prstGeom>
          <a:ln w="28575">
            <a:solidFill>
              <a:srgbClr val="FFA7A7"/>
            </a:solidFill>
          </a:ln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8200" y="4040985"/>
            <a:ext cx="2033279" cy="1544404"/>
          </a:xfrm>
          <a:prstGeom prst="star12">
            <a:avLst/>
          </a:prstGeom>
          <a:ln w="28575">
            <a:solidFill>
              <a:srgbClr val="FFA7A7"/>
            </a:solidFill>
          </a:ln>
        </p:spPr>
      </p:pic>
    </p:spTree>
    <p:extLst>
      <p:ext uri="{BB962C8B-B14F-4D97-AF65-F5344CB8AC3E}">
        <p14:creationId xmlns:p14="http://schemas.microsoft.com/office/powerpoint/2010/main" val="233722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1" grpId="0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48705" y="382784"/>
            <a:ext cx="141038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Arial" panose="020B0604020202020204" pitchFamily="34" charset="0"/>
              </a:rPr>
              <a:t>3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lang="en-US" sz="2000" b="1" dirty="0"/>
              <a:t>Let’s talk</a:t>
            </a:r>
            <a:endParaRPr lang="en-US" altLang="en-US" sz="20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670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055258" y="5384210"/>
            <a:ext cx="6081485" cy="1118277"/>
            <a:chOff x="4963886" y="2495867"/>
            <a:chExt cx="6081485" cy="1118277"/>
          </a:xfrm>
        </p:grpSpPr>
        <p:sp>
          <p:nvSpPr>
            <p:cNvPr id="4" name="Rectangle 3"/>
            <p:cNvSpPr/>
            <p:nvPr/>
          </p:nvSpPr>
          <p:spPr>
            <a:xfrm>
              <a:off x="4963886" y="2495867"/>
              <a:ext cx="6081485" cy="784362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write stories for children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5965371" y="3178537"/>
              <a:ext cx="3991429" cy="43560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raɪt ˈstɔːriz fə ˈʧɪldrən/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2242" y="486644"/>
            <a:ext cx="5404501" cy="4787005"/>
          </a:xfrm>
          <a:prstGeom prst="rect">
            <a:avLst/>
          </a:prstGeom>
        </p:spPr>
      </p:pic>
      <p:pic>
        <p:nvPicPr>
          <p:cNvPr id="28" name="Tiếng Anh 5 Tập 2 - Unit 15 What would you like to be in the futur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06" end="15882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7143" y="-2606675"/>
            <a:ext cx="609600" cy="609600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1116965" y="37608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Vocabulary </a:t>
            </a:r>
          </a:p>
        </p:txBody>
      </p:sp>
    </p:spTree>
    <p:extLst>
      <p:ext uri="{BB962C8B-B14F-4D97-AF65-F5344CB8AC3E}">
        <p14:creationId xmlns:p14="http://schemas.microsoft.com/office/powerpoint/2010/main" val="315168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6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16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055258" y="5384210"/>
            <a:ext cx="6081485" cy="1118277"/>
            <a:chOff x="4963886" y="2495867"/>
            <a:chExt cx="6081485" cy="1118277"/>
          </a:xfrm>
        </p:grpSpPr>
        <p:sp>
          <p:nvSpPr>
            <p:cNvPr id="4" name="Rectangle 3"/>
            <p:cNvSpPr/>
            <p:nvPr/>
          </p:nvSpPr>
          <p:spPr>
            <a:xfrm>
              <a:off x="4963886" y="2495867"/>
              <a:ext cx="6081485" cy="784362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look after patients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127236" y="3178537"/>
              <a:ext cx="3754784" cy="43560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/lʊk ˈɑːftə ˈpeɪʃənts/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60374" t="43204" r="22112" b="11161"/>
          <a:stretch/>
        </p:blipFill>
        <p:spPr>
          <a:xfrm>
            <a:off x="15267215" y="1908584"/>
            <a:ext cx="2278742" cy="33382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5099" y="543819"/>
            <a:ext cx="3541802" cy="4703050"/>
          </a:xfrm>
          <a:prstGeom prst="rect">
            <a:avLst/>
          </a:prstGeom>
        </p:spPr>
      </p:pic>
      <p:pic>
        <p:nvPicPr>
          <p:cNvPr id="11" name="Tiếng Anh 5 Tập 2 - Unit 15 What would you like to be in the futur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36" end="23428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7143" y="-2606675"/>
            <a:ext cx="609600" cy="6096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116965" y="37608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Vocabulary </a:t>
            </a:r>
          </a:p>
        </p:txBody>
      </p:sp>
    </p:spTree>
    <p:extLst>
      <p:ext uri="{BB962C8B-B14F-4D97-AF65-F5344CB8AC3E}">
        <p14:creationId xmlns:p14="http://schemas.microsoft.com/office/powerpoint/2010/main" val="122135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055258" y="5384210"/>
            <a:ext cx="6081485" cy="1118277"/>
            <a:chOff x="4963886" y="2495867"/>
            <a:chExt cx="6081485" cy="1118277"/>
          </a:xfrm>
        </p:grpSpPr>
        <p:sp>
          <p:nvSpPr>
            <p:cNvPr id="4" name="Rectangle 3"/>
            <p:cNvSpPr/>
            <p:nvPr/>
          </p:nvSpPr>
          <p:spPr>
            <a:xfrm>
              <a:off x="4963886" y="2495867"/>
              <a:ext cx="6081485" cy="784362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fly a plane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127236" y="3178537"/>
              <a:ext cx="3754784" cy="43560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flaɪ ə pleɪn/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3" t="8611" r="11538" b="38612"/>
          <a:stretch/>
        </p:blipFill>
        <p:spPr>
          <a:xfrm>
            <a:off x="2828393" y="1257300"/>
            <a:ext cx="6308350" cy="3792995"/>
          </a:xfrm>
          <a:prstGeom prst="roundRect">
            <a:avLst>
              <a:gd name="adj" fmla="val 9636"/>
            </a:avLst>
          </a:prstGeom>
        </p:spPr>
      </p:pic>
      <p:pic>
        <p:nvPicPr>
          <p:cNvPr id="11" name="Tiếng Anh 5 Tập 2 - Unit 15 What would you like to be in the futur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97" end="8514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7143" y="-2606675"/>
            <a:ext cx="609600" cy="6096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116965" y="37608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Vocabulary </a:t>
            </a:r>
          </a:p>
        </p:txBody>
      </p:sp>
    </p:spTree>
    <p:extLst>
      <p:ext uri="{BB962C8B-B14F-4D97-AF65-F5344CB8AC3E}">
        <p14:creationId xmlns:p14="http://schemas.microsoft.com/office/powerpoint/2010/main" val="343228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3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3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055258" y="5384210"/>
            <a:ext cx="6081485" cy="1118277"/>
            <a:chOff x="4963886" y="2495867"/>
            <a:chExt cx="6081485" cy="1118277"/>
          </a:xfrm>
        </p:grpSpPr>
        <p:sp>
          <p:nvSpPr>
            <p:cNvPr id="4" name="Rectangle 3"/>
            <p:cNvSpPr/>
            <p:nvPr/>
          </p:nvSpPr>
          <p:spPr>
            <a:xfrm>
              <a:off x="4963886" y="2495867"/>
              <a:ext cx="6081485" cy="784362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design buildings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127236" y="3178537"/>
              <a:ext cx="3754784" cy="43560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/dɪˈzaɪn ˈbɪldɪŋz/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8523" y="842367"/>
            <a:ext cx="6754953" cy="4200508"/>
          </a:xfrm>
          <a:prstGeom prst="rect">
            <a:avLst/>
          </a:prstGeom>
        </p:spPr>
      </p:pic>
      <p:pic>
        <p:nvPicPr>
          <p:cNvPr id="19" name="Tiếng Anh 5 Tập 2 - Unit 15 What would you like to be in the futur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719" end="532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7143" y="-2606675"/>
            <a:ext cx="609600" cy="609600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1116965" y="37608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Vocabulary </a:t>
            </a:r>
          </a:p>
        </p:txBody>
      </p:sp>
    </p:spTree>
    <p:extLst>
      <p:ext uri="{BB962C8B-B14F-4D97-AF65-F5344CB8AC3E}">
        <p14:creationId xmlns:p14="http://schemas.microsoft.com/office/powerpoint/2010/main" val="4321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9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59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Vocabulary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303739" y="1190455"/>
            <a:ext cx="6096000" cy="460959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50000"/>
              </a:lnSpc>
            </a:pPr>
            <a:r>
              <a:rPr lang="en-US" alt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look after patients</a:t>
            </a:r>
          </a:p>
          <a:p>
            <a:pPr>
              <a:lnSpc>
                <a:spcPct val="250000"/>
              </a:lnSpc>
            </a:pPr>
            <a:r>
              <a:rPr lang="en-US" alt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write stories for children</a:t>
            </a:r>
          </a:p>
          <a:p>
            <a:pPr>
              <a:lnSpc>
                <a:spcPct val="250000"/>
              </a:lnSpc>
            </a:pPr>
            <a:r>
              <a:rPr lang="en-US" alt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fly a plane</a:t>
            </a:r>
          </a:p>
          <a:p>
            <a:pPr>
              <a:lnSpc>
                <a:spcPct val="250000"/>
              </a:lnSpc>
            </a:pPr>
            <a:r>
              <a:rPr lang="en-US" alt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design buildings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303739" y="1875181"/>
            <a:ext cx="4205966" cy="33850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/lʊk ˈɑːftə ˈpeɪʃənts/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9705" y="4767633"/>
            <a:ext cx="2722050" cy="169268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2528" y="1190455"/>
            <a:ext cx="2938453" cy="26027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7540" y="807573"/>
            <a:ext cx="1346751" cy="17883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026" y="3606350"/>
            <a:ext cx="2124215" cy="1613475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303738" y="3196887"/>
            <a:ext cx="5282015" cy="40946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/raɪt ˈstɔːriz fə ˈʧɪldrən/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126963" y="4530010"/>
            <a:ext cx="2638837" cy="54073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/flaɪ ə pleɪn/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454400" y="5993902"/>
            <a:ext cx="3331405" cy="3755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/dɪˈzaɪn ˈbɪldɪŋz/</a:t>
            </a:r>
          </a:p>
        </p:txBody>
      </p:sp>
    </p:spTree>
    <p:extLst>
      <p:ext uri="{BB962C8B-B14F-4D97-AF65-F5344CB8AC3E}">
        <p14:creationId xmlns:p14="http://schemas.microsoft.com/office/powerpoint/2010/main" val="396327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3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ình ảnh có liên quan">
            <a:extLst>
              <a:ext uri="{FF2B5EF4-FFF2-40B4-BE49-F238E27FC236}">
                <a16:creationId xmlns:a16="http://schemas.microsoft.com/office/drawing/2014/main" id="{F038A8DD-2620-4D59-9C56-8C8887BB3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5"/>
          <a:stretch/>
        </p:blipFill>
        <p:spPr bwMode="auto">
          <a:xfrm>
            <a:off x="-21345" y="-58994"/>
            <a:ext cx="12234690" cy="731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7E35F9-EB69-4AA2-AEFF-B0F1DAFD16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20126" y="3077932"/>
            <a:ext cx="1341799" cy="14127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A15584-4420-4558-B75A-D88138847B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511" y="363111"/>
            <a:ext cx="2336707" cy="32068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6D5AFC-AB39-466E-B8F8-287A7B4558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5" y="1653495"/>
            <a:ext cx="1091717" cy="8408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B38086-9C71-4131-9CB8-A0D0C37C0148}"/>
              </a:ext>
            </a:extLst>
          </p:cNvPr>
          <p:cNvSpPr txBox="1"/>
          <p:nvPr/>
        </p:nvSpPr>
        <p:spPr>
          <a:xfrm>
            <a:off x="2057714" y="7471107"/>
            <a:ext cx="8188103" cy="1616765"/>
          </a:xfrm>
          <a:prstGeom prst="rect">
            <a:avLst/>
          </a:prstGeom>
          <a:noFill/>
        </p:spPr>
        <p:txBody>
          <a:bodyPr wrap="square" rtlCol="0">
            <a:prstTxWarp prst="textFadeLeft">
              <a:avLst>
                <a:gd name="adj" fmla="val 24242"/>
              </a:avLst>
            </a:prstTxWarp>
            <a:spAutoFit/>
          </a:bodyPr>
          <a:lstStyle/>
          <a:p>
            <a:r>
              <a:rPr lang="en-US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Đi tìm PIKACHU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E1359F-B9D1-4218-AF6A-C6BFFE72C7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737" y="-58478"/>
            <a:ext cx="1787896" cy="13769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A5EA1C-5019-4B36-9B28-4902350B6D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519" y="4456149"/>
            <a:ext cx="600962" cy="8247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C08A8A-751F-4E9E-928B-272E9512A58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18" y="4650023"/>
            <a:ext cx="1198342" cy="12617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AAD933-000A-4471-AEB7-96653E9BF14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5710" y="5088514"/>
            <a:ext cx="1271963" cy="11394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6CF83C-5975-43A6-A98F-19B4EF0900D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705" y="1966520"/>
            <a:ext cx="920813" cy="824896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997680" y="5130800"/>
            <a:ext cx="2523565" cy="1282743"/>
          </a:xfrm>
          <a:prstGeom prst="rect">
            <a:avLst/>
          </a:prstGeom>
        </p:spPr>
      </p:pic>
      <p:pic>
        <p:nvPicPr>
          <p:cNvPr id="7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57714" y="2900774"/>
            <a:ext cx="8297375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20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00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45967" y="4625826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design buildings</a:t>
            </a: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6476" y="5917671"/>
            <a:ext cx="1598805" cy="912126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3149473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write stories for children</a:t>
            </a:r>
          </a:p>
        </p:txBody>
      </p:sp>
      <p:sp>
        <p:nvSpPr>
          <p:cNvPr id="24" name="DungMsPham"/>
          <p:cNvSpPr/>
          <p:nvPr/>
        </p:nvSpPr>
        <p:spPr>
          <a:xfrm>
            <a:off x="6117745" y="1693367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fly a plane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958" y="1489904"/>
            <a:ext cx="4623978" cy="45533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202" y="4553059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3166180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4794" y="982620"/>
            <a:ext cx="2070204" cy="18545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51" y="258650"/>
            <a:ext cx="859185" cy="11791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186" y="-2074840"/>
            <a:ext cx="859185" cy="11791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97" y="-2074840"/>
            <a:ext cx="859185" cy="11791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10" y="-2074840"/>
            <a:ext cx="859185" cy="1179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23" y="-2074840"/>
            <a:ext cx="859185" cy="117911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636" y="-2074840"/>
            <a:ext cx="859185" cy="11791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449" y="-2074840"/>
            <a:ext cx="859185" cy="117911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262" y="-2074840"/>
            <a:ext cx="859185" cy="117911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075" y="-2074840"/>
            <a:ext cx="859185" cy="117911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5767" y="2548288"/>
            <a:ext cx="3207835" cy="243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1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887</TotalTime>
  <Words>353</Words>
  <Application>Microsoft Office PowerPoint</Application>
  <PresentationFormat>Widescreen</PresentationFormat>
  <Paragraphs>87</Paragraphs>
  <Slides>26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Arial Black</vt:lpstr>
      <vt:lpstr>Berlin Sans FB Demi</vt:lpstr>
      <vt:lpstr>Calibri</vt:lpstr>
      <vt:lpstr>Calibri Light</vt:lpstr>
      <vt:lpstr>Century Gothic</vt:lpstr>
      <vt:lpstr>Georgia</vt:lpstr>
      <vt:lpstr>Harrington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216</cp:revision>
  <dcterms:created xsi:type="dcterms:W3CDTF">2021-01-08T04:22:29Z</dcterms:created>
  <dcterms:modified xsi:type="dcterms:W3CDTF">2022-02-27T03:45:15Z</dcterms:modified>
</cp:coreProperties>
</file>