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tags/tag4.xml" ContentType="application/vnd.openxmlformats-officedocument.presentationml.tags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45"/>
  </p:notesMasterIdLst>
  <p:handoutMasterIdLst>
    <p:handoutMasterId r:id="rId46"/>
  </p:handoutMasterIdLst>
  <p:sldIdLst>
    <p:sldId id="256" r:id="rId2"/>
    <p:sldId id="320" r:id="rId3"/>
    <p:sldId id="269" r:id="rId4"/>
    <p:sldId id="282" r:id="rId5"/>
    <p:sldId id="283" r:id="rId6"/>
    <p:sldId id="270" r:id="rId7"/>
    <p:sldId id="284" r:id="rId8"/>
    <p:sldId id="285" r:id="rId9"/>
    <p:sldId id="302" r:id="rId10"/>
    <p:sldId id="303" r:id="rId11"/>
    <p:sldId id="304" r:id="rId12"/>
    <p:sldId id="305" r:id="rId13"/>
    <p:sldId id="307" r:id="rId14"/>
    <p:sldId id="306" r:id="rId15"/>
    <p:sldId id="309" r:id="rId16"/>
    <p:sldId id="310" r:id="rId17"/>
    <p:sldId id="308" r:id="rId18"/>
    <p:sldId id="313" r:id="rId19"/>
    <p:sldId id="312" r:id="rId20"/>
    <p:sldId id="315" r:id="rId21"/>
    <p:sldId id="314" r:id="rId22"/>
    <p:sldId id="311" r:id="rId23"/>
    <p:sldId id="290" r:id="rId24"/>
    <p:sldId id="319" r:id="rId25"/>
    <p:sldId id="271" r:id="rId26"/>
    <p:sldId id="272" r:id="rId27"/>
    <p:sldId id="273" r:id="rId28"/>
    <p:sldId id="274" r:id="rId29"/>
    <p:sldId id="275" r:id="rId30"/>
    <p:sldId id="276" r:id="rId31"/>
    <p:sldId id="291" r:id="rId32"/>
    <p:sldId id="278" r:id="rId33"/>
    <p:sldId id="279" r:id="rId34"/>
    <p:sldId id="292" r:id="rId35"/>
    <p:sldId id="293" r:id="rId36"/>
    <p:sldId id="294" r:id="rId37"/>
    <p:sldId id="295" r:id="rId38"/>
    <p:sldId id="296" r:id="rId39"/>
    <p:sldId id="297" r:id="rId40"/>
    <p:sldId id="298" r:id="rId41"/>
    <p:sldId id="299" r:id="rId42"/>
    <p:sldId id="300" r:id="rId43"/>
    <p:sldId id="301" r:id="rId44"/>
  </p:sldIdLst>
  <p:sldSz cx="12192000" cy="6858000"/>
  <p:notesSz cx="6858000" cy="9144000"/>
  <p:embeddedFontLst>
    <p:embeddedFont>
      <p:font typeface="Lucida Sans Unicode" pitchFamily="34" charset="0"/>
      <p:regular r:id="rId47"/>
    </p:embeddedFont>
    <p:embeddedFont>
      <p:font typeface="Bauhaus 93" pitchFamily="82" charset="0"/>
      <p:regular r:id="rId48"/>
    </p:embeddedFont>
    <p:embeddedFont>
      <p:font typeface="Arial Black" pitchFamily="34" charset="0"/>
      <p:bold r:id="rId49"/>
    </p:embeddedFont>
    <p:embeddedFont>
      <p:font typeface="Arial Unicode MS" pitchFamily="34" charset="-128"/>
      <p:regular r:id="rId50"/>
    </p:embeddedFont>
    <p:embeddedFont>
      <p:font typeface="Harrington" pitchFamily="82" charset="0"/>
      <p:regular r:id="rId51"/>
    </p:embeddedFont>
    <p:embeddedFont>
      <p:font typeface="Calibri Light" pitchFamily="34" charset="0"/>
      <p:regular r:id="rId52"/>
      <p:italic r:id="rId53"/>
    </p:embeddedFont>
    <p:embeddedFont>
      <p:font typeface="Tahoma" pitchFamily="34" charset="0"/>
      <p:regular r:id="rId54"/>
      <p:bold r:id="rId55"/>
    </p:embeddedFont>
    <p:embeddedFont>
      <p:font typeface="Calibri" pitchFamily="34" charset="0"/>
      <p:regular r:id="rId56"/>
      <p:bold r:id="rId57"/>
      <p:italic r:id="rId58"/>
      <p:boldItalic r:id="rId59"/>
    </p:embeddedFont>
    <p:embeddedFont>
      <p:font typeface="Cooper Black" pitchFamily="18" charset="0"/>
      <p:regular r:id="rId6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9F9F9"/>
    <a:srgbClr val="B9E3E2"/>
    <a:srgbClr val="FFFFFF"/>
    <a:srgbClr val="72D472"/>
    <a:srgbClr val="FF3399"/>
    <a:srgbClr val="2D8F6A"/>
    <a:srgbClr val="4EC799"/>
    <a:srgbClr val="F9C32B"/>
    <a:srgbClr val="3DBA8C"/>
    <a:srgbClr val="D33AB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544" autoAdjust="0"/>
    <p:restoredTop sz="94660"/>
  </p:normalViewPr>
  <p:slideViewPr>
    <p:cSldViewPr snapToGrid="0">
      <p:cViewPr varScale="1">
        <p:scale>
          <a:sx n="69" d="100"/>
          <a:sy n="69" d="100"/>
        </p:scale>
        <p:origin x="-504" y="-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7" d="100"/>
          <a:sy n="57" d="100"/>
        </p:scale>
        <p:origin x="2832" y="7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font" Target="fonts/font1.fntdata"/><Relationship Id="rId50" Type="http://schemas.openxmlformats.org/officeDocument/2006/relationships/font" Target="fonts/font4.fntdata"/><Relationship Id="rId55" Type="http://schemas.openxmlformats.org/officeDocument/2006/relationships/font" Target="fonts/font9.fntdata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font" Target="fonts/font8.fntdata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3" Type="http://schemas.openxmlformats.org/officeDocument/2006/relationships/font" Target="fonts/font7.fntdata"/><Relationship Id="rId58" Type="http://schemas.openxmlformats.org/officeDocument/2006/relationships/font" Target="fonts/font12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3.fntdata"/><Relationship Id="rId57" Type="http://schemas.openxmlformats.org/officeDocument/2006/relationships/font" Target="fonts/font11.fntdata"/><Relationship Id="rId61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6.fntdata"/><Relationship Id="rId60" Type="http://schemas.openxmlformats.org/officeDocument/2006/relationships/font" Target="fonts/font1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font" Target="fonts/font2.fntdata"/><Relationship Id="rId56" Type="http://schemas.openxmlformats.org/officeDocument/2006/relationships/font" Target="fonts/font10.fntdata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font" Target="fonts/font5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handoutMaster" Target="handoutMasters/handoutMaster1.xml"/><Relationship Id="rId59" Type="http://schemas.openxmlformats.org/officeDocument/2006/relationships/font" Target="fonts/font13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A74539-6D1C-4EC1-ABBF-96D2FA2E9DBB}" type="datetimeFigureOut">
              <a:rPr lang="en-US" smtClean="0"/>
              <a:t>8/24/2021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F7DF92-E608-4AF9-9FFF-58E0E366EB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331618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8D1AA2-CA28-4D01-9698-D4CB928B547D}" type="datetimeFigureOut">
              <a:rPr lang="en-US" smtClean="0"/>
              <a:t>8/24/2021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84FFBC-2E8E-4E18-9CBA-7A6816843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52984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A3A79A-8732-402A-996A-ACCCBFDB3D8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17942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A3A79A-8732-402A-996A-ACCCBFDB3D86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90240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A3A79A-8732-402A-996A-ACCCBFDB3D86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639064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A3A79A-8732-402A-996A-ACCCBFDB3D86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876220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A3A79A-8732-402A-996A-ACCCBFDB3D86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73450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A3A79A-8732-402A-996A-ACCCBFDB3D86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124079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A3A79A-8732-402A-996A-ACCCBFDB3D86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94847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</a:t>
            </a:r>
            <a:r>
              <a:rPr lang="en-US" sz="1200" b="0" cap="none" spc="0" baseline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A3A79A-8732-402A-996A-ACCCBFDB3D86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769879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714C2A-BCE6-4D91-BA87-2002CE84F0BF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576408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714C2A-BCE6-4D91-BA87-2002CE84F0BF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74608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714C2A-BCE6-4D91-BA87-2002CE84F0BF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20680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A3A79A-8732-402A-996A-ACCCBFDB3D8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539654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714C2A-BCE6-4D91-BA87-2002CE84F0BF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828724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714C2A-BCE6-4D91-BA87-2002CE84F0BF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887540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714C2A-BCE6-4D91-BA87-2002CE84F0BF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973749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714C2A-BCE6-4D91-BA87-2002CE84F0BF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011845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714C2A-BCE6-4D91-BA87-2002CE84F0BF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164208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714C2A-BCE6-4D91-BA87-2002CE84F0BF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212205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714C2A-BCE6-4D91-BA87-2002CE84F0BF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13232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A3A79A-8732-402A-996A-ACCCBFDB3D8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96363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A3A79A-8732-402A-996A-ACCCBFDB3D8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32502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A3A79A-8732-402A-996A-ACCCBFDB3D8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1924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A3A79A-8732-402A-996A-ACCCBFDB3D8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30783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A3A79A-8732-402A-996A-ACCCBFDB3D8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44963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A3A79A-8732-402A-996A-ACCCBFDB3D8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346517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A3A79A-8732-402A-996A-ACCCBFDB3D8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38372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854799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7723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3000" y="2057400"/>
            <a:ext cx="9872871" cy="40386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</p:spPr>
        <p:txBody>
          <a:bodyPr/>
          <a:lstStyle/>
          <a:p>
            <a:fld id="{A8F0C6B7-2706-4815-B1B9-A8A92252602A}" type="datetimeFigureOut">
              <a:rPr lang="en-US" smtClean="0"/>
              <a:t>8/24/2021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</p:spPr>
        <p:txBody>
          <a:bodyPr/>
          <a:lstStyle/>
          <a:p>
            <a:fld id="{6B2A4A2E-1208-4CEC-854F-BD6FFBCD25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50281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182704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DF9A7FB1-3929-4252-9F5F-A5458CA14D73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320792" y="-81280"/>
            <a:ext cx="12512791" cy="7071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84218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4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2.png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2.png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2.png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2.png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2.png"/><Relationship Id="rId4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2.png"/><Relationship Id="rId4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2.png"/><Relationship Id="rId4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2.png"/><Relationship Id="rId4" Type="http://schemas.openxmlformats.org/officeDocument/2006/relationships/image" Target="../media/image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2.png"/><Relationship Id="rId4" Type="http://schemas.openxmlformats.org/officeDocument/2006/relationships/image" Target="../media/image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2.png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2.png"/><Relationship Id="rId4" Type="http://schemas.openxmlformats.org/officeDocument/2006/relationships/image" Target="../media/image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2.png"/><Relationship Id="rId4" Type="http://schemas.openxmlformats.org/officeDocument/2006/relationships/image" Target="../media/image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2.png"/><Relationship Id="rId4" Type="http://schemas.openxmlformats.org/officeDocument/2006/relationships/image" Target="../media/image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2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audio" Target="../media/audio8.wav"/><Relationship Id="rId13" Type="http://schemas.openxmlformats.org/officeDocument/2006/relationships/image" Target="../media/image25.png"/><Relationship Id="rId3" Type="http://schemas.openxmlformats.org/officeDocument/2006/relationships/audio" Target="../media/audio3.wav"/><Relationship Id="rId7" Type="http://schemas.openxmlformats.org/officeDocument/2006/relationships/audio" Target="../media/audio7.wav"/><Relationship Id="rId12" Type="http://schemas.openxmlformats.org/officeDocument/2006/relationships/image" Target="../media/image2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6.wav"/><Relationship Id="rId11" Type="http://schemas.openxmlformats.org/officeDocument/2006/relationships/image" Target="../media/image23.png"/><Relationship Id="rId5" Type="http://schemas.openxmlformats.org/officeDocument/2006/relationships/audio" Target="../media/audio5.wav"/><Relationship Id="rId15" Type="http://schemas.openxmlformats.org/officeDocument/2006/relationships/image" Target="../media/image27.png"/><Relationship Id="rId10" Type="http://schemas.openxmlformats.org/officeDocument/2006/relationships/image" Target="../media/image22.png"/><Relationship Id="rId4" Type="http://schemas.openxmlformats.org/officeDocument/2006/relationships/audio" Target="../media/audio4.wav"/><Relationship Id="rId9" Type="http://schemas.openxmlformats.org/officeDocument/2006/relationships/audio" Target="../media/audio9.wav"/><Relationship Id="rId14" Type="http://schemas.openxmlformats.org/officeDocument/2006/relationships/image" Target="../media/image2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8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13" Type="http://schemas.openxmlformats.org/officeDocument/2006/relationships/image" Target="../media/image38.jpeg"/><Relationship Id="rId18" Type="http://schemas.openxmlformats.org/officeDocument/2006/relationships/image" Target="../media/image43.png"/><Relationship Id="rId3" Type="http://schemas.openxmlformats.org/officeDocument/2006/relationships/audio" Target="../media/audio11.wav"/><Relationship Id="rId7" Type="http://schemas.openxmlformats.org/officeDocument/2006/relationships/image" Target="../media/image32.jpeg"/><Relationship Id="rId12" Type="http://schemas.openxmlformats.org/officeDocument/2006/relationships/image" Target="../media/image37.jpeg"/><Relationship Id="rId17" Type="http://schemas.openxmlformats.org/officeDocument/2006/relationships/image" Target="../media/image42.png"/><Relationship Id="rId2" Type="http://schemas.openxmlformats.org/officeDocument/2006/relationships/audio" Target="../media/audio10.wav"/><Relationship Id="rId16" Type="http://schemas.openxmlformats.org/officeDocument/2006/relationships/image" Target="../media/image41.png"/><Relationship Id="rId20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jpeg"/><Relationship Id="rId11" Type="http://schemas.openxmlformats.org/officeDocument/2006/relationships/image" Target="../media/image36.jpeg"/><Relationship Id="rId5" Type="http://schemas.openxmlformats.org/officeDocument/2006/relationships/image" Target="../media/image30.jpeg"/><Relationship Id="rId15" Type="http://schemas.openxmlformats.org/officeDocument/2006/relationships/image" Target="../media/image40.png"/><Relationship Id="rId10" Type="http://schemas.openxmlformats.org/officeDocument/2006/relationships/image" Target="../media/image35.jpeg"/><Relationship Id="rId19" Type="http://schemas.openxmlformats.org/officeDocument/2006/relationships/image" Target="../media/image44.png"/><Relationship Id="rId4" Type="http://schemas.openxmlformats.org/officeDocument/2006/relationships/audio" Target="../media/audio12.wav"/><Relationship Id="rId9" Type="http://schemas.openxmlformats.org/officeDocument/2006/relationships/image" Target="../media/image34.jpeg"/><Relationship Id="rId14" Type="http://schemas.openxmlformats.org/officeDocument/2006/relationships/image" Target="../media/image3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8.png"/><Relationship Id="rId4" Type="http://schemas.openxmlformats.org/officeDocument/2006/relationships/image" Target="../media/image47.jpe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slide" Target="slide40.xml"/><Relationship Id="rId18" Type="http://schemas.openxmlformats.org/officeDocument/2006/relationships/image" Target="../media/image53.jpg"/><Relationship Id="rId3" Type="http://schemas.openxmlformats.org/officeDocument/2006/relationships/notesSlide" Target="../notesSlides/notesSlide17.xml"/><Relationship Id="rId7" Type="http://schemas.openxmlformats.org/officeDocument/2006/relationships/image" Target="../media/image50.png"/><Relationship Id="rId12" Type="http://schemas.openxmlformats.org/officeDocument/2006/relationships/slide" Target="slide39.xml"/><Relationship Id="rId17" Type="http://schemas.openxmlformats.org/officeDocument/2006/relationships/image" Target="../media/image52.png"/><Relationship Id="rId2" Type="http://schemas.openxmlformats.org/officeDocument/2006/relationships/slideLayout" Target="../slideLayouts/slideLayout3.xml"/><Relationship Id="rId16" Type="http://schemas.openxmlformats.org/officeDocument/2006/relationships/slide" Target="slide43.xml"/><Relationship Id="rId1" Type="http://schemas.openxmlformats.org/officeDocument/2006/relationships/tags" Target="../tags/tag4.xml"/><Relationship Id="rId6" Type="http://schemas.openxmlformats.org/officeDocument/2006/relationships/slide" Target="slide35.xml"/><Relationship Id="rId11" Type="http://schemas.openxmlformats.org/officeDocument/2006/relationships/slide" Target="slide38.xml"/><Relationship Id="rId5" Type="http://schemas.openxmlformats.org/officeDocument/2006/relationships/image" Target="../media/image49.png"/><Relationship Id="rId15" Type="http://schemas.openxmlformats.org/officeDocument/2006/relationships/slide" Target="slide42.xml"/><Relationship Id="rId10" Type="http://schemas.openxmlformats.org/officeDocument/2006/relationships/slide" Target="slide37.xml"/><Relationship Id="rId4" Type="http://schemas.openxmlformats.org/officeDocument/2006/relationships/audio" Target="../media/audio1.wav"/><Relationship Id="rId9" Type="http://schemas.openxmlformats.org/officeDocument/2006/relationships/slide" Target="slide36.xml"/><Relationship Id="rId14" Type="http://schemas.openxmlformats.org/officeDocument/2006/relationships/slide" Target="slide41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3" Type="http://schemas.openxmlformats.org/officeDocument/2006/relationships/image" Target="../media/image54.png"/><Relationship Id="rId7" Type="http://schemas.openxmlformats.org/officeDocument/2006/relationships/slide" Target="slide34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eg"/><Relationship Id="rId3" Type="http://schemas.openxmlformats.org/officeDocument/2006/relationships/image" Target="../media/image54.png"/><Relationship Id="rId7" Type="http://schemas.openxmlformats.org/officeDocument/2006/relationships/slide" Target="slide34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eg"/><Relationship Id="rId3" Type="http://schemas.openxmlformats.org/officeDocument/2006/relationships/image" Target="../media/image54.png"/><Relationship Id="rId7" Type="http://schemas.openxmlformats.org/officeDocument/2006/relationships/slide" Target="slide34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eg"/><Relationship Id="rId3" Type="http://schemas.openxmlformats.org/officeDocument/2006/relationships/image" Target="../media/image54.png"/><Relationship Id="rId7" Type="http://schemas.openxmlformats.org/officeDocument/2006/relationships/slide" Target="slide34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eg"/><Relationship Id="rId3" Type="http://schemas.openxmlformats.org/officeDocument/2006/relationships/image" Target="../media/image54.png"/><Relationship Id="rId7" Type="http://schemas.openxmlformats.org/officeDocument/2006/relationships/slide" Target="slide34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9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54.png"/><Relationship Id="rId7" Type="http://schemas.openxmlformats.org/officeDocument/2006/relationships/slide" Target="slide34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54.png"/><Relationship Id="rId7" Type="http://schemas.openxmlformats.org/officeDocument/2006/relationships/slide" Target="slide34.xm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openxmlformats.org/officeDocument/2006/relationships/slide" Target="slide34.xm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openxmlformats.org/officeDocument/2006/relationships/slide" Target="slide34.xm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5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8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7.png"/><Relationship Id="rId11" Type="http://schemas.openxmlformats.org/officeDocument/2006/relationships/image" Target="../media/image5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4.png"/><Relationship Id="rId9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em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10" Type="http://schemas.openxmlformats.org/officeDocument/2006/relationships/image" Target="../media/image19.png"/><Relationship Id="rId4" Type="http://schemas.openxmlformats.org/officeDocument/2006/relationships/image" Target="../media/image14.png"/><Relationship Id="rId9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2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2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H_SubTitle_4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8070247" y="4638396"/>
            <a:ext cx="2684839" cy="488488"/>
          </a:xfrm>
          <a:prstGeom prst="roundRect">
            <a:avLst>
              <a:gd name="adj" fmla="val 50000"/>
            </a:avLst>
          </a:prstGeom>
          <a:solidFill>
            <a:srgbClr val="4EC799"/>
          </a:solidFill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lvl="0" algn="ctr">
              <a:buNone/>
            </a:pPr>
            <a:r>
              <a:rPr lang="en-US" altLang="zh-CN" dirty="0">
                <a:solidFill>
                  <a:schemeClr val="bg1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Lesson 1</a:t>
            </a:r>
            <a:endParaRPr lang="zh-CN" altLang="en-US" dirty="0">
              <a:solidFill>
                <a:schemeClr val="bg1"/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77004" y="5401179"/>
            <a:ext cx="3786486" cy="157480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423075">
            <a:off x="244735" y="15837"/>
            <a:ext cx="3484335" cy="2863518"/>
          </a:xfrm>
          <a:prstGeom prst="rect">
            <a:avLst/>
          </a:prstGeom>
        </p:spPr>
      </p:pic>
      <p:sp>
        <p:nvSpPr>
          <p:cNvPr id="5" name="MH_SubTitle_3"/>
          <p:cNvSpPr>
            <a:spLocks noChangeArrowheads="1"/>
          </p:cNvSpPr>
          <p:nvPr>
            <p:custDataLst>
              <p:tags r:id="rId2"/>
            </p:custDataLst>
          </p:nvPr>
        </p:nvSpPr>
        <p:spPr bwMode="gray">
          <a:xfrm>
            <a:off x="2627086" y="1613221"/>
            <a:ext cx="2133600" cy="592950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lvl="0" algn="ctr">
              <a:buNone/>
            </a:pPr>
            <a:r>
              <a:rPr lang="en-US" altLang="zh-CN" sz="3200" dirty="0">
                <a:solidFill>
                  <a:schemeClr val="bg1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Unit 14</a:t>
            </a:r>
            <a:endParaRPr lang="zh-CN" altLang="en-US" sz="3200" dirty="0">
              <a:solidFill>
                <a:schemeClr val="bg1"/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sp>
        <p:nvSpPr>
          <p:cNvPr id="15" name="MH_SubTitle_4"/>
          <p:cNvSpPr>
            <a:spLocks noChangeArrowheads="1"/>
          </p:cNvSpPr>
          <p:nvPr>
            <p:custDataLst>
              <p:tags r:id="rId3"/>
            </p:custDataLst>
          </p:nvPr>
        </p:nvSpPr>
        <p:spPr bwMode="gray">
          <a:xfrm>
            <a:off x="2069449" y="3129310"/>
            <a:ext cx="8053103" cy="910403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lvl="0" algn="ctr">
              <a:buNone/>
            </a:pPr>
            <a:r>
              <a:rPr lang="en-US" altLang="zh-CN" sz="6600" b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What does he look like?</a:t>
            </a:r>
            <a:endParaRPr lang="zh-CN" altLang="en-US" sz="6600" b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193501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accel="40000" fill="hold" grpId="0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0" presetID="2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12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4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0" presetID="2" presetClass="entr" presetSubtype="2" accel="40000" fill="hold" grpId="0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2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3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25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1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8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  <p:bldP spid="5" grpId="0" animBg="1"/>
          <p:bldP spid="1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accel="4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0" presetID="2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12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4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0" presetID="2" presetClass="entr" presetSubtype="2" accel="4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25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1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8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  <p:bldP spid="5" grpId="0" animBg="1"/>
          <p:bldP spid="15" grpId="0"/>
        </p:bld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4151189" y="2317338"/>
            <a:ext cx="1999582" cy="2223324"/>
            <a:chOff x="8504132" y="7692118"/>
            <a:chExt cx="1999582" cy="2223324"/>
          </a:xfrm>
        </p:grpSpPr>
        <p:pic>
          <p:nvPicPr>
            <p:cNvPr id="127" name="Picture 126"/>
            <p:cNvPicPr>
              <a:picLocks noChangeAspect="1"/>
            </p:cNvPicPr>
            <p:nvPr/>
          </p:nvPicPr>
          <p:blipFill rotWithShape="1">
            <a:blip r:embed="rId3"/>
            <a:srcRect r="18602"/>
            <a:stretch/>
          </p:blipFill>
          <p:spPr>
            <a:xfrm flipH="1">
              <a:off x="9645313" y="7692118"/>
              <a:ext cx="858401" cy="2147264"/>
            </a:xfrm>
            <a:prstGeom prst="rect">
              <a:avLst/>
            </a:prstGeom>
          </p:spPr>
        </p:pic>
        <p:pic>
          <p:nvPicPr>
            <p:cNvPr id="129" name="Picture 128"/>
            <p:cNvPicPr>
              <a:picLocks noChangeAspect="1"/>
            </p:cNvPicPr>
            <p:nvPr/>
          </p:nvPicPr>
          <p:blipFill rotWithShape="1">
            <a:blip r:embed="rId4"/>
            <a:srcRect l="16818"/>
            <a:stretch/>
          </p:blipFill>
          <p:spPr>
            <a:xfrm>
              <a:off x="8504132" y="8117606"/>
              <a:ext cx="1098606" cy="1797836"/>
            </a:xfrm>
            <a:prstGeom prst="rect">
              <a:avLst/>
            </a:prstGeom>
          </p:spPr>
        </p:pic>
      </p:grpSp>
      <p:pic>
        <p:nvPicPr>
          <p:cNvPr id="122" name="Picture 1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46688" y="1094751"/>
            <a:ext cx="7098625" cy="4058899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5147466" y="1886101"/>
            <a:ext cx="2113064" cy="37268324"/>
            <a:chOff x="13851767" y="-8024868"/>
            <a:chExt cx="2113064" cy="37268324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3851767" y="-8024868"/>
              <a:ext cx="2113064" cy="17940310"/>
            </a:xfrm>
            <a:prstGeom prst="rect">
              <a:avLst/>
            </a:prstGeom>
          </p:spPr>
        </p:pic>
        <p:pic>
          <p:nvPicPr>
            <p:cNvPr id="143" name="Picture 14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3851767" y="11303146"/>
              <a:ext cx="2113064" cy="17940310"/>
            </a:xfrm>
            <a:prstGeom prst="rect">
              <a:avLst/>
            </a:prstGeom>
          </p:spPr>
        </p:pic>
      </p:grpSp>
      <p:pic>
        <p:nvPicPr>
          <p:cNvPr id="125" name="Picture 12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custGeom>
            <a:avLst/>
            <a:gdLst>
              <a:gd name="connsiteX0" fmla="*/ 2737159 w 12192000"/>
              <a:gd name="connsiteY0" fmla="*/ 1269663 h 6858000"/>
              <a:gd name="connsiteX1" fmla="*/ 2737159 w 12192000"/>
              <a:gd name="connsiteY1" fmla="*/ 4982127 h 6858000"/>
              <a:gd name="connsiteX2" fmla="*/ 9472613 w 12192000"/>
              <a:gd name="connsiteY2" fmla="*/ 4982127 h 6858000"/>
              <a:gd name="connsiteX3" fmla="*/ 9472613 w 12192000"/>
              <a:gd name="connsiteY3" fmla="*/ 1269663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2737159" y="1269663"/>
                </a:moveTo>
                <a:lnTo>
                  <a:pt x="2737159" y="4982127"/>
                </a:lnTo>
                <a:lnTo>
                  <a:pt x="9472613" y="4982127"/>
                </a:lnTo>
                <a:lnTo>
                  <a:pt x="9472613" y="1269663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44" name="Next.MsPham">
            <a:hlinkClick r:id="" action="ppaction://hlinkshowjump?jump=nextslide"/>
          </p:cNvPr>
          <p:cNvSpPr/>
          <p:nvPr/>
        </p:nvSpPr>
        <p:spPr>
          <a:xfrm>
            <a:off x="9608092" y="5557517"/>
            <a:ext cx="1504651" cy="646038"/>
          </a:xfrm>
          <a:prstGeom prst="roundRect">
            <a:avLst>
              <a:gd name="adj" fmla="val 50000"/>
            </a:avLst>
          </a:prstGeom>
          <a:solidFill>
            <a:srgbClr val="D4832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Next</a:t>
            </a:r>
          </a:p>
        </p:txBody>
      </p:sp>
      <p:sp>
        <p:nvSpPr>
          <p:cNvPr id="43" name="ans.MsPham"/>
          <p:cNvSpPr/>
          <p:nvPr/>
        </p:nvSpPr>
        <p:spPr>
          <a:xfrm>
            <a:off x="727350" y="5557517"/>
            <a:ext cx="1504651" cy="646038"/>
          </a:xfrm>
          <a:prstGeom prst="roundRect">
            <a:avLst>
              <a:gd name="adj" fmla="val 50000"/>
            </a:avLst>
          </a:prstGeom>
          <a:solidFill>
            <a:srgbClr val="D4832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Answer</a:t>
            </a:r>
          </a:p>
        </p:txBody>
      </p:sp>
      <p:sp>
        <p:nvSpPr>
          <p:cNvPr id="126" name="MsPham"/>
          <p:cNvSpPr/>
          <p:nvPr/>
        </p:nvSpPr>
        <p:spPr>
          <a:xfrm>
            <a:off x="2968474" y="5330823"/>
            <a:ext cx="6127499" cy="1099427"/>
          </a:xfrm>
          <a:prstGeom prst="roundRect">
            <a:avLst>
              <a:gd name="adj" fmla="val 23246"/>
            </a:avLst>
          </a:prstGeom>
          <a:ln w="57150" cmpd="thickThin">
            <a:solidFill>
              <a:srgbClr val="FFC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r>
              <a:rPr lang="en-US" sz="5790" b="1" dirty="0">
                <a:solidFill>
                  <a:srgbClr val="0070C0"/>
                </a:solidFill>
              </a:rPr>
              <a:t>young</a:t>
            </a:r>
          </a:p>
        </p:txBody>
      </p:sp>
    </p:spTree>
    <p:extLst>
      <p:ext uri="{BB962C8B-B14F-4D97-AF65-F5344CB8AC3E}">
        <p14:creationId xmlns:p14="http://schemas.microsoft.com/office/powerpoint/2010/main" val="369201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  <p:bldLst>
      <p:bldP spid="4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4151189" y="2317338"/>
            <a:ext cx="1999582" cy="2223324"/>
            <a:chOff x="8504132" y="7692118"/>
            <a:chExt cx="1999582" cy="2223324"/>
          </a:xfrm>
        </p:grpSpPr>
        <p:pic>
          <p:nvPicPr>
            <p:cNvPr id="127" name="Picture 126"/>
            <p:cNvPicPr>
              <a:picLocks noChangeAspect="1"/>
            </p:cNvPicPr>
            <p:nvPr/>
          </p:nvPicPr>
          <p:blipFill rotWithShape="1">
            <a:blip r:embed="rId3"/>
            <a:srcRect r="18602"/>
            <a:stretch/>
          </p:blipFill>
          <p:spPr>
            <a:xfrm flipH="1">
              <a:off x="9645313" y="7692118"/>
              <a:ext cx="858401" cy="2147264"/>
            </a:xfrm>
            <a:prstGeom prst="rect">
              <a:avLst/>
            </a:prstGeom>
          </p:spPr>
        </p:pic>
        <p:pic>
          <p:nvPicPr>
            <p:cNvPr id="129" name="Picture 128"/>
            <p:cNvPicPr>
              <a:picLocks noChangeAspect="1"/>
            </p:cNvPicPr>
            <p:nvPr/>
          </p:nvPicPr>
          <p:blipFill rotWithShape="1">
            <a:blip r:embed="rId4"/>
            <a:srcRect l="16818"/>
            <a:stretch/>
          </p:blipFill>
          <p:spPr>
            <a:xfrm>
              <a:off x="8504132" y="8117606"/>
              <a:ext cx="1098606" cy="1797836"/>
            </a:xfrm>
            <a:prstGeom prst="rect">
              <a:avLst/>
            </a:prstGeom>
          </p:spPr>
        </p:pic>
      </p:grpSp>
      <p:pic>
        <p:nvPicPr>
          <p:cNvPr id="122" name="Picture 1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46688" y="1094751"/>
            <a:ext cx="7098625" cy="4058899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4807677" y="-9378247"/>
            <a:ext cx="2113064" cy="37268324"/>
            <a:chOff x="13851767" y="-8024868"/>
            <a:chExt cx="2113064" cy="37268324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3851767" y="-8024868"/>
              <a:ext cx="2113064" cy="17940310"/>
            </a:xfrm>
            <a:prstGeom prst="rect">
              <a:avLst/>
            </a:prstGeom>
          </p:spPr>
        </p:pic>
        <p:pic>
          <p:nvPicPr>
            <p:cNvPr id="143" name="Picture 14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3851767" y="11303146"/>
              <a:ext cx="2113064" cy="17940310"/>
            </a:xfrm>
            <a:prstGeom prst="rect">
              <a:avLst/>
            </a:prstGeom>
          </p:spPr>
        </p:pic>
      </p:grpSp>
      <p:pic>
        <p:nvPicPr>
          <p:cNvPr id="125" name="Picture 12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custGeom>
            <a:avLst/>
            <a:gdLst>
              <a:gd name="connsiteX0" fmla="*/ 2737159 w 12192000"/>
              <a:gd name="connsiteY0" fmla="*/ 1269663 h 6858000"/>
              <a:gd name="connsiteX1" fmla="*/ 2737159 w 12192000"/>
              <a:gd name="connsiteY1" fmla="*/ 4982127 h 6858000"/>
              <a:gd name="connsiteX2" fmla="*/ 9472613 w 12192000"/>
              <a:gd name="connsiteY2" fmla="*/ 4982127 h 6858000"/>
              <a:gd name="connsiteX3" fmla="*/ 9472613 w 12192000"/>
              <a:gd name="connsiteY3" fmla="*/ 1269663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2737159" y="1269663"/>
                </a:moveTo>
                <a:lnTo>
                  <a:pt x="2737159" y="4982127"/>
                </a:lnTo>
                <a:lnTo>
                  <a:pt x="9472613" y="4982127"/>
                </a:lnTo>
                <a:lnTo>
                  <a:pt x="9472613" y="1269663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44" name="Next.MsPham">
            <a:hlinkClick r:id="" action="ppaction://hlinkshowjump?jump=nextslide"/>
          </p:cNvPr>
          <p:cNvSpPr/>
          <p:nvPr/>
        </p:nvSpPr>
        <p:spPr>
          <a:xfrm>
            <a:off x="9608092" y="5557517"/>
            <a:ext cx="1504651" cy="646038"/>
          </a:xfrm>
          <a:prstGeom prst="roundRect">
            <a:avLst>
              <a:gd name="adj" fmla="val 50000"/>
            </a:avLst>
          </a:prstGeom>
          <a:solidFill>
            <a:srgbClr val="D4832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Next</a:t>
            </a:r>
          </a:p>
        </p:txBody>
      </p:sp>
      <p:sp>
        <p:nvSpPr>
          <p:cNvPr id="43" name="ans.MsPham"/>
          <p:cNvSpPr/>
          <p:nvPr/>
        </p:nvSpPr>
        <p:spPr>
          <a:xfrm>
            <a:off x="727350" y="5557517"/>
            <a:ext cx="1504651" cy="646038"/>
          </a:xfrm>
          <a:prstGeom prst="roundRect">
            <a:avLst>
              <a:gd name="adj" fmla="val 50000"/>
            </a:avLst>
          </a:prstGeom>
          <a:solidFill>
            <a:srgbClr val="D4832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Answer</a:t>
            </a:r>
          </a:p>
        </p:txBody>
      </p:sp>
      <p:sp>
        <p:nvSpPr>
          <p:cNvPr id="126" name="MsPham"/>
          <p:cNvSpPr/>
          <p:nvPr/>
        </p:nvSpPr>
        <p:spPr>
          <a:xfrm>
            <a:off x="2968474" y="5330823"/>
            <a:ext cx="6127499" cy="1099427"/>
          </a:xfrm>
          <a:prstGeom prst="roundRect">
            <a:avLst>
              <a:gd name="adj" fmla="val 23246"/>
            </a:avLst>
          </a:prstGeom>
          <a:ln w="57150" cmpd="thickThin">
            <a:solidFill>
              <a:srgbClr val="FFC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r>
              <a:rPr lang="en-US" sz="5790" b="1" dirty="0">
                <a:solidFill>
                  <a:srgbClr val="0070C0"/>
                </a:solidFill>
              </a:rPr>
              <a:t>short</a:t>
            </a:r>
          </a:p>
        </p:txBody>
      </p:sp>
    </p:spTree>
    <p:extLst>
      <p:ext uri="{BB962C8B-B14F-4D97-AF65-F5344CB8AC3E}">
        <p14:creationId xmlns:p14="http://schemas.microsoft.com/office/powerpoint/2010/main" val="2590196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  <p:bldLst>
      <p:bldP spid="4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4151189" y="2317338"/>
            <a:ext cx="1999582" cy="2223324"/>
            <a:chOff x="8504132" y="7692118"/>
            <a:chExt cx="1999582" cy="2223324"/>
          </a:xfrm>
        </p:grpSpPr>
        <p:pic>
          <p:nvPicPr>
            <p:cNvPr id="127" name="Picture 126"/>
            <p:cNvPicPr>
              <a:picLocks noChangeAspect="1"/>
            </p:cNvPicPr>
            <p:nvPr/>
          </p:nvPicPr>
          <p:blipFill rotWithShape="1">
            <a:blip r:embed="rId3"/>
            <a:srcRect r="18602"/>
            <a:stretch/>
          </p:blipFill>
          <p:spPr>
            <a:xfrm flipH="1">
              <a:off x="9645313" y="7692118"/>
              <a:ext cx="858401" cy="2147264"/>
            </a:xfrm>
            <a:prstGeom prst="rect">
              <a:avLst/>
            </a:prstGeom>
          </p:spPr>
        </p:pic>
        <p:pic>
          <p:nvPicPr>
            <p:cNvPr id="129" name="Picture 128"/>
            <p:cNvPicPr>
              <a:picLocks noChangeAspect="1"/>
            </p:cNvPicPr>
            <p:nvPr/>
          </p:nvPicPr>
          <p:blipFill rotWithShape="1">
            <a:blip r:embed="rId4"/>
            <a:srcRect l="16818"/>
            <a:stretch/>
          </p:blipFill>
          <p:spPr>
            <a:xfrm>
              <a:off x="8504132" y="8117606"/>
              <a:ext cx="1098606" cy="1797836"/>
            </a:xfrm>
            <a:prstGeom prst="rect">
              <a:avLst/>
            </a:prstGeom>
          </p:spPr>
        </p:pic>
      </p:grpSp>
      <p:pic>
        <p:nvPicPr>
          <p:cNvPr id="122" name="Picture 1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46688" y="1094751"/>
            <a:ext cx="7098625" cy="4058899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4975691" y="-13480512"/>
            <a:ext cx="2113064" cy="37268324"/>
            <a:chOff x="13851767" y="-8024868"/>
            <a:chExt cx="2113064" cy="37268324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3851767" y="-8024868"/>
              <a:ext cx="2113064" cy="17940310"/>
            </a:xfrm>
            <a:prstGeom prst="rect">
              <a:avLst/>
            </a:prstGeom>
          </p:spPr>
        </p:pic>
        <p:pic>
          <p:nvPicPr>
            <p:cNvPr id="143" name="Picture 14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3851767" y="11303146"/>
              <a:ext cx="2113064" cy="17940310"/>
            </a:xfrm>
            <a:prstGeom prst="rect">
              <a:avLst/>
            </a:prstGeom>
          </p:spPr>
        </p:pic>
      </p:grpSp>
      <p:pic>
        <p:nvPicPr>
          <p:cNvPr id="125" name="Picture 12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custGeom>
            <a:avLst/>
            <a:gdLst>
              <a:gd name="connsiteX0" fmla="*/ 2737159 w 12192000"/>
              <a:gd name="connsiteY0" fmla="*/ 1269663 h 6858000"/>
              <a:gd name="connsiteX1" fmla="*/ 2737159 w 12192000"/>
              <a:gd name="connsiteY1" fmla="*/ 4982127 h 6858000"/>
              <a:gd name="connsiteX2" fmla="*/ 9472613 w 12192000"/>
              <a:gd name="connsiteY2" fmla="*/ 4982127 h 6858000"/>
              <a:gd name="connsiteX3" fmla="*/ 9472613 w 12192000"/>
              <a:gd name="connsiteY3" fmla="*/ 1269663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2737159" y="1269663"/>
                </a:moveTo>
                <a:lnTo>
                  <a:pt x="2737159" y="4982127"/>
                </a:lnTo>
                <a:lnTo>
                  <a:pt x="9472613" y="4982127"/>
                </a:lnTo>
                <a:lnTo>
                  <a:pt x="9472613" y="1269663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44" name="Next.MsPham">
            <a:hlinkClick r:id="" action="ppaction://hlinkshowjump?jump=nextslide"/>
          </p:cNvPr>
          <p:cNvSpPr/>
          <p:nvPr/>
        </p:nvSpPr>
        <p:spPr>
          <a:xfrm>
            <a:off x="9608092" y="5557517"/>
            <a:ext cx="1504651" cy="646038"/>
          </a:xfrm>
          <a:prstGeom prst="roundRect">
            <a:avLst>
              <a:gd name="adj" fmla="val 50000"/>
            </a:avLst>
          </a:prstGeom>
          <a:solidFill>
            <a:srgbClr val="D4832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Next</a:t>
            </a:r>
          </a:p>
        </p:txBody>
      </p:sp>
      <p:sp>
        <p:nvSpPr>
          <p:cNvPr id="43" name="ans.MsPham"/>
          <p:cNvSpPr/>
          <p:nvPr/>
        </p:nvSpPr>
        <p:spPr>
          <a:xfrm>
            <a:off x="727350" y="5557517"/>
            <a:ext cx="1504651" cy="646038"/>
          </a:xfrm>
          <a:prstGeom prst="roundRect">
            <a:avLst>
              <a:gd name="adj" fmla="val 50000"/>
            </a:avLst>
          </a:prstGeom>
          <a:solidFill>
            <a:srgbClr val="D4832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Answer</a:t>
            </a:r>
          </a:p>
        </p:txBody>
      </p:sp>
      <p:sp>
        <p:nvSpPr>
          <p:cNvPr id="126" name="MsPham"/>
          <p:cNvSpPr/>
          <p:nvPr/>
        </p:nvSpPr>
        <p:spPr>
          <a:xfrm>
            <a:off x="2968474" y="5330823"/>
            <a:ext cx="6127499" cy="1099427"/>
          </a:xfrm>
          <a:prstGeom prst="roundRect">
            <a:avLst>
              <a:gd name="adj" fmla="val 23246"/>
            </a:avLst>
          </a:prstGeom>
          <a:ln w="57150" cmpd="thickThin">
            <a:solidFill>
              <a:srgbClr val="FFC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r>
              <a:rPr lang="en-US" sz="5790" b="1" dirty="0">
                <a:solidFill>
                  <a:srgbClr val="0070C0"/>
                </a:solidFill>
              </a:rPr>
              <a:t>thin</a:t>
            </a:r>
          </a:p>
        </p:txBody>
      </p:sp>
    </p:spTree>
    <p:extLst>
      <p:ext uri="{BB962C8B-B14F-4D97-AF65-F5344CB8AC3E}">
        <p14:creationId xmlns:p14="http://schemas.microsoft.com/office/powerpoint/2010/main" val="2160632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  <p:bldLst>
      <p:bldP spid="4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4151189" y="2317338"/>
            <a:ext cx="1999582" cy="2223324"/>
            <a:chOff x="8504132" y="7692118"/>
            <a:chExt cx="1999582" cy="2223324"/>
          </a:xfrm>
        </p:grpSpPr>
        <p:pic>
          <p:nvPicPr>
            <p:cNvPr id="127" name="Picture 126"/>
            <p:cNvPicPr>
              <a:picLocks noChangeAspect="1"/>
            </p:cNvPicPr>
            <p:nvPr/>
          </p:nvPicPr>
          <p:blipFill rotWithShape="1">
            <a:blip r:embed="rId3"/>
            <a:srcRect r="18602"/>
            <a:stretch/>
          </p:blipFill>
          <p:spPr>
            <a:xfrm flipH="1">
              <a:off x="9645313" y="7692118"/>
              <a:ext cx="858401" cy="2147264"/>
            </a:xfrm>
            <a:prstGeom prst="rect">
              <a:avLst/>
            </a:prstGeom>
          </p:spPr>
        </p:pic>
        <p:pic>
          <p:nvPicPr>
            <p:cNvPr id="129" name="Picture 128"/>
            <p:cNvPicPr>
              <a:picLocks noChangeAspect="1"/>
            </p:cNvPicPr>
            <p:nvPr/>
          </p:nvPicPr>
          <p:blipFill rotWithShape="1">
            <a:blip r:embed="rId4"/>
            <a:srcRect l="16818"/>
            <a:stretch/>
          </p:blipFill>
          <p:spPr>
            <a:xfrm>
              <a:off x="8504132" y="8117606"/>
              <a:ext cx="1098606" cy="1797836"/>
            </a:xfrm>
            <a:prstGeom prst="rect">
              <a:avLst/>
            </a:prstGeom>
          </p:spPr>
        </p:pic>
      </p:grpSp>
      <p:pic>
        <p:nvPicPr>
          <p:cNvPr id="122" name="Picture 1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46688" y="1094751"/>
            <a:ext cx="7098625" cy="4058899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5165152" y="-1413689"/>
            <a:ext cx="2113064" cy="37268324"/>
            <a:chOff x="13851767" y="-8024868"/>
            <a:chExt cx="2113064" cy="37268324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3851767" y="-8024868"/>
              <a:ext cx="2113064" cy="17940310"/>
            </a:xfrm>
            <a:prstGeom prst="rect">
              <a:avLst/>
            </a:prstGeom>
          </p:spPr>
        </p:pic>
        <p:pic>
          <p:nvPicPr>
            <p:cNvPr id="143" name="Picture 14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3851767" y="11303146"/>
              <a:ext cx="2113064" cy="17940310"/>
            </a:xfrm>
            <a:prstGeom prst="rect">
              <a:avLst/>
            </a:prstGeom>
          </p:spPr>
        </p:pic>
      </p:grpSp>
      <p:pic>
        <p:nvPicPr>
          <p:cNvPr id="125" name="Picture 12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custGeom>
            <a:avLst/>
            <a:gdLst>
              <a:gd name="connsiteX0" fmla="*/ 2737159 w 12192000"/>
              <a:gd name="connsiteY0" fmla="*/ 1269663 h 6858000"/>
              <a:gd name="connsiteX1" fmla="*/ 2737159 w 12192000"/>
              <a:gd name="connsiteY1" fmla="*/ 4982127 h 6858000"/>
              <a:gd name="connsiteX2" fmla="*/ 9472613 w 12192000"/>
              <a:gd name="connsiteY2" fmla="*/ 4982127 h 6858000"/>
              <a:gd name="connsiteX3" fmla="*/ 9472613 w 12192000"/>
              <a:gd name="connsiteY3" fmla="*/ 1269663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2737159" y="1269663"/>
                </a:moveTo>
                <a:lnTo>
                  <a:pt x="2737159" y="4982127"/>
                </a:lnTo>
                <a:lnTo>
                  <a:pt x="9472613" y="4982127"/>
                </a:lnTo>
                <a:lnTo>
                  <a:pt x="9472613" y="1269663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44" name="Next.MsPham">
            <a:hlinkClick r:id="" action="ppaction://hlinkshowjump?jump=nextslide"/>
          </p:cNvPr>
          <p:cNvSpPr/>
          <p:nvPr/>
        </p:nvSpPr>
        <p:spPr>
          <a:xfrm>
            <a:off x="9608092" y="5557517"/>
            <a:ext cx="1504651" cy="646038"/>
          </a:xfrm>
          <a:prstGeom prst="roundRect">
            <a:avLst>
              <a:gd name="adj" fmla="val 50000"/>
            </a:avLst>
          </a:prstGeom>
          <a:solidFill>
            <a:srgbClr val="D4832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Next</a:t>
            </a:r>
          </a:p>
        </p:txBody>
      </p:sp>
      <p:sp>
        <p:nvSpPr>
          <p:cNvPr id="43" name="ans.MsPham"/>
          <p:cNvSpPr/>
          <p:nvPr/>
        </p:nvSpPr>
        <p:spPr>
          <a:xfrm>
            <a:off x="727350" y="5557517"/>
            <a:ext cx="1504651" cy="646038"/>
          </a:xfrm>
          <a:prstGeom prst="roundRect">
            <a:avLst>
              <a:gd name="adj" fmla="val 50000"/>
            </a:avLst>
          </a:prstGeom>
          <a:solidFill>
            <a:srgbClr val="D4832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Answer</a:t>
            </a:r>
          </a:p>
        </p:txBody>
      </p:sp>
      <p:sp>
        <p:nvSpPr>
          <p:cNvPr id="126" name="MsPham"/>
          <p:cNvSpPr/>
          <p:nvPr/>
        </p:nvSpPr>
        <p:spPr>
          <a:xfrm>
            <a:off x="2968474" y="5330823"/>
            <a:ext cx="6127499" cy="1099427"/>
          </a:xfrm>
          <a:prstGeom prst="roundRect">
            <a:avLst>
              <a:gd name="adj" fmla="val 23246"/>
            </a:avLst>
          </a:prstGeom>
          <a:ln w="57150" cmpd="thickThin">
            <a:solidFill>
              <a:srgbClr val="FFC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r>
              <a:rPr lang="en-US" sz="5790" b="1" dirty="0">
                <a:solidFill>
                  <a:srgbClr val="0070C0"/>
                </a:solidFill>
              </a:rPr>
              <a:t>old</a:t>
            </a:r>
          </a:p>
        </p:txBody>
      </p:sp>
    </p:spTree>
    <p:extLst>
      <p:ext uri="{BB962C8B-B14F-4D97-AF65-F5344CB8AC3E}">
        <p14:creationId xmlns:p14="http://schemas.microsoft.com/office/powerpoint/2010/main" val="2479216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  <p:bldLst>
      <p:bldP spid="4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4151189" y="2317338"/>
            <a:ext cx="1999582" cy="2223324"/>
            <a:chOff x="8504132" y="7692118"/>
            <a:chExt cx="1999582" cy="2223324"/>
          </a:xfrm>
        </p:grpSpPr>
        <p:pic>
          <p:nvPicPr>
            <p:cNvPr id="127" name="Picture 126"/>
            <p:cNvPicPr>
              <a:picLocks noChangeAspect="1"/>
            </p:cNvPicPr>
            <p:nvPr/>
          </p:nvPicPr>
          <p:blipFill rotWithShape="1">
            <a:blip r:embed="rId3"/>
            <a:srcRect r="18602"/>
            <a:stretch/>
          </p:blipFill>
          <p:spPr>
            <a:xfrm flipH="1">
              <a:off x="9645313" y="7692118"/>
              <a:ext cx="858401" cy="2147264"/>
            </a:xfrm>
            <a:prstGeom prst="rect">
              <a:avLst/>
            </a:prstGeom>
          </p:spPr>
        </p:pic>
        <p:pic>
          <p:nvPicPr>
            <p:cNvPr id="129" name="Picture 128"/>
            <p:cNvPicPr>
              <a:picLocks noChangeAspect="1"/>
            </p:cNvPicPr>
            <p:nvPr/>
          </p:nvPicPr>
          <p:blipFill rotWithShape="1">
            <a:blip r:embed="rId4"/>
            <a:srcRect l="16818"/>
            <a:stretch/>
          </p:blipFill>
          <p:spPr>
            <a:xfrm>
              <a:off x="8504132" y="8117606"/>
              <a:ext cx="1098606" cy="1797836"/>
            </a:xfrm>
            <a:prstGeom prst="rect">
              <a:avLst/>
            </a:prstGeom>
          </p:spPr>
        </p:pic>
      </p:grpSp>
      <p:pic>
        <p:nvPicPr>
          <p:cNvPr id="122" name="Picture 1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46688" y="1094751"/>
            <a:ext cx="7098625" cy="4058899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4975691" y="-5243568"/>
            <a:ext cx="2113064" cy="37268324"/>
            <a:chOff x="13851767" y="-8024868"/>
            <a:chExt cx="2113064" cy="37268324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3851767" y="-8024868"/>
              <a:ext cx="2113064" cy="17940310"/>
            </a:xfrm>
            <a:prstGeom prst="rect">
              <a:avLst/>
            </a:prstGeom>
          </p:spPr>
        </p:pic>
        <p:pic>
          <p:nvPicPr>
            <p:cNvPr id="143" name="Picture 14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3851767" y="11303146"/>
              <a:ext cx="2113064" cy="17940310"/>
            </a:xfrm>
            <a:prstGeom prst="rect">
              <a:avLst/>
            </a:prstGeom>
          </p:spPr>
        </p:pic>
      </p:grpSp>
      <p:pic>
        <p:nvPicPr>
          <p:cNvPr id="125" name="Picture 12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custGeom>
            <a:avLst/>
            <a:gdLst>
              <a:gd name="connsiteX0" fmla="*/ 2737159 w 12192000"/>
              <a:gd name="connsiteY0" fmla="*/ 1269663 h 6858000"/>
              <a:gd name="connsiteX1" fmla="*/ 2737159 w 12192000"/>
              <a:gd name="connsiteY1" fmla="*/ 4982127 h 6858000"/>
              <a:gd name="connsiteX2" fmla="*/ 9472613 w 12192000"/>
              <a:gd name="connsiteY2" fmla="*/ 4982127 h 6858000"/>
              <a:gd name="connsiteX3" fmla="*/ 9472613 w 12192000"/>
              <a:gd name="connsiteY3" fmla="*/ 1269663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2737159" y="1269663"/>
                </a:moveTo>
                <a:lnTo>
                  <a:pt x="2737159" y="4982127"/>
                </a:lnTo>
                <a:lnTo>
                  <a:pt x="9472613" y="4982127"/>
                </a:lnTo>
                <a:lnTo>
                  <a:pt x="9472613" y="1269663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44" name="Next.MsPham">
            <a:hlinkClick r:id="" action="ppaction://hlinkshowjump?jump=nextslide"/>
          </p:cNvPr>
          <p:cNvSpPr/>
          <p:nvPr/>
        </p:nvSpPr>
        <p:spPr>
          <a:xfrm>
            <a:off x="9608092" y="5557517"/>
            <a:ext cx="1504651" cy="646038"/>
          </a:xfrm>
          <a:prstGeom prst="roundRect">
            <a:avLst>
              <a:gd name="adj" fmla="val 50000"/>
            </a:avLst>
          </a:prstGeom>
          <a:solidFill>
            <a:srgbClr val="D4832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Next</a:t>
            </a:r>
          </a:p>
        </p:txBody>
      </p:sp>
      <p:sp>
        <p:nvSpPr>
          <p:cNvPr id="43" name="ans.MsPham"/>
          <p:cNvSpPr/>
          <p:nvPr/>
        </p:nvSpPr>
        <p:spPr>
          <a:xfrm>
            <a:off x="727350" y="5557517"/>
            <a:ext cx="1504651" cy="646038"/>
          </a:xfrm>
          <a:prstGeom prst="roundRect">
            <a:avLst>
              <a:gd name="adj" fmla="val 50000"/>
            </a:avLst>
          </a:prstGeom>
          <a:solidFill>
            <a:srgbClr val="D4832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Answer</a:t>
            </a:r>
          </a:p>
        </p:txBody>
      </p:sp>
      <p:sp>
        <p:nvSpPr>
          <p:cNvPr id="126" name="MsPham"/>
          <p:cNvSpPr/>
          <p:nvPr/>
        </p:nvSpPr>
        <p:spPr>
          <a:xfrm>
            <a:off x="2968474" y="5330823"/>
            <a:ext cx="6127499" cy="1099427"/>
          </a:xfrm>
          <a:prstGeom prst="roundRect">
            <a:avLst>
              <a:gd name="adj" fmla="val 23246"/>
            </a:avLst>
          </a:prstGeom>
          <a:ln w="57150" cmpd="thickThin">
            <a:solidFill>
              <a:srgbClr val="FFC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r>
              <a:rPr lang="en-US" sz="5790" b="1" dirty="0">
                <a:solidFill>
                  <a:srgbClr val="0070C0"/>
                </a:solidFill>
              </a:rPr>
              <a:t>tall</a:t>
            </a:r>
          </a:p>
        </p:txBody>
      </p:sp>
    </p:spTree>
    <p:extLst>
      <p:ext uri="{BB962C8B-B14F-4D97-AF65-F5344CB8AC3E}">
        <p14:creationId xmlns:p14="http://schemas.microsoft.com/office/powerpoint/2010/main" val="4091460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  <p:bldLst>
      <p:bldP spid="4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4151189" y="2317338"/>
            <a:ext cx="1999582" cy="2223324"/>
            <a:chOff x="8504132" y="7692118"/>
            <a:chExt cx="1999582" cy="2223324"/>
          </a:xfrm>
        </p:grpSpPr>
        <p:pic>
          <p:nvPicPr>
            <p:cNvPr id="127" name="Picture 126"/>
            <p:cNvPicPr>
              <a:picLocks noChangeAspect="1"/>
            </p:cNvPicPr>
            <p:nvPr/>
          </p:nvPicPr>
          <p:blipFill rotWithShape="1">
            <a:blip r:embed="rId3"/>
            <a:srcRect r="18602"/>
            <a:stretch/>
          </p:blipFill>
          <p:spPr>
            <a:xfrm flipH="1">
              <a:off x="9645313" y="7692118"/>
              <a:ext cx="858401" cy="2147264"/>
            </a:xfrm>
            <a:prstGeom prst="rect">
              <a:avLst/>
            </a:prstGeom>
          </p:spPr>
        </p:pic>
        <p:pic>
          <p:nvPicPr>
            <p:cNvPr id="129" name="Picture 128"/>
            <p:cNvPicPr>
              <a:picLocks noChangeAspect="1"/>
            </p:cNvPicPr>
            <p:nvPr/>
          </p:nvPicPr>
          <p:blipFill rotWithShape="1">
            <a:blip r:embed="rId4"/>
            <a:srcRect l="16818"/>
            <a:stretch/>
          </p:blipFill>
          <p:spPr>
            <a:xfrm>
              <a:off x="8504132" y="8117606"/>
              <a:ext cx="1098606" cy="1797836"/>
            </a:xfrm>
            <a:prstGeom prst="rect">
              <a:avLst/>
            </a:prstGeom>
          </p:spPr>
        </p:pic>
      </p:grpSp>
      <p:pic>
        <p:nvPicPr>
          <p:cNvPr id="122" name="Picture 1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46688" y="1094751"/>
            <a:ext cx="7098625" cy="4058899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4807677" y="-9378247"/>
            <a:ext cx="2113064" cy="37268324"/>
            <a:chOff x="13851767" y="-8024868"/>
            <a:chExt cx="2113064" cy="37268324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3851767" y="-8024868"/>
              <a:ext cx="2113064" cy="17940310"/>
            </a:xfrm>
            <a:prstGeom prst="rect">
              <a:avLst/>
            </a:prstGeom>
          </p:spPr>
        </p:pic>
        <p:pic>
          <p:nvPicPr>
            <p:cNvPr id="143" name="Picture 14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3851767" y="11303146"/>
              <a:ext cx="2113064" cy="17940310"/>
            </a:xfrm>
            <a:prstGeom prst="rect">
              <a:avLst/>
            </a:prstGeom>
          </p:spPr>
        </p:pic>
      </p:grpSp>
      <p:pic>
        <p:nvPicPr>
          <p:cNvPr id="125" name="Picture 12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custGeom>
            <a:avLst/>
            <a:gdLst>
              <a:gd name="connsiteX0" fmla="*/ 2737159 w 12192000"/>
              <a:gd name="connsiteY0" fmla="*/ 1269663 h 6858000"/>
              <a:gd name="connsiteX1" fmla="*/ 2737159 w 12192000"/>
              <a:gd name="connsiteY1" fmla="*/ 4982127 h 6858000"/>
              <a:gd name="connsiteX2" fmla="*/ 9472613 w 12192000"/>
              <a:gd name="connsiteY2" fmla="*/ 4982127 h 6858000"/>
              <a:gd name="connsiteX3" fmla="*/ 9472613 w 12192000"/>
              <a:gd name="connsiteY3" fmla="*/ 1269663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2737159" y="1269663"/>
                </a:moveTo>
                <a:lnTo>
                  <a:pt x="2737159" y="4982127"/>
                </a:lnTo>
                <a:lnTo>
                  <a:pt x="9472613" y="4982127"/>
                </a:lnTo>
                <a:lnTo>
                  <a:pt x="9472613" y="1269663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44" name="Next.MsPham">
            <a:hlinkClick r:id="" action="ppaction://hlinkshowjump?jump=nextslide"/>
          </p:cNvPr>
          <p:cNvSpPr/>
          <p:nvPr/>
        </p:nvSpPr>
        <p:spPr>
          <a:xfrm>
            <a:off x="9608092" y="5557517"/>
            <a:ext cx="1504651" cy="646038"/>
          </a:xfrm>
          <a:prstGeom prst="roundRect">
            <a:avLst>
              <a:gd name="adj" fmla="val 50000"/>
            </a:avLst>
          </a:prstGeom>
          <a:solidFill>
            <a:srgbClr val="D4832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Next</a:t>
            </a:r>
          </a:p>
        </p:txBody>
      </p:sp>
      <p:sp>
        <p:nvSpPr>
          <p:cNvPr id="43" name="ans.MsPham"/>
          <p:cNvSpPr/>
          <p:nvPr/>
        </p:nvSpPr>
        <p:spPr>
          <a:xfrm>
            <a:off x="727350" y="5557517"/>
            <a:ext cx="1504651" cy="646038"/>
          </a:xfrm>
          <a:prstGeom prst="roundRect">
            <a:avLst>
              <a:gd name="adj" fmla="val 50000"/>
            </a:avLst>
          </a:prstGeom>
          <a:solidFill>
            <a:srgbClr val="D4832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Answer</a:t>
            </a:r>
          </a:p>
        </p:txBody>
      </p:sp>
      <p:sp>
        <p:nvSpPr>
          <p:cNvPr id="126" name="MsPham"/>
          <p:cNvSpPr/>
          <p:nvPr/>
        </p:nvSpPr>
        <p:spPr>
          <a:xfrm>
            <a:off x="2968474" y="5330823"/>
            <a:ext cx="6127499" cy="1099427"/>
          </a:xfrm>
          <a:prstGeom prst="roundRect">
            <a:avLst>
              <a:gd name="adj" fmla="val 23246"/>
            </a:avLst>
          </a:prstGeom>
          <a:ln w="57150" cmpd="thickThin">
            <a:solidFill>
              <a:srgbClr val="FFC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r>
              <a:rPr lang="en-US" sz="5790" b="1" dirty="0">
                <a:solidFill>
                  <a:srgbClr val="0070C0"/>
                </a:solidFill>
              </a:rPr>
              <a:t>short</a:t>
            </a:r>
          </a:p>
        </p:txBody>
      </p:sp>
    </p:spTree>
    <p:extLst>
      <p:ext uri="{BB962C8B-B14F-4D97-AF65-F5344CB8AC3E}">
        <p14:creationId xmlns:p14="http://schemas.microsoft.com/office/powerpoint/2010/main" val="604054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  <p:bldLst>
      <p:bldP spid="4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4151189" y="2317338"/>
            <a:ext cx="1999582" cy="2223324"/>
            <a:chOff x="8504132" y="7692118"/>
            <a:chExt cx="1999582" cy="2223324"/>
          </a:xfrm>
        </p:grpSpPr>
        <p:pic>
          <p:nvPicPr>
            <p:cNvPr id="127" name="Picture 126"/>
            <p:cNvPicPr>
              <a:picLocks noChangeAspect="1"/>
            </p:cNvPicPr>
            <p:nvPr/>
          </p:nvPicPr>
          <p:blipFill rotWithShape="1">
            <a:blip r:embed="rId3"/>
            <a:srcRect r="18602"/>
            <a:stretch/>
          </p:blipFill>
          <p:spPr>
            <a:xfrm flipH="1">
              <a:off x="9645313" y="7692118"/>
              <a:ext cx="858401" cy="2147264"/>
            </a:xfrm>
            <a:prstGeom prst="rect">
              <a:avLst/>
            </a:prstGeom>
          </p:spPr>
        </p:pic>
        <p:pic>
          <p:nvPicPr>
            <p:cNvPr id="129" name="Picture 128"/>
            <p:cNvPicPr>
              <a:picLocks noChangeAspect="1"/>
            </p:cNvPicPr>
            <p:nvPr/>
          </p:nvPicPr>
          <p:blipFill rotWithShape="1">
            <a:blip r:embed="rId4"/>
            <a:srcRect l="16818"/>
            <a:stretch/>
          </p:blipFill>
          <p:spPr>
            <a:xfrm>
              <a:off x="8504132" y="8117606"/>
              <a:ext cx="1098606" cy="1797836"/>
            </a:xfrm>
            <a:prstGeom prst="rect">
              <a:avLst/>
            </a:prstGeom>
          </p:spPr>
        </p:pic>
      </p:grpSp>
      <p:pic>
        <p:nvPicPr>
          <p:cNvPr id="122" name="Picture 1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46688" y="1094751"/>
            <a:ext cx="7098625" cy="4058899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4975691" y="-13480512"/>
            <a:ext cx="2113064" cy="37268324"/>
            <a:chOff x="13851767" y="-8024868"/>
            <a:chExt cx="2113064" cy="37268324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3851767" y="-8024868"/>
              <a:ext cx="2113064" cy="17940310"/>
            </a:xfrm>
            <a:prstGeom prst="rect">
              <a:avLst/>
            </a:prstGeom>
          </p:spPr>
        </p:pic>
        <p:pic>
          <p:nvPicPr>
            <p:cNvPr id="143" name="Picture 14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3851767" y="11303146"/>
              <a:ext cx="2113064" cy="17940310"/>
            </a:xfrm>
            <a:prstGeom prst="rect">
              <a:avLst/>
            </a:prstGeom>
          </p:spPr>
        </p:pic>
      </p:grpSp>
      <p:pic>
        <p:nvPicPr>
          <p:cNvPr id="125" name="Picture 12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custGeom>
            <a:avLst/>
            <a:gdLst>
              <a:gd name="connsiteX0" fmla="*/ 2737159 w 12192000"/>
              <a:gd name="connsiteY0" fmla="*/ 1269663 h 6858000"/>
              <a:gd name="connsiteX1" fmla="*/ 2737159 w 12192000"/>
              <a:gd name="connsiteY1" fmla="*/ 4982127 h 6858000"/>
              <a:gd name="connsiteX2" fmla="*/ 9472613 w 12192000"/>
              <a:gd name="connsiteY2" fmla="*/ 4982127 h 6858000"/>
              <a:gd name="connsiteX3" fmla="*/ 9472613 w 12192000"/>
              <a:gd name="connsiteY3" fmla="*/ 1269663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2737159" y="1269663"/>
                </a:moveTo>
                <a:lnTo>
                  <a:pt x="2737159" y="4982127"/>
                </a:lnTo>
                <a:lnTo>
                  <a:pt x="9472613" y="4982127"/>
                </a:lnTo>
                <a:lnTo>
                  <a:pt x="9472613" y="1269663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44" name="Next.MsPham">
            <a:hlinkClick r:id="" action="ppaction://hlinkshowjump?jump=nextslide"/>
          </p:cNvPr>
          <p:cNvSpPr/>
          <p:nvPr/>
        </p:nvSpPr>
        <p:spPr>
          <a:xfrm>
            <a:off x="9608092" y="5557517"/>
            <a:ext cx="1504651" cy="646038"/>
          </a:xfrm>
          <a:prstGeom prst="roundRect">
            <a:avLst>
              <a:gd name="adj" fmla="val 50000"/>
            </a:avLst>
          </a:prstGeom>
          <a:solidFill>
            <a:srgbClr val="D4832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Next</a:t>
            </a:r>
          </a:p>
        </p:txBody>
      </p:sp>
      <p:sp>
        <p:nvSpPr>
          <p:cNvPr id="43" name="ans.MsPham"/>
          <p:cNvSpPr/>
          <p:nvPr/>
        </p:nvSpPr>
        <p:spPr>
          <a:xfrm>
            <a:off x="727350" y="5557517"/>
            <a:ext cx="1504651" cy="646038"/>
          </a:xfrm>
          <a:prstGeom prst="roundRect">
            <a:avLst>
              <a:gd name="adj" fmla="val 50000"/>
            </a:avLst>
          </a:prstGeom>
          <a:solidFill>
            <a:srgbClr val="D4832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Answer</a:t>
            </a:r>
          </a:p>
        </p:txBody>
      </p:sp>
      <p:sp>
        <p:nvSpPr>
          <p:cNvPr id="126" name="MsPham"/>
          <p:cNvSpPr/>
          <p:nvPr/>
        </p:nvSpPr>
        <p:spPr>
          <a:xfrm>
            <a:off x="2968474" y="5330823"/>
            <a:ext cx="6127499" cy="1099427"/>
          </a:xfrm>
          <a:prstGeom prst="roundRect">
            <a:avLst>
              <a:gd name="adj" fmla="val 23246"/>
            </a:avLst>
          </a:prstGeom>
          <a:ln w="57150" cmpd="thickThin">
            <a:solidFill>
              <a:srgbClr val="FFC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r>
              <a:rPr lang="en-US" sz="5790" b="1" dirty="0">
                <a:solidFill>
                  <a:srgbClr val="0070C0"/>
                </a:solidFill>
              </a:rPr>
              <a:t>thin</a:t>
            </a:r>
          </a:p>
        </p:txBody>
      </p:sp>
    </p:spTree>
    <p:extLst>
      <p:ext uri="{BB962C8B-B14F-4D97-AF65-F5344CB8AC3E}">
        <p14:creationId xmlns:p14="http://schemas.microsoft.com/office/powerpoint/2010/main" val="4052478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  <p:bldLst>
      <p:bldP spid="4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4151189" y="2317338"/>
            <a:ext cx="1999582" cy="2223324"/>
            <a:chOff x="8504132" y="7692118"/>
            <a:chExt cx="1999582" cy="2223324"/>
          </a:xfrm>
        </p:grpSpPr>
        <p:pic>
          <p:nvPicPr>
            <p:cNvPr id="127" name="Picture 126"/>
            <p:cNvPicPr>
              <a:picLocks noChangeAspect="1"/>
            </p:cNvPicPr>
            <p:nvPr/>
          </p:nvPicPr>
          <p:blipFill rotWithShape="1">
            <a:blip r:embed="rId3"/>
            <a:srcRect r="18602"/>
            <a:stretch/>
          </p:blipFill>
          <p:spPr>
            <a:xfrm flipH="1">
              <a:off x="9645313" y="7692118"/>
              <a:ext cx="858401" cy="2147264"/>
            </a:xfrm>
            <a:prstGeom prst="rect">
              <a:avLst/>
            </a:prstGeom>
          </p:spPr>
        </p:pic>
        <p:pic>
          <p:nvPicPr>
            <p:cNvPr id="129" name="Picture 128"/>
            <p:cNvPicPr>
              <a:picLocks noChangeAspect="1"/>
            </p:cNvPicPr>
            <p:nvPr/>
          </p:nvPicPr>
          <p:blipFill rotWithShape="1">
            <a:blip r:embed="rId4"/>
            <a:srcRect l="16818"/>
            <a:stretch/>
          </p:blipFill>
          <p:spPr>
            <a:xfrm>
              <a:off x="8504132" y="8117606"/>
              <a:ext cx="1098606" cy="1797836"/>
            </a:xfrm>
            <a:prstGeom prst="rect">
              <a:avLst/>
            </a:prstGeom>
          </p:spPr>
        </p:pic>
      </p:grpSp>
      <p:pic>
        <p:nvPicPr>
          <p:cNvPr id="122" name="Picture 1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46688" y="1094751"/>
            <a:ext cx="7098625" cy="4058899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5147466" y="1886101"/>
            <a:ext cx="2113064" cy="37268324"/>
            <a:chOff x="13851767" y="-8024868"/>
            <a:chExt cx="2113064" cy="37268324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3851767" y="-8024868"/>
              <a:ext cx="2113064" cy="17940310"/>
            </a:xfrm>
            <a:prstGeom prst="rect">
              <a:avLst/>
            </a:prstGeom>
          </p:spPr>
        </p:pic>
        <p:pic>
          <p:nvPicPr>
            <p:cNvPr id="143" name="Picture 14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3851767" y="11303146"/>
              <a:ext cx="2113064" cy="17940310"/>
            </a:xfrm>
            <a:prstGeom prst="rect">
              <a:avLst/>
            </a:prstGeom>
          </p:spPr>
        </p:pic>
      </p:grpSp>
      <p:pic>
        <p:nvPicPr>
          <p:cNvPr id="125" name="Picture 12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custGeom>
            <a:avLst/>
            <a:gdLst>
              <a:gd name="connsiteX0" fmla="*/ 2737159 w 12192000"/>
              <a:gd name="connsiteY0" fmla="*/ 1269663 h 6858000"/>
              <a:gd name="connsiteX1" fmla="*/ 2737159 w 12192000"/>
              <a:gd name="connsiteY1" fmla="*/ 4982127 h 6858000"/>
              <a:gd name="connsiteX2" fmla="*/ 9472613 w 12192000"/>
              <a:gd name="connsiteY2" fmla="*/ 4982127 h 6858000"/>
              <a:gd name="connsiteX3" fmla="*/ 9472613 w 12192000"/>
              <a:gd name="connsiteY3" fmla="*/ 1269663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2737159" y="1269663"/>
                </a:moveTo>
                <a:lnTo>
                  <a:pt x="2737159" y="4982127"/>
                </a:lnTo>
                <a:lnTo>
                  <a:pt x="9472613" y="4982127"/>
                </a:lnTo>
                <a:lnTo>
                  <a:pt x="9472613" y="1269663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44" name="Next.MsPham">
            <a:hlinkClick r:id="" action="ppaction://hlinkshowjump?jump=nextslide"/>
          </p:cNvPr>
          <p:cNvSpPr/>
          <p:nvPr/>
        </p:nvSpPr>
        <p:spPr>
          <a:xfrm>
            <a:off x="9608092" y="5557517"/>
            <a:ext cx="1504651" cy="646038"/>
          </a:xfrm>
          <a:prstGeom prst="roundRect">
            <a:avLst>
              <a:gd name="adj" fmla="val 50000"/>
            </a:avLst>
          </a:prstGeom>
          <a:solidFill>
            <a:srgbClr val="D4832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Next</a:t>
            </a:r>
          </a:p>
        </p:txBody>
      </p:sp>
      <p:sp>
        <p:nvSpPr>
          <p:cNvPr id="43" name="ans.MsPham"/>
          <p:cNvSpPr/>
          <p:nvPr/>
        </p:nvSpPr>
        <p:spPr>
          <a:xfrm>
            <a:off x="727350" y="5557517"/>
            <a:ext cx="1504651" cy="646038"/>
          </a:xfrm>
          <a:prstGeom prst="roundRect">
            <a:avLst>
              <a:gd name="adj" fmla="val 50000"/>
            </a:avLst>
          </a:prstGeom>
          <a:solidFill>
            <a:srgbClr val="D4832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Answer</a:t>
            </a:r>
          </a:p>
        </p:txBody>
      </p:sp>
      <p:sp>
        <p:nvSpPr>
          <p:cNvPr id="126" name="MsPham"/>
          <p:cNvSpPr/>
          <p:nvPr/>
        </p:nvSpPr>
        <p:spPr>
          <a:xfrm>
            <a:off x="2968474" y="5330823"/>
            <a:ext cx="6127499" cy="1099427"/>
          </a:xfrm>
          <a:prstGeom prst="roundRect">
            <a:avLst>
              <a:gd name="adj" fmla="val 23246"/>
            </a:avLst>
          </a:prstGeom>
          <a:ln w="57150" cmpd="thickThin">
            <a:solidFill>
              <a:srgbClr val="FFC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r>
              <a:rPr lang="en-US" sz="5790" b="1" dirty="0">
                <a:solidFill>
                  <a:srgbClr val="0070C0"/>
                </a:solidFill>
              </a:rPr>
              <a:t>young</a:t>
            </a:r>
          </a:p>
        </p:txBody>
      </p:sp>
    </p:spTree>
    <p:extLst>
      <p:ext uri="{BB962C8B-B14F-4D97-AF65-F5344CB8AC3E}">
        <p14:creationId xmlns:p14="http://schemas.microsoft.com/office/powerpoint/2010/main" val="3634629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  <p:bldLst>
      <p:bldP spid="4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4151189" y="2317338"/>
            <a:ext cx="1999582" cy="2223324"/>
            <a:chOff x="8504132" y="7692118"/>
            <a:chExt cx="1999582" cy="2223324"/>
          </a:xfrm>
        </p:grpSpPr>
        <p:pic>
          <p:nvPicPr>
            <p:cNvPr id="127" name="Picture 126"/>
            <p:cNvPicPr>
              <a:picLocks noChangeAspect="1"/>
            </p:cNvPicPr>
            <p:nvPr/>
          </p:nvPicPr>
          <p:blipFill rotWithShape="1">
            <a:blip r:embed="rId3"/>
            <a:srcRect r="18602"/>
            <a:stretch/>
          </p:blipFill>
          <p:spPr>
            <a:xfrm flipH="1">
              <a:off x="9645313" y="7692118"/>
              <a:ext cx="858401" cy="2147264"/>
            </a:xfrm>
            <a:prstGeom prst="rect">
              <a:avLst/>
            </a:prstGeom>
          </p:spPr>
        </p:pic>
        <p:pic>
          <p:nvPicPr>
            <p:cNvPr id="129" name="Picture 128"/>
            <p:cNvPicPr>
              <a:picLocks noChangeAspect="1"/>
            </p:cNvPicPr>
            <p:nvPr/>
          </p:nvPicPr>
          <p:blipFill rotWithShape="1">
            <a:blip r:embed="rId4"/>
            <a:srcRect l="16818"/>
            <a:stretch/>
          </p:blipFill>
          <p:spPr>
            <a:xfrm>
              <a:off x="8504132" y="8117606"/>
              <a:ext cx="1098606" cy="1797836"/>
            </a:xfrm>
            <a:prstGeom prst="rect">
              <a:avLst/>
            </a:prstGeom>
          </p:spPr>
        </p:pic>
      </p:grpSp>
      <p:pic>
        <p:nvPicPr>
          <p:cNvPr id="122" name="Picture 1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46688" y="1094751"/>
            <a:ext cx="7098625" cy="4058899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4807677" y="-9378247"/>
            <a:ext cx="2113064" cy="37268324"/>
            <a:chOff x="13851767" y="-8024868"/>
            <a:chExt cx="2113064" cy="37268324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3851767" y="-8024868"/>
              <a:ext cx="2113064" cy="17940310"/>
            </a:xfrm>
            <a:prstGeom prst="rect">
              <a:avLst/>
            </a:prstGeom>
          </p:spPr>
        </p:pic>
        <p:pic>
          <p:nvPicPr>
            <p:cNvPr id="143" name="Picture 14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3851767" y="11303146"/>
              <a:ext cx="2113064" cy="17940310"/>
            </a:xfrm>
            <a:prstGeom prst="rect">
              <a:avLst/>
            </a:prstGeom>
          </p:spPr>
        </p:pic>
      </p:grpSp>
      <p:pic>
        <p:nvPicPr>
          <p:cNvPr id="125" name="Picture 12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custGeom>
            <a:avLst/>
            <a:gdLst>
              <a:gd name="connsiteX0" fmla="*/ 2737159 w 12192000"/>
              <a:gd name="connsiteY0" fmla="*/ 1269663 h 6858000"/>
              <a:gd name="connsiteX1" fmla="*/ 2737159 w 12192000"/>
              <a:gd name="connsiteY1" fmla="*/ 4982127 h 6858000"/>
              <a:gd name="connsiteX2" fmla="*/ 9472613 w 12192000"/>
              <a:gd name="connsiteY2" fmla="*/ 4982127 h 6858000"/>
              <a:gd name="connsiteX3" fmla="*/ 9472613 w 12192000"/>
              <a:gd name="connsiteY3" fmla="*/ 1269663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2737159" y="1269663"/>
                </a:moveTo>
                <a:lnTo>
                  <a:pt x="2737159" y="4982127"/>
                </a:lnTo>
                <a:lnTo>
                  <a:pt x="9472613" y="4982127"/>
                </a:lnTo>
                <a:lnTo>
                  <a:pt x="9472613" y="1269663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44" name="Next.MsPham">
            <a:hlinkClick r:id="" action="ppaction://hlinkshowjump?jump=nextslide"/>
          </p:cNvPr>
          <p:cNvSpPr/>
          <p:nvPr/>
        </p:nvSpPr>
        <p:spPr>
          <a:xfrm>
            <a:off x="9608092" y="5557517"/>
            <a:ext cx="1504651" cy="646038"/>
          </a:xfrm>
          <a:prstGeom prst="roundRect">
            <a:avLst>
              <a:gd name="adj" fmla="val 50000"/>
            </a:avLst>
          </a:prstGeom>
          <a:solidFill>
            <a:srgbClr val="D4832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Next</a:t>
            </a:r>
          </a:p>
        </p:txBody>
      </p:sp>
      <p:sp>
        <p:nvSpPr>
          <p:cNvPr id="43" name="ans.MsPham"/>
          <p:cNvSpPr/>
          <p:nvPr/>
        </p:nvSpPr>
        <p:spPr>
          <a:xfrm>
            <a:off x="727350" y="5557517"/>
            <a:ext cx="1504651" cy="646038"/>
          </a:xfrm>
          <a:prstGeom prst="roundRect">
            <a:avLst>
              <a:gd name="adj" fmla="val 50000"/>
            </a:avLst>
          </a:prstGeom>
          <a:solidFill>
            <a:srgbClr val="D4832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Answer</a:t>
            </a:r>
          </a:p>
        </p:txBody>
      </p:sp>
      <p:sp>
        <p:nvSpPr>
          <p:cNvPr id="126" name="MsPham"/>
          <p:cNvSpPr/>
          <p:nvPr/>
        </p:nvSpPr>
        <p:spPr>
          <a:xfrm>
            <a:off x="2968474" y="5330823"/>
            <a:ext cx="6127499" cy="1099427"/>
          </a:xfrm>
          <a:prstGeom prst="roundRect">
            <a:avLst>
              <a:gd name="adj" fmla="val 23246"/>
            </a:avLst>
          </a:prstGeom>
          <a:ln w="57150" cmpd="thickThin">
            <a:solidFill>
              <a:srgbClr val="FFC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r>
              <a:rPr lang="en-US" sz="5790" b="1" dirty="0">
                <a:solidFill>
                  <a:srgbClr val="0070C0"/>
                </a:solidFill>
              </a:rPr>
              <a:t>short</a:t>
            </a:r>
          </a:p>
        </p:txBody>
      </p:sp>
    </p:spTree>
    <p:extLst>
      <p:ext uri="{BB962C8B-B14F-4D97-AF65-F5344CB8AC3E}">
        <p14:creationId xmlns:p14="http://schemas.microsoft.com/office/powerpoint/2010/main" val="1357385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  <p:bldLst>
      <p:bldP spid="4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4151189" y="2317338"/>
            <a:ext cx="1999582" cy="2223324"/>
            <a:chOff x="8504132" y="7692118"/>
            <a:chExt cx="1999582" cy="2223324"/>
          </a:xfrm>
        </p:grpSpPr>
        <p:pic>
          <p:nvPicPr>
            <p:cNvPr id="127" name="Picture 126"/>
            <p:cNvPicPr>
              <a:picLocks noChangeAspect="1"/>
            </p:cNvPicPr>
            <p:nvPr/>
          </p:nvPicPr>
          <p:blipFill rotWithShape="1">
            <a:blip r:embed="rId3"/>
            <a:srcRect r="18602"/>
            <a:stretch/>
          </p:blipFill>
          <p:spPr>
            <a:xfrm flipH="1">
              <a:off x="9645313" y="7692118"/>
              <a:ext cx="858401" cy="2147264"/>
            </a:xfrm>
            <a:prstGeom prst="rect">
              <a:avLst/>
            </a:prstGeom>
          </p:spPr>
        </p:pic>
        <p:pic>
          <p:nvPicPr>
            <p:cNvPr id="129" name="Picture 128"/>
            <p:cNvPicPr>
              <a:picLocks noChangeAspect="1"/>
            </p:cNvPicPr>
            <p:nvPr/>
          </p:nvPicPr>
          <p:blipFill rotWithShape="1">
            <a:blip r:embed="rId4"/>
            <a:srcRect l="16818"/>
            <a:stretch/>
          </p:blipFill>
          <p:spPr>
            <a:xfrm>
              <a:off x="8504132" y="8117606"/>
              <a:ext cx="1098606" cy="1797836"/>
            </a:xfrm>
            <a:prstGeom prst="rect">
              <a:avLst/>
            </a:prstGeom>
          </p:spPr>
        </p:pic>
      </p:grpSp>
      <p:pic>
        <p:nvPicPr>
          <p:cNvPr id="122" name="Picture 1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46688" y="1094751"/>
            <a:ext cx="7098625" cy="4058899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4975691" y="-5243568"/>
            <a:ext cx="2113064" cy="37268324"/>
            <a:chOff x="13851767" y="-8024868"/>
            <a:chExt cx="2113064" cy="37268324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3851767" y="-8024868"/>
              <a:ext cx="2113064" cy="17940310"/>
            </a:xfrm>
            <a:prstGeom prst="rect">
              <a:avLst/>
            </a:prstGeom>
          </p:spPr>
        </p:pic>
        <p:pic>
          <p:nvPicPr>
            <p:cNvPr id="143" name="Picture 14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3851767" y="11303146"/>
              <a:ext cx="2113064" cy="17940310"/>
            </a:xfrm>
            <a:prstGeom prst="rect">
              <a:avLst/>
            </a:prstGeom>
          </p:spPr>
        </p:pic>
      </p:grpSp>
      <p:pic>
        <p:nvPicPr>
          <p:cNvPr id="125" name="Picture 12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custGeom>
            <a:avLst/>
            <a:gdLst>
              <a:gd name="connsiteX0" fmla="*/ 2737159 w 12192000"/>
              <a:gd name="connsiteY0" fmla="*/ 1269663 h 6858000"/>
              <a:gd name="connsiteX1" fmla="*/ 2737159 w 12192000"/>
              <a:gd name="connsiteY1" fmla="*/ 4982127 h 6858000"/>
              <a:gd name="connsiteX2" fmla="*/ 9472613 w 12192000"/>
              <a:gd name="connsiteY2" fmla="*/ 4982127 h 6858000"/>
              <a:gd name="connsiteX3" fmla="*/ 9472613 w 12192000"/>
              <a:gd name="connsiteY3" fmla="*/ 1269663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2737159" y="1269663"/>
                </a:moveTo>
                <a:lnTo>
                  <a:pt x="2737159" y="4982127"/>
                </a:lnTo>
                <a:lnTo>
                  <a:pt x="9472613" y="4982127"/>
                </a:lnTo>
                <a:lnTo>
                  <a:pt x="9472613" y="1269663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44" name="Next.MsPham">
            <a:hlinkClick r:id="" action="ppaction://hlinkshowjump?jump=nextslide"/>
          </p:cNvPr>
          <p:cNvSpPr/>
          <p:nvPr/>
        </p:nvSpPr>
        <p:spPr>
          <a:xfrm>
            <a:off x="9608092" y="5557517"/>
            <a:ext cx="1504651" cy="646038"/>
          </a:xfrm>
          <a:prstGeom prst="roundRect">
            <a:avLst>
              <a:gd name="adj" fmla="val 50000"/>
            </a:avLst>
          </a:prstGeom>
          <a:solidFill>
            <a:srgbClr val="D4832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Next</a:t>
            </a:r>
          </a:p>
        </p:txBody>
      </p:sp>
      <p:sp>
        <p:nvSpPr>
          <p:cNvPr id="43" name="ans.MsPham"/>
          <p:cNvSpPr/>
          <p:nvPr/>
        </p:nvSpPr>
        <p:spPr>
          <a:xfrm>
            <a:off x="727350" y="5557517"/>
            <a:ext cx="1504651" cy="646038"/>
          </a:xfrm>
          <a:prstGeom prst="roundRect">
            <a:avLst>
              <a:gd name="adj" fmla="val 50000"/>
            </a:avLst>
          </a:prstGeom>
          <a:solidFill>
            <a:srgbClr val="D4832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Answer</a:t>
            </a:r>
          </a:p>
        </p:txBody>
      </p:sp>
      <p:sp>
        <p:nvSpPr>
          <p:cNvPr id="126" name="MsPham"/>
          <p:cNvSpPr/>
          <p:nvPr/>
        </p:nvSpPr>
        <p:spPr>
          <a:xfrm>
            <a:off x="2968474" y="5330823"/>
            <a:ext cx="6127499" cy="1099427"/>
          </a:xfrm>
          <a:prstGeom prst="roundRect">
            <a:avLst>
              <a:gd name="adj" fmla="val 23246"/>
            </a:avLst>
          </a:prstGeom>
          <a:ln w="57150" cmpd="thickThin">
            <a:solidFill>
              <a:srgbClr val="FFC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r>
              <a:rPr lang="en-US" sz="5790" b="1" dirty="0">
                <a:solidFill>
                  <a:srgbClr val="0070C0"/>
                </a:solidFill>
              </a:rPr>
              <a:t>tall</a:t>
            </a:r>
          </a:p>
        </p:txBody>
      </p:sp>
    </p:spTree>
    <p:extLst>
      <p:ext uri="{BB962C8B-B14F-4D97-AF65-F5344CB8AC3E}">
        <p14:creationId xmlns:p14="http://schemas.microsoft.com/office/powerpoint/2010/main" val="1114688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  <p:bldLst>
      <p:bldP spid="4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059782" y="2598342"/>
            <a:ext cx="8072437" cy="16613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007D75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</p:spTree>
    <p:extLst>
      <p:ext uri="{BB962C8B-B14F-4D97-AF65-F5344CB8AC3E}">
        <p14:creationId xmlns:p14="http://schemas.microsoft.com/office/powerpoint/2010/main" val="2781289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4151189" y="2317338"/>
            <a:ext cx="1999582" cy="2223324"/>
            <a:chOff x="8504132" y="7692118"/>
            <a:chExt cx="1999582" cy="2223324"/>
          </a:xfrm>
        </p:grpSpPr>
        <p:pic>
          <p:nvPicPr>
            <p:cNvPr id="127" name="Picture 126"/>
            <p:cNvPicPr>
              <a:picLocks noChangeAspect="1"/>
            </p:cNvPicPr>
            <p:nvPr/>
          </p:nvPicPr>
          <p:blipFill rotWithShape="1">
            <a:blip r:embed="rId3"/>
            <a:srcRect r="18602"/>
            <a:stretch/>
          </p:blipFill>
          <p:spPr>
            <a:xfrm flipH="1">
              <a:off x="9645313" y="7692118"/>
              <a:ext cx="858401" cy="2147264"/>
            </a:xfrm>
            <a:prstGeom prst="rect">
              <a:avLst/>
            </a:prstGeom>
          </p:spPr>
        </p:pic>
        <p:pic>
          <p:nvPicPr>
            <p:cNvPr id="129" name="Picture 128"/>
            <p:cNvPicPr>
              <a:picLocks noChangeAspect="1"/>
            </p:cNvPicPr>
            <p:nvPr/>
          </p:nvPicPr>
          <p:blipFill rotWithShape="1">
            <a:blip r:embed="rId4"/>
            <a:srcRect l="16818"/>
            <a:stretch/>
          </p:blipFill>
          <p:spPr>
            <a:xfrm>
              <a:off x="8504132" y="8117606"/>
              <a:ext cx="1098606" cy="1797836"/>
            </a:xfrm>
            <a:prstGeom prst="rect">
              <a:avLst/>
            </a:prstGeom>
          </p:spPr>
        </p:pic>
      </p:grpSp>
      <p:pic>
        <p:nvPicPr>
          <p:cNvPr id="122" name="Picture 1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46688" y="1094751"/>
            <a:ext cx="7098625" cy="4058899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5147466" y="1886101"/>
            <a:ext cx="2113064" cy="37268324"/>
            <a:chOff x="13851767" y="-8024868"/>
            <a:chExt cx="2113064" cy="37268324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3851767" y="-8024868"/>
              <a:ext cx="2113064" cy="17940310"/>
            </a:xfrm>
            <a:prstGeom prst="rect">
              <a:avLst/>
            </a:prstGeom>
          </p:spPr>
        </p:pic>
        <p:pic>
          <p:nvPicPr>
            <p:cNvPr id="143" name="Picture 14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3851767" y="11303146"/>
              <a:ext cx="2113064" cy="17940310"/>
            </a:xfrm>
            <a:prstGeom prst="rect">
              <a:avLst/>
            </a:prstGeom>
          </p:spPr>
        </p:pic>
      </p:grpSp>
      <p:pic>
        <p:nvPicPr>
          <p:cNvPr id="125" name="Picture 12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custGeom>
            <a:avLst/>
            <a:gdLst>
              <a:gd name="connsiteX0" fmla="*/ 2737159 w 12192000"/>
              <a:gd name="connsiteY0" fmla="*/ 1269663 h 6858000"/>
              <a:gd name="connsiteX1" fmla="*/ 2737159 w 12192000"/>
              <a:gd name="connsiteY1" fmla="*/ 4982127 h 6858000"/>
              <a:gd name="connsiteX2" fmla="*/ 9472613 w 12192000"/>
              <a:gd name="connsiteY2" fmla="*/ 4982127 h 6858000"/>
              <a:gd name="connsiteX3" fmla="*/ 9472613 w 12192000"/>
              <a:gd name="connsiteY3" fmla="*/ 1269663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2737159" y="1269663"/>
                </a:moveTo>
                <a:lnTo>
                  <a:pt x="2737159" y="4982127"/>
                </a:lnTo>
                <a:lnTo>
                  <a:pt x="9472613" y="4982127"/>
                </a:lnTo>
                <a:lnTo>
                  <a:pt x="9472613" y="1269663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44" name="Next.MsPham">
            <a:hlinkClick r:id="" action="ppaction://hlinkshowjump?jump=nextslide"/>
          </p:cNvPr>
          <p:cNvSpPr/>
          <p:nvPr/>
        </p:nvSpPr>
        <p:spPr>
          <a:xfrm>
            <a:off x="9608092" y="5557517"/>
            <a:ext cx="1504651" cy="646038"/>
          </a:xfrm>
          <a:prstGeom prst="roundRect">
            <a:avLst>
              <a:gd name="adj" fmla="val 50000"/>
            </a:avLst>
          </a:prstGeom>
          <a:solidFill>
            <a:srgbClr val="D4832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Next</a:t>
            </a:r>
          </a:p>
        </p:txBody>
      </p:sp>
      <p:sp>
        <p:nvSpPr>
          <p:cNvPr id="43" name="ans.MsPham"/>
          <p:cNvSpPr/>
          <p:nvPr/>
        </p:nvSpPr>
        <p:spPr>
          <a:xfrm>
            <a:off x="727350" y="5557517"/>
            <a:ext cx="1504651" cy="646038"/>
          </a:xfrm>
          <a:prstGeom prst="roundRect">
            <a:avLst>
              <a:gd name="adj" fmla="val 50000"/>
            </a:avLst>
          </a:prstGeom>
          <a:solidFill>
            <a:srgbClr val="D4832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Answer</a:t>
            </a:r>
          </a:p>
        </p:txBody>
      </p:sp>
      <p:sp>
        <p:nvSpPr>
          <p:cNvPr id="126" name="MsPham"/>
          <p:cNvSpPr/>
          <p:nvPr/>
        </p:nvSpPr>
        <p:spPr>
          <a:xfrm>
            <a:off x="2968474" y="5330823"/>
            <a:ext cx="6127499" cy="1099427"/>
          </a:xfrm>
          <a:prstGeom prst="roundRect">
            <a:avLst>
              <a:gd name="adj" fmla="val 23246"/>
            </a:avLst>
          </a:prstGeom>
          <a:ln w="57150" cmpd="thickThin">
            <a:solidFill>
              <a:srgbClr val="FFC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r>
              <a:rPr lang="en-US" sz="5790" b="1" dirty="0">
                <a:solidFill>
                  <a:srgbClr val="0070C0"/>
                </a:solidFill>
              </a:rPr>
              <a:t>young</a:t>
            </a:r>
          </a:p>
        </p:txBody>
      </p:sp>
    </p:spTree>
    <p:extLst>
      <p:ext uri="{BB962C8B-B14F-4D97-AF65-F5344CB8AC3E}">
        <p14:creationId xmlns:p14="http://schemas.microsoft.com/office/powerpoint/2010/main" val="1038565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  <p:bldLst>
      <p:bldP spid="4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4151189" y="2317338"/>
            <a:ext cx="1999582" cy="2223324"/>
            <a:chOff x="8504132" y="7692118"/>
            <a:chExt cx="1999582" cy="2223324"/>
          </a:xfrm>
        </p:grpSpPr>
        <p:pic>
          <p:nvPicPr>
            <p:cNvPr id="127" name="Picture 126"/>
            <p:cNvPicPr>
              <a:picLocks noChangeAspect="1"/>
            </p:cNvPicPr>
            <p:nvPr/>
          </p:nvPicPr>
          <p:blipFill rotWithShape="1">
            <a:blip r:embed="rId3"/>
            <a:srcRect r="18602"/>
            <a:stretch/>
          </p:blipFill>
          <p:spPr>
            <a:xfrm flipH="1">
              <a:off x="9645313" y="7692118"/>
              <a:ext cx="858401" cy="2147264"/>
            </a:xfrm>
            <a:prstGeom prst="rect">
              <a:avLst/>
            </a:prstGeom>
          </p:spPr>
        </p:pic>
        <p:pic>
          <p:nvPicPr>
            <p:cNvPr id="129" name="Picture 128"/>
            <p:cNvPicPr>
              <a:picLocks noChangeAspect="1"/>
            </p:cNvPicPr>
            <p:nvPr/>
          </p:nvPicPr>
          <p:blipFill rotWithShape="1">
            <a:blip r:embed="rId4"/>
            <a:srcRect l="16818"/>
            <a:stretch/>
          </p:blipFill>
          <p:spPr>
            <a:xfrm>
              <a:off x="8504132" y="8117606"/>
              <a:ext cx="1098606" cy="1797836"/>
            </a:xfrm>
            <a:prstGeom prst="rect">
              <a:avLst/>
            </a:prstGeom>
          </p:spPr>
        </p:pic>
      </p:grpSp>
      <p:pic>
        <p:nvPicPr>
          <p:cNvPr id="122" name="Picture 1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46688" y="1094751"/>
            <a:ext cx="7098625" cy="4058899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4975691" y="-13480512"/>
            <a:ext cx="2113064" cy="37268324"/>
            <a:chOff x="13851767" y="-8024868"/>
            <a:chExt cx="2113064" cy="37268324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3851767" y="-8024868"/>
              <a:ext cx="2113064" cy="17940310"/>
            </a:xfrm>
            <a:prstGeom prst="rect">
              <a:avLst/>
            </a:prstGeom>
          </p:spPr>
        </p:pic>
        <p:pic>
          <p:nvPicPr>
            <p:cNvPr id="143" name="Picture 14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3851767" y="11303146"/>
              <a:ext cx="2113064" cy="17940310"/>
            </a:xfrm>
            <a:prstGeom prst="rect">
              <a:avLst/>
            </a:prstGeom>
          </p:spPr>
        </p:pic>
      </p:grpSp>
      <p:pic>
        <p:nvPicPr>
          <p:cNvPr id="125" name="Picture 12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custGeom>
            <a:avLst/>
            <a:gdLst>
              <a:gd name="connsiteX0" fmla="*/ 2737159 w 12192000"/>
              <a:gd name="connsiteY0" fmla="*/ 1269663 h 6858000"/>
              <a:gd name="connsiteX1" fmla="*/ 2737159 w 12192000"/>
              <a:gd name="connsiteY1" fmla="*/ 4982127 h 6858000"/>
              <a:gd name="connsiteX2" fmla="*/ 9472613 w 12192000"/>
              <a:gd name="connsiteY2" fmla="*/ 4982127 h 6858000"/>
              <a:gd name="connsiteX3" fmla="*/ 9472613 w 12192000"/>
              <a:gd name="connsiteY3" fmla="*/ 1269663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2737159" y="1269663"/>
                </a:moveTo>
                <a:lnTo>
                  <a:pt x="2737159" y="4982127"/>
                </a:lnTo>
                <a:lnTo>
                  <a:pt x="9472613" y="4982127"/>
                </a:lnTo>
                <a:lnTo>
                  <a:pt x="9472613" y="1269663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44" name="Next.MsPham">
            <a:hlinkClick r:id="" action="ppaction://hlinkshowjump?jump=nextslide"/>
          </p:cNvPr>
          <p:cNvSpPr/>
          <p:nvPr/>
        </p:nvSpPr>
        <p:spPr>
          <a:xfrm>
            <a:off x="9608092" y="5557517"/>
            <a:ext cx="1504651" cy="646038"/>
          </a:xfrm>
          <a:prstGeom prst="roundRect">
            <a:avLst>
              <a:gd name="adj" fmla="val 50000"/>
            </a:avLst>
          </a:prstGeom>
          <a:solidFill>
            <a:srgbClr val="D4832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Next</a:t>
            </a:r>
          </a:p>
        </p:txBody>
      </p:sp>
      <p:sp>
        <p:nvSpPr>
          <p:cNvPr id="43" name="ans.MsPham"/>
          <p:cNvSpPr/>
          <p:nvPr/>
        </p:nvSpPr>
        <p:spPr>
          <a:xfrm>
            <a:off x="727350" y="5557517"/>
            <a:ext cx="1504651" cy="646038"/>
          </a:xfrm>
          <a:prstGeom prst="roundRect">
            <a:avLst>
              <a:gd name="adj" fmla="val 50000"/>
            </a:avLst>
          </a:prstGeom>
          <a:solidFill>
            <a:srgbClr val="D4832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Answer</a:t>
            </a:r>
          </a:p>
        </p:txBody>
      </p:sp>
      <p:sp>
        <p:nvSpPr>
          <p:cNvPr id="126" name="MsPham"/>
          <p:cNvSpPr/>
          <p:nvPr/>
        </p:nvSpPr>
        <p:spPr>
          <a:xfrm>
            <a:off x="2968474" y="5330823"/>
            <a:ext cx="6127499" cy="1099427"/>
          </a:xfrm>
          <a:prstGeom prst="roundRect">
            <a:avLst>
              <a:gd name="adj" fmla="val 23246"/>
            </a:avLst>
          </a:prstGeom>
          <a:ln w="57150" cmpd="thickThin">
            <a:solidFill>
              <a:srgbClr val="FFC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r>
              <a:rPr lang="en-US" sz="5790" b="1" dirty="0">
                <a:solidFill>
                  <a:srgbClr val="0070C0"/>
                </a:solidFill>
              </a:rPr>
              <a:t>thin</a:t>
            </a:r>
          </a:p>
        </p:txBody>
      </p:sp>
    </p:spTree>
    <p:extLst>
      <p:ext uri="{BB962C8B-B14F-4D97-AF65-F5344CB8AC3E}">
        <p14:creationId xmlns:p14="http://schemas.microsoft.com/office/powerpoint/2010/main" val="1247721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  <p:bldLst>
      <p:bldP spid="4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4151189" y="2317338"/>
            <a:ext cx="1999582" cy="2223324"/>
            <a:chOff x="8504132" y="7692118"/>
            <a:chExt cx="1999582" cy="2223324"/>
          </a:xfrm>
        </p:grpSpPr>
        <p:pic>
          <p:nvPicPr>
            <p:cNvPr id="127" name="Picture 126"/>
            <p:cNvPicPr>
              <a:picLocks noChangeAspect="1"/>
            </p:cNvPicPr>
            <p:nvPr/>
          </p:nvPicPr>
          <p:blipFill rotWithShape="1">
            <a:blip r:embed="rId3"/>
            <a:srcRect r="18602"/>
            <a:stretch/>
          </p:blipFill>
          <p:spPr>
            <a:xfrm flipH="1">
              <a:off x="9645313" y="7692118"/>
              <a:ext cx="858401" cy="2147264"/>
            </a:xfrm>
            <a:prstGeom prst="rect">
              <a:avLst/>
            </a:prstGeom>
          </p:spPr>
        </p:pic>
        <p:pic>
          <p:nvPicPr>
            <p:cNvPr id="129" name="Picture 128"/>
            <p:cNvPicPr>
              <a:picLocks noChangeAspect="1"/>
            </p:cNvPicPr>
            <p:nvPr/>
          </p:nvPicPr>
          <p:blipFill rotWithShape="1">
            <a:blip r:embed="rId4"/>
            <a:srcRect l="16818"/>
            <a:stretch/>
          </p:blipFill>
          <p:spPr>
            <a:xfrm>
              <a:off x="8504132" y="8117606"/>
              <a:ext cx="1098606" cy="1797836"/>
            </a:xfrm>
            <a:prstGeom prst="rect">
              <a:avLst/>
            </a:prstGeom>
          </p:spPr>
        </p:pic>
      </p:grpSp>
      <p:pic>
        <p:nvPicPr>
          <p:cNvPr id="122" name="Picture 1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46688" y="1094751"/>
            <a:ext cx="7098625" cy="4058899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5165152" y="-1413689"/>
            <a:ext cx="2113064" cy="37268324"/>
            <a:chOff x="13851767" y="-8024868"/>
            <a:chExt cx="2113064" cy="37268324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3851767" y="-8024868"/>
              <a:ext cx="2113064" cy="17940310"/>
            </a:xfrm>
            <a:prstGeom prst="rect">
              <a:avLst/>
            </a:prstGeom>
          </p:spPr>
        </p:pic>
        <p:pic>
          <p:nvPicPr>
            <p:cNvPr id="143" name="Picture 14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3851767" y="11303146"/>
              <a:ext cx="2113064" cy="17940310"/>
            </a:xfrm>
            <a:prstGeom prst="rect">
              <a:avLst/>
            </a:prstGeom>
          </p:spPr>
        </p:pic>
      </p:grpSp>
      <p:pic>
        <p:nvPicPr>
          <p:cNvPr id="125" name="Picture 12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custGeom>
            <a:avLst/>
            <a:gdLst>
              <a:gd name="connsiteX0" fmla="*/ 2737159 w 12192000"/>
              <a:gd name="connsiteY0" fmla="*/ 1269663 h 6858000"/>
              <a:gd name="connsiteX1" fmla="*/ 2737159 w 12192000"/>
              <a:gd name="connsiteY1" fmla="*/ 4982127 h 6858000"/>
              <a:gd name="connsiteX2" fmla="*/ 9472613 w 12192000"/>
              <a:gd name="connsiteY2" fmla="*/ 4982127 h 6858000"/>
              <a:gd name="connsiteX3" fmla="*/ 9472613 w 12192000"/>
              <a:gd name="connsiteY3" fmla="*/ 1269663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2737159" y="1269663"/>
                </a:moveTo>
                <a:lnTo>
                  <a:pt x="2737159" y="4982127"/>
                </a:lnTo>
                <a:lnTo>
                  <a:pt x="9472613" y="4982127"/>
                </a:lnTo>
                <a:lnTo>
                  <a:pt x="9472613" y="1269663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44" name="Next.MsPham">
            <a:hlinkClick r:id="" action="ppaction://hlinkshowjump?jump=nextslide"/>
          </p:cNvPr>
          <p:cNvSpPr/>
          <p:nvPr/>
        </p:nvSpPr>
        <p:spPr>
          <a:xfrm>
            <a:off x="9608092" y="5557517"/>
            <a:ext cx="1504651" cy="646038"/>
          </a:xfrm>
          <a:prstGeom prst="roundRect">
            <a:avLst>
              <a:gd name="adj" fmla="val 50000"/>
            </a:avLst>
          </a:prstGeom>
          <a:solidFill>
            <a:srgbClr val="D4832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Next</a:t>
            </a:r>
          </a:p>
        </p:txBody>
      </p:sp>
      <p:sp>
        <p:nvSpPr>
          <p:cNvPr id="43" name="ans.MsPham"/>
          <p:cNvSpPr/>
          <p:nvPr/>
        </p:nvSpPr>
        <p:spPr>
          <a:xfrm>
            <a:off x="727350" y="5557517"/>
            <a:ext cx="1504651" cy="646038"/>
          </a:xfrm>
          <a:prstGeom prst="roundRect">
            <a:avLst>
              <a:gd name="adj" fmla="val 50000"/>
            </a:avLst>
          </a:prstGeom>
          <a:solidFill>
            <a:srgbClr val="D4832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Answer</a:t>
            </a:r>
          </a:p>
        </p:txBody>
      </p:sp>
      <p:sp>
        <p:nvSpPr>
          <p:cNvPr id="126" name="MsPham"/>
          <p:cNvSpPr/>
          <p:nvPr/>
        </p:nvSpPr>
        <p:spPr>
          <a:xfrm>
            <a:off x="2968474" y="5330823"/>
            <a:ext cx="6127499" cy="1099427"/>
          </a:xfrm>
          <a:prstGeom prst="roundRect">
            <a:avLst>
              <a:gd name="adj" fmla="val 23246"/>
            </a:avLst>
          </a:prstGeom>
          <a:ln w="57150" cmpd="thickThin">
            <a:solidFill>
              <a:srgbClr val="FFC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r>
              <a:rPr lang="en-US" sz="5790" b="1" dirty="0">
                <a:solidFill>
                  <a:srgbClr val="0070C0"/>
                </a:solidFill>
              </a:rPr>
              <a:t>old</a:t>
            </a:r>
          </a:p>
        </p:txBody>
      </p:sp>
    </p:spTree>
    <p:extLst>
      <p:ext uri="{BB962C8B-B14F-4D97-AF65-F5344CB8AC3E}">
        <p14:creationId xmlns:p14="http://schemas.microsoft.com/office/powerpoint/2010/main" val="1752738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  <p:bldLst>
      <p:bldP spid="4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" name="Picture 1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46688" y="1094751"/>
            <a:ext cx="7098625" cy="4058899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5024541" y="-28702711"/>
            <a:ext cx="2113064" cy="37268324"/>
            <a:chOff x="13851767" y="-8024868"/>
            <a:chExt cx="2113064" cy="37268324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3851767" y="-8024868"/>
              <a:ext cx="2113064" cy="17940310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3851767" y="11303146"/>
              <a:ext cx="2113064" cy="17940310"/>
            </a:xfrm>
            <a:prstGeom prst="rect">
              <a:avLst/>
            </a:prstGeom>
          </p:spPr>
        </p:pic>
      </p:grpSp>
      <p:sp>
        <p:nvSpPr>
          <p:cNvPr id="44" name="Next.MsPham">
            <a:hlinkClick r:id="" action="ppaction://hlinkshowjump?jump=endshow"/>
          </p:cNvPr>
          <p:cNvSpPr/>
          <p:nvPr/>
        </p:nvSpPr>
        <p:spPr>
          <a:xfrm>
            <a:off x="9608092" y="5557517"/>
            <a:ext cx="1072213" cy="514671"/>
          </a:xfrm>
          <a:prstGeom prst="roundRect">
            <a:avLst>
              <a:gd name="adj" fmla="val 50000"/>
            </a:avLst>
          </a:prstGeom>
          <a:solidFill>
            <a:srgbClr val="FF3737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EXIT</a:t>
            </a:r>
            <a:endParaRPr lang="en-US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6" name="MsPham"/>
          <p:cNvSpPr/>
          <p:nvPr/>
        </p:nvSpPr>
        <p:spPr>
          <a:xfrm>
            <a:off x="3057688" y="2826309"/>
            <a:ext cx="6127499" cy="1099427"/>
          </a:xfrm>
          <a:prstGeom prst="roundRect">
            <a:avLst>
              <a:gd name="adj" fmla="val 23246"/>
            </a:avLst>
          </a:prstGeom>
          <a:noFill/>
          <a:ln w="57150" cmpd="thickThin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r>
              <a:rPr lang="en-US" sz="9600" b="1" dirty="0">
                <a:ln>
                  <a:solidFill>
                    <a:srgbClr val="00B0F0"/>
                  </a:solidFill>
                </a:ln>
                <a:solidFill>
                  <a:srgbClr val="FFFF00"/>
                </a:solidFill>
                <a:latin typeface="Bauhaus 93" panose="04030905020B02020C02" pitchFamily="82" charset="0"/>
              </a:rPr>
              <a:t>Good job!</a:t>
            </a:r>
          </a:p>
        </p:txBody>
      </p:sp>
      <p:pic>
        <p:nvPicPr>
          <p:cNvPr id="125" name="Picture 12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custGeom>
            <a:avLst/>
            <a:gdLst>
              <a:gd name="connsiteX0" fmla="*/ 2737159 w 12192000"/>
              <a:gd name="connsiteY0" fmla="*/ 1269663 h 6858000"/>
              <a:gd name="connsiteX1" fmla="*/ 2737159 w 12192000"/>
              <a:gd name="connsiteY1" fmla="*/ 4982127 h 6858000"/>
              <a:gd name="connsiteX2" fmla="*/ 9472613 w 12192000"/>
              <a:gd name="connsiteY2" fmla="*/ 4982127 h 6858000"/>
              <a:gd name="connsiteX3" fmla="*/ 9472613 w 12192000"/>
              <a:gd name="connsiteY3" fmla="*/ 1269663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2737159" y="1269663"/>
                </a:moveTo>
                <a:lnTo>
                  <a:pt x="2737159" y="4982127"/>
                </a:lnTo>
                <a:lnTo>
                  <a:pt x="9472613" y="4982127"/>
                </a:lnTo>
                <a:lnTo>
                  <a:pt x="9472613" y="1269663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46355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75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75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25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25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12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059782" y="2598342"/>
            <a:ext cx="8072437" cy="16613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007D75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GRAMMAR</a:t>
            </a:r>
          </a:p>
        </p:txBody>
      </p:sp>
    </p:spTree>
    <p:extLst>
      <p:ext uri="{BB962C8B-B14F-4D97-AF65-F5344CB8AC3E}">
        <p14:creationId xmlns:p14="http://schemas.microsoft.com/office/powerpoint/2010/main" val="2537563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2025133" y="599114"/>
            <a:ext cx="9073163" cy="6034898"/>
            <a:chOff x="-5387115" y="6605432"/>
            <a:chExt cx="18645846" cy="12402044"/>
          </a:xfrm>
        </p:grpSpPr>
        <p:pic>
          <p:nvPicPr>
            <p:cNvPr id="1030" name="Picture 6" descr="https://s.sachmem.vn/public/images/v2/TA4T2SHS/U14-L1-1-a_54.png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5387115" y="7007136"/>
              <a:ext cx="9872596" cy="60473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3" name="Picture 9" descr="https://s.sachmem.vn/public/images/v2/TA4T2SHS/U14-L1-1-b_46.png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85481" y="6605432"/>
              <a:ext cx="8773250" cy="61691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6" name="Picture 12" descr="https://s.sachmem.vn/public/images/v2/TA4T2SHS/U14-L1-1-c_47.png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5387115" y="12865118"/>
              <a:ext cx="8929620" cy="59769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9" name="Picture 15" descr="https://s.sachmem.vn/public/images/v2/TA4T2SHS/U14-L1-1-d_53.png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2504" y="12774611"/>
              <a:ext cx="9716227" cy="62328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682171" y="457200"/>
            <a:ext cx="301877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t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1" i="0" u="none" strike="noStrike" cap="none" normalizeH="0" baseline="0" dirty="0">
                <a:ln>
                  <a:noFill/>
                </a:ln>
                <a:effectLst/>
                <a:latin typeface="Helvetica Neue"/>
              </a:rPr>
              <a:t>1. Look, listen and repeat.</a:t>
            </a:r>
            <a:endParaRPr kumimoji="0" lang="en-US" altLang="en-US" sz="1700" b="1" i="0" u="none" strike="noStrike" cap="none" normalizeH="0" baseline="0" dirty="0">
              <a:ln>
                <a:noFill/>
              </a:ln>
              <a:effectLst/>
              <a:latin typeface="Helvetica Neue"/>
            </a:endParaRPr>
          </a:p>
        </p:txBody>
      </p:sp>
      <p:sp>
        <p:nvSpPr>
          <p:cNvPr id="3" name="Rectangle 7"/>
          <p:cNvSpPr>
            <a:spLocks noChangeArrowheads="1"/>
          </p:cNvSpPr>
          <p:nvPr/>
        </p:nvSpPr>
        <p:spPr bwMode="auto">
          <a:xfrm>
            <a:off x="2616294" y="855645"/>
            <a:ext cx="3639138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2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What are you doing, Linda?</a:t>
            </a:r>
          </a:p>
        </p:txBody>
      </p:sp>
      <p:sp>
        <p:nvSpPr>
          <p:cNvPr id="4" name="Rectangle 8"/>
          <p:cNvSpPr>
            <a:spLocks noChangeArrowheads="1"/>
          </p:cNvSpPr>
          <p:nvPr/>
        </p:nvSpPr>
        <p:spPr bwMode="auto">
          <a:xfrm>
            <a:off x="3891518" y="1270054"/>
            <a:ext cx="2683451" cy="6771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2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l'm writing an e-mail</a:t>
            </a:r>
            <a:r>
              <a:rPr kumimoji="0" lang="en-US" altLang="en-US" sz="2200" b="0" i="0" u="none" strike="noStrike" cap="none" normalizeH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2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to my brother.</a:t>
            </a:r>
          </a:p>
        </p:txBody>
      </p:sp>
      <p:sp>
        <p:nvSpPr>
          <p:cNvPr id="5" name="Rectangle 10"/>
          <p:cNvSpPr>
            <a:spLocks noChangeArrowheads="1"/>
          </p:cNvSpPr>
          <p:nvPr/>
        </p:nvSpPr>
        <p:spPr bwMode="auto">
          <a:xfrm>
            <a:off x="7714965" y="643058"/>
            <a:ext cx="244490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2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Where is he now?</a:t>
            </a:r>
          </a:p>
        </p:txBody>
      </p:sp>
      <p:sp>
        <p:nvSpPr>
          <p:cNvPr id="6" name="Rectangle 11"/>
          <p:cNvSpPr>
            <a:spLocks noChangeArrowheads="1"/>
          </p:cNvSpPr>
          <p:nvPr/>
        </p:nvSpPr>
        <p:spPr bwMode="auto">
          <a:xfrm>
            <a:off x="7192267" y="1486083"/>
            <a:ext cx="2231701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2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He's in England.</a:t>
            </a:r>
          </a:p>
        </p:txBody>
      </p:sp>
      <p:sp>
        <p:nvSpPr>
          <p:cNvPr id="7" name="Rectangle 13"/>
          <p:cNvSpPr>
            <a:spLocks noChangeArrowheads="1"/>
          </p:cNvSpPr>
          <p:nvPr/>
        </p:nvSpPr>
        <p:spPr bwMode="auto">
          <a:xfrm>
            <a:off x="3900796" y="3677373"/>
            <a:ext cx="247696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2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What does he do?</a:t>
            </a:r>
          </a:p>
        </p:txBody>
      </p:sp>
      <p:sp>
        <p:nvSpPr>
          <p:cNvPr id="8" name="Rectangle 14"/>
          <p:cNvSpPr>
            <a:spLocks noChangeArrowheads="1"/>
          </p:cNvSpPr>
          <p:nvPr/>
        </p:nvSpPr>
        <p:spPr bwMode="auto">
          <a:xfrm>
            <a:off x="2428952" y="4120869"/>
            <a:ext cx="228024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2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He's a footballer.</a:t>
            </a:r>
          </a:p>
        </p:txBody>
      </p:sp>
      <p:sp>
        <p:nvSpPr>
          <p:cNvPr id="10" name="Rectangle 9"/>
          <p:cNvSpPr/>
          <p:nvPr/>
        </p:nvSpPr>
        <p:spPr>
          <a:xfrm>
            <a:off x="8411324" y="6283842"/>
            <a:ext cx="1258678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He's tall.</a:t>
            </a:r>
          </a:p>
        </p:txBody>
      </p:sp>
      <p:sp>
        <p:nvSpPr>
          <p:cNvPr id="12" name="Rectangle 11"/>
          <p:cNvSpPr/>
          <p:nvPr/>
        </p:nvSpPr>
        <p:spPr>
          <a:xfrm>
            <a:off x="8051042" y="3621439"/>
            <a:ext cx="3182281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 does he look like?</a:t>
            </a:r>
          </a:p>
        </p:txBody>
      </p:sp>
      <p:pic>
        <p:nvPicPr>
          <p:cNvPr id="11" name="Mspham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429913" y="1152095"/>
            <a:ext cx="365792" cy="365792"/>
          </a:xfrm>
          <a:prstGeom prst="rect">
            <a:avLst/>
          </a:prstGeom>
        </p:spPr>
      </p:pic>
      <p:pic>
        <p:nvPicPr>
          <p:cNvPr id="18" name="Mspham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1107797" y="891761"/>
            <a:ext cx="365792" cy="365792"/>
          </a:xfrm>
          <a:prstGeom prst="rect">
            <a:avLst/>
          </a:prstGeom>
        </p:spPr>
      </p:pic>
      <p:pic>
        <p:nvPicPr>
          <p:cNvPr id="19" name="Mspham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800018" y="4033793"/>
            <a:ext cx="365792" cy="365792"/>
          </a:xfrm>
          <a:prstGeom prst="rect">
            <a:avLst/>
          </a:prstGeom>
        </p:spPr>
      </p:pic>
      <p:pic>
        <p:nvPicPr>
          <p:cNvPr id="20" name="Mspham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452233" y="3819436"/>
            <a:ext cx="365792" cy="365792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27770" y="1009553"/>
            <a:ext cx="650875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6103" y="1111605"/>
            <a:ext cx="650875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10520" y="1045557"/>
            <a:ext cx="650875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26098" y="868761"/>
            <a:ext cx="650875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-1455526" y="595718"/>
            <a:ext cx="1276959" cy="1504372"/>
          </a:xfrm>
          <a:prstGeom prst="rect">
            <a:avLst/>
          </a:prstGeom>
          <a:solidFill>
            <a:srgbClr val="F9F9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0596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1-1a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mph" presetSubtype="0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1-1a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1-1b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6" presetClass="emph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1-1b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L1-1c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6" presetClass="emph" presetSubtype="0" fill="hold" nodeType="afterEffect">
                                  <p:stCondLst>
                                    <p:cond delay="2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L1-1c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L1-1d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6" presetClass="emph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L1-1d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856445" y="5305362"/>
            <a:ext cx="4479111" cy="121264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does she 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look like?</a:t>
            </a:r>
          </a:p>
          <a:p>
            <a:pPr>
              <a:lnSpc>
                <a:spcPct val="130000"/>
              </a:lnSpc>
            </a:pP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She's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____________.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6405" y="5967908"/>
            <a:ext cx="457200" cy="457200"/>
          </a:xfrm>
          <a:prstGeom prst="ellipse">
            <a:avLst/>
          </a:prstGeom>
          <a:ln>
            <a:solidFill>
              <a:srgbClr val="002060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0621" y="5408035"/>
            <a:ext cx="457200" cy="457200"/>
          </a:xfrm>
          <a:prstGeom prst="ellipse">
            <a:avLst/>
          </a:prstGeom>
          <a:ln>
            <a:solidFill>
              <a:srgbClr val="002060"/>
            </a:solidFill>
          </a:ln>
        </p:spPr>
      </p:pic>
      <p:sp>
        <p:nvSpPr>
          <p:cNvPr id="6" name="Rectangle 5"/>
          <p:cNvSpPr/>
          <p:nvPr/>
        </p:nvSpPr>
        <p:spPr>
          <a:xfrm>
            <a:off x="655170" y="472105"/>
            <a:ext cx="19415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Helvetica Neue"/>
              </a:rPr>
              <a:t>2. Point and say</a:t>
            </a:r>
            <a:endParaRPr lang="en-US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/>
          <a:srcRect r="31894"/>
          <a:stretch/>
        </p:blipFill>
        <p:spPr>
          <a:xfrm>
            <a:off x="4843390" y="997017"/>
            <a:ext cx="1746096" cy="395351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463540" y="5926196"/>
            <a:ext cx="90281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slim</a:t>
            </a:r>
          </a:p>
        </p:txBody>
      </p:sp>
    </p:spTree>
    <p:extLst>
      <p:ext uri="{BB962C8B-B14F-4D97-AF65-F5344CB8AC3E}">
        <p14:creationId xmlns:p14="http://schemas.microsoft.com/office/powerpoint/2010/main" val="88428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856445" y="5305362"/>
            <a:ext cx="4479111" cy="121264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does she 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look like?</a:t>
            </a:r>
          </a:p>
          <a:p>
            <a:pPr>
              <a:lnSpc>
                <a:spcPct val="130000"/>
              </a:lnSpc>
            </a:pP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She's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____________.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6405" y="5967908"/>
            <a:ext cx="457200" cy="457200"/>
          </a:xfrm>
          <a:prstGeom prst="ellipse">
            <a:avLst/>
          </a:prstGeom>
          <a:ln>
            <a:solidFill>
              <a:srgbClr val="002060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0621" y="5408035"/>
            <a:ext cx="457200" cy="457200"/>
          </a:xfrm>
          <a:prstGeom prst="ellipse">
            <a:avLst/>
          </a:prstGeom>
          <a:ln>
            <a:solidFill>
              <a:srgbClr val="002060"/>
            </a:solidFill>
          </a:ln>
        </p:spPr>
      </p:pic>
      <p:sp>
        <p:nvSpPr>
          <p:cNvPr id="6" name="Rectangle 5"/>
          <p:cNvSpPr/>
          <p:nvPr/>
        </p:nvSpPr>
        <p:spPr>
          <a:xfrm>
            <a:off x="655170" y="472105"/>
            <a:ext cx="19415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Helvetica Neue"/>
              </a:rPr>
              <a:t>2. Point and say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t="31480" r="68385" b="6883"/>
          <a:stretch/>
        </p:blipFill>
        <p:spPr>
          <a:xfrm>
            <a:off x="5213721" y="2510970"/>
            <a:ext cx="1114508" cy="221585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463540" y="5926196"/>
            <a:ext cx="108395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short</a:t>
            </a:r>
          </a:p>
        </p:txBody>
      </p:sp>
    </p:spTree>
    <p:extLst>
      <p:ext uri="{BB962C8B-B14F-4D97-AF65-F5344CB8AC3E}">
        <p14:creationId xmlns:p14="http://schemas.microsoft.com/office/powerpoint/2010/main" val="3412448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856445" y="5305362"/>
            <a:ext cx="4278735" cy="11543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does he 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look like?</a:t>
            </a:r>
          </a:p>
          <a:p>
            <a:pPr>
              <a:lnSpc>
                <a:spcPct val="130000"/>
              </a:lnSpc>
            </a:pP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He's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____________.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6405" y="5967908"/>
            <a:ext cx="457200" cy="457200"/>
          </a:xfrm>
          <a:prstGeom prst="ellipse">
            <a:avLst/>
          </a:prstGeom>
          <a:ln>
            <a:solidFill>
              <a:srgbClr val="002060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0621" y="5408035"/>
            <a:ext cx="457200" cy="457200"/>
          </a:xfrm>
          <a:prstGeom prst="ellipse">
            <a:avLst/>
          </a:prstGeom>
          <a:ln>
            <a:solidFill>
              <a:srgbClr val="002060"/>
            </a:solidFill>
          </a:ln>
        </p:spPr>
      </p:pic>
      <p:sp>
        <p:nvSpPr>
          <p:cNvPr id="6" name="Rectangle 5"/>
          <p:cNvSpPr/>
          <p:nvPr/>
        </p:nvSpPr>
        <p:spPr>
          <a:xfrm>
            <a:off x="655170" y="472105"/>
            <a:ext cx="19415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Helvetica Neue"/>
              </a:rPr>
              <a:t>2. Point and say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/>
          <a:srcRect l="16818"/>
          <a:stretch/>
        </p:blipFill>
        <p:spPr>
          <a:xfrm>
            <a:off x="4931527" y="1881816"/>
            <a:ext cx="1768063" cy="289338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463540" y="5926196"/>
            <a:ext cx="126348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young</a:t>
            </a:r>
          </a:p>
        </p:txBody>
      </p:sp>
    </p:spTree>
    <p:extLst>
      <p:ext uri="{BB962C8B-B14F-4D97-AF65-F5344CB8AC3E}">
        <p14:creationId xmlns:p14="http://schemas.microsoft.com/office/powerpoint/2010/main" val="2926547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856445" y="5305362"/>
            <a:ext cx="4278735" cy="121264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does he 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look like?</a:t>
            </a:r>
          </a:p>
          <a:p>
            <a:pPr>
              <a:lnSpc>
                <a:spcPct val="130000"/>
              </a:lnSpc>
            </a:pP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He's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____________.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6405" y="5967908"/>
            <a:ext cx="457200" cy="457200"/>
          </a:xfrm>
          <a:prstGeom prst="ellipse">
            <a:avLst/>
          </a:prstGeom>
          <a:ln>
            <a:solidFill>
              <a:srgbClr val="002060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0621" y="5408035"/>
            <a:ext cx="457200" cy="457200"/>
          </a:xfrm>
          <a:prstGeom prst="ellipse">
            <a:avLst/>
          </a:prstGeom>
          <a:ln>
            <a:solidFill>
              <a:srgbClr val="002060"/>
            </a:solidFill>
          </a:ln>
        </p:spPr>
      </p:pic>
      <p:sp>
        <p:nvSpPr>
          <p:cNvPr id="6" name="Rectangle 5"/>
          <p:cNvSpPr/>
          <p:nvPr/>
        </p:nvSpPr>
        <p:spPr>
          <a:xfrm>
            <a:off x="655170" y="472105"/>
            <a:ext cx="19415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Helvetica Neue"/>
              </a:rPr>
              <a:t>2. Point and say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5463540" y="5926196"/>
            <a:ext cx="72327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old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/>
          <a:srcRect l="17887"/>
          <a:stretch/>
        </p:blipFill>
        <p:spPr>
          <a:xfrm>
            <a:off x="4995583" y="1188631"/>
            <a:ext cx="1659188" cy="3575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1005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500539" y="4943861"/>
            <a:ext cx="2362200" cy="1107996"/>
          </a:xfrm>
          <a:prstGeom prst="rect">
            <a:avLst/>
          </a:prstGeom>
          <a:solidFill>
            <a:schemeClr val="accent2">
              <a:alpha val="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rgbClr val="002060"/>
                </a:solidFill>
              </a:rPr>
              <a:t>tall</a:t>
            </a:r>
          </a:p>
        </p:txBody>
      </p:sp>
      <p:sp>
        <p:nvSpPr>
          <p:cNvPr id="4" name="Rectangle 3"/>
          <p:cNvSpPr/>
          <p:nvPr/>
        </p:nvSpPr>
        <p:spPr>
          <a:xfrm>
            <a:off x="2500539" y="5815881"/>
            <a:ext cx="23622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/tɔːl/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021739" y="4943861"/>
            <a:ext cx="2362200" cy="1107996"/>
          </a:xfrm>
          <a:prstGeom prst="rect">
            <a:avLst/>
          </a:prstGeom>
          <a:solidFill>
            <a:schemeClr val="accent2">
              <a:alpha val="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rgbClr val="002060"/>
                </a:solidFill>
              </a:rPr>
              <a:t>short</a:t>
            </a:r>
          </a:p>
        </p:txBody>
      </p:sp>
      <p:sp>
        <p:nvSpPr>
          <p:cNvPr id="6" name="Rectangle 5"/>
          <p:cNvSpPr/>
          <p:nvPr/>
        </p:nvSpPr>
        <p:spPr>
          <a:xfrm>
            <a:off x="7021739" y="5815881"/>
            <a:ext cx="23622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/ʃɔːrt/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t="31480" r="68385" b="6883"/>
          <a:stretch/>
        </p:blipFill>
        <p:spPr>
          <a:xfrm>
            <a:off x="7644338" y="2019300"/>
            <a:ext cx="1118662" cy="2688585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 flipH="1">
            <a:off x="3034174" y="646152"/>
            <a:ext cx="1938710" cy="4061733"/>
            <a:chOff x="2500539" y="646152"/>
            <a:chExt cx="1938710" cy="4061733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4"/>
            <a:srcRect l="19082" r="26842" b="6883"/>
            <a:stretch/>
          </p:blipFill>
          <p:spPr>
            <a:xfrm>
              <a:off x="2724150" y="646152"/>
              <a:ext cx="1715099" cy="4061733"/>
            </a:xfrm>
            <a:prstGeom prst="rect">
              <a:avLst/>
            </a:prstGeom>
          </p:spPr>
        </p:pic>
        <p:sp>
          <p:nvSpPr>
            <p:cNvPr id="2" name="Rounded Rectangle 1"/>
            <p:cNvSpPr/>
            <p:nvPr/>
          </p:nvSpPr>
          <p:spPr>
            <a:xfrm>
              <a:off x="2500539" y="2019300"/>
              <a:ext cx="528411" cy="2688585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835573" y="504497"/>
            <a:ext cx="16799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50000"/>
                  </a:schemeClr>
                </a:solidFill>
              </a:rPr>
              <a:t>Vocabulary </a:t>
            </a:r>
          </a:p>
        </p:txBody>
      </p:sp>
      <p:pic>
        <p:nvPicPr>
          <p:cNvPr id="12" name="Tiếng Anh 4 Tập 2 (cũ) - Unit 14 What does he look like- - Lesson 1 - 2 Point and say. - Sách Mề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158" end="17893.0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317077" y="1714500"/>
            <a:ext cx="609600" cy="609600"/>
          </a:xfrm>
          <a:prstGeom prst="rect">
            <a:avLst/>
          </a:prstGeom>
        </p:spPr>
      </p:pic>
      <p:pic>
        <p:nvPicPr>
          <p:cNvPr id="13" name="Tiếng Anh 4 Tập 2 (cũ) - Unit 14 What does he look like- - Lesson 1 - 2 Point and say. - Sách Mề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4291" end="13763.0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084723" y="41371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8690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256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2253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2256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2253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5" grpId="0" animBg="1"/>
      <p:bldP spid="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856445" y="5305362"/>
            <a:ext cx="4479111" cy="121264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does she look like?</a:t>
            </a:r>
          </a:p>
          <a:p>
            <a:pPr>
              <a:lnSpc>
                <a:spcPct val="130000"/>
              </a:lnSpc>
            </a:pP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She's ____________.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6405" y="5967908"/>
            <a:ext cx="457200" cy="457200"/>
          </a:xfrm>
          <a:prstGeom prst="ellipse">
            <a:avLst/>
          </a:prstGeom>
          <a:ln>
            <a:solidFill>
              <a:srgbClr val="002060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0621" y="5408035"/>
            <a:ext cx="457200" cy="457200"/>
          </a:xfrm>
          <a:prstGeom prst="ellipse">
            <a:avLst/>
          </a:prstGeom>
          <a:ln>
            <a:solidFill>
              <a:srgbClr val="002060"/>
            </a:solidFill>
          </a:ln>
        </p:spPr>
      </p:pic>
      <p:sp>
        <p:nvSpPr>
          <p:cNvPr id="6" name="Rectangle 5"/>
          <p:cNvSpPr/>
          <p:nvPr/>
        </p:nvSpPr>
        <p:spPr>
          <a:xfrm>
            <a:off x="655170" y="472105"/>
            <a:ext cx="19415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Helvetica Neue"/>
              </a:rPr>
              <a:t>2. Point and say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5463540" y="5926196"/>
            <a:ext cx="90281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slim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18703" y="1398186"/>
            <a:ext cx="1754594" cy="3436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5186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ouble Wave 5"/>
          <p:cNvSpPr/>
          <p:nvPr/>
        </p:nvSpPr>
        <p:spPr>
          <a:xfrm>
            <a:off x="2971800" y="968312"/>
            <a:ext cx="5905500" cy="1444688"/>
          </a:xfrm>
          <a:prstGeom prst="doubleWave">
            <a:avLst>
              <a:gd name="adj1" fmla="val 3108"/>
              <a:gd name="adj2" fmla="val -1659"/>
            </a:avLst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3437345" y="1069912"/>
            <a:ext cx="5197257" cy="121264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does </a:t>
            </a:r>
            <a:r>
              <a:rPr lang="en-US" sz="28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/ 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look like?</a:t>
            </a:r>
          </a:p>
          <a:p>
            <a:pPr>
              <a:lnSpc>
                <a:spcPct val="130000"/>
              </a:lnSpc>
            </a:pP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She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/ 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____________.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636161" y="4687026"/>
            <a:ext cx="1748421" cy="548640"/>
          </a:xfrm>
          <a:prstGeom prst="round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</a:rPr>
              <a:t>old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2450352" y="5787849"/>
            <a:ext cx="1920240" cy="548640"/>
          </a:xfrm>
          <a:prstGeom prst="round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</a:rPr>
              <a:t>young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4951551" y="5639736"/>
            <a:ext cx="1920240" cy="548640"/>
          </a:xfrm>
          <a:prstGeom prst="round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</a:rPr>
              <a:t>tall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7572695" y="5580548"/>
            <a:ext cx="1920240" cy="548640"/>
          </a:xfrm>
          <a:prstGeom prst="round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</a:rPr>
              <a:t>short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9549063" y="4687026"/>
            <a:ext cx="1645920" cy="548640"/>
          </a:xfrm>
          <a:prstGeom prst="round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</a:rPr>
              <a:t>slim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/>
          <a:srcRect t="31480" r="68385" b="6883"/>
          <a:stretch/>
        </p:blipFill>
        <p:spPr>
          <a:xfrm>
            <a:off x="8334943" y="4320457"/>
            <a:ext cx="599317" cy="144039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/>
          <a:srcRect l="17887"/>
          <a:stretch/>
        </p:blipFill>
        <p:spPr>
          <a:xfrm>
            <a:off x="1238114" y="3394089"/>
            <a:ext cx="629295" cy="135621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4"/>
          <a:srcRect l="16818"/>
          <a:stretch/>
        </p:blipFill>
        <p:spPr>
          <a:xfrm>
            <a:off x="3146830" y="4832639"/>
            <a:ext cx="693881" cy="113551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5"/>
          <a:srcRect r="31894"/>
          <a:stretch/>
        </p:blipFill>
        <p:spPr>
          <a:xfrm>
            <a:off x="10089247" y="3032923"/>
            <a:ext cx="769866" cy="1743132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35179" y="4004990"/>
            <a:ext cx="896613" cy="1755863"/>
          </a:xfrm>
          <a:prstGeom prst="rect">
            <a:avLst/>
          </a:prstGeom>
        </p:spPr>
      </p:pic>
      <p:cxnSp>
        <p:nvCxnSpPr>
          <p:cNvPr id="22" name="Straight Arrow Connector 21"/>
          <p:cNvCxnSpPr>
            <a:stCxn id="6" idx="2"/>
          </p:cNvCxnSpPr>
          <p:nvPr/>
        </p:nvCxnSpPr>
        <p:spPr>
          <a:xfrm flipH="1">
            <a:off x="2384582" y="2368099"/>
            <a:ext cx="3637940" cy="1536390"/>
          </a:xfrm>
          <a:prstGeom prst="straightConnector1">
            <a:avLst/>
          </a:prstGeom>
          <a:ln w="28575">
            <a:solidFill>
              <a:srgbClr val="FF33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stCxn id="6" idx="2"/>
          </p:cNvCxnSpPr>
          <p:nvPr/>
        </p:nvCxnSpPr>
        <p:spPr>
          <a:xfrm flipH="1">
            <a:off x="3632028" y="2368099"/>
            <a:ext cx="2390494" cy="2514822"/>
          </a:xfrm>
          <a:prstGeom prst="straightConnector1">
            <a:avLst/>
          </a:prstGeom>
          <a:ln w="28575">
            <a:solidFill>
              <a:srgbClr val="FF33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>
            <a:stCxn id="6" idx="2"/>
          </p:cNvCxnSpPr>
          <p:nvPr/>
        </p:nvCxnSpPr>
        <p:spPr>
          <a:xfrm flipH="1">
            <a:off x="5883192" y="2368099"/>
            <a:ext cx="139330" cy="1506443"/>
          </a:xfrm>
          <a:prstGeom prst="straightConnector1">
            <a:avLst/>
          </a:prstGeom>
          <a:ln w="28575">
            <a:solidFill>
              <a:srgbClr val="FF33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>
            <a:stCxn id="6" idx="2"/>
          </p:cNvCxnSpPr>
          <p:nvPr/>
        </p:nvCxnSpPr>
        <p:spPr>
          <a:xfrm>
            <a:off x="6022522" y="2368099"/>
            <a:ext cx="2312421" cy="1952358"/>
          </a:xfrm>
          <a:prstGeom prst="straightConnector1">
            <a:avLst/>
          </a:prstGeom>
          <a:ln w="28575">
            <a:solidFill>
              <a:srgbClr val="FF33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>
            <a:stCxn id="6" idx="2"/>
          </p:cNvCxnSpPr>
          <p:nvPr/>
        </p:nvCxnSpPr>
        <p:spPr>
          <a:xfrm>
            <a:off x="6022522" y="2368099"/>
            <a:ext cx="3848316" cy="1086975"/>
          </a:xfrm>
          <a:prstGeom prst="straightConnector1">
            <a:avLst/>
          </a:prstGeom>
          <a:ln w="28575">
            <a:solidFill>
              <a:srgbClr val="FF33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83491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3168149" y="841437"/>
            <a:ext cx="7376204" cy="5656946"/>
            <a:chOff x="2165124" y="1401095"/>
            <a:chExt cx="8670139" cy="9522165"/>
          </a:xfrm>
        </p:grpSpPr>
        <p:grpSp>
          <p:nvGrpSpPr>
            <p:cNvPr id="5" name="Group 4"/>
            <p:cNvGrpSpPr/>
            <p:nvPr/>
          </p:nvGrpSpPr>
          <p:grpSpPr>
            <a:xfrm>
              <a:off x="2165124" y="1401095"/>
              <a:ext cx="8670139" cy="2990850"/>
              <a:chOff x="2165124" y="1401095"/>
              <a:chExt cx="8670139" cy="2990850"/>
            </a:xfrm>
          </p:grpSpPr>
          <p:pic>
            <p:nvPicPr>
              <p:cNvPr id="1025" name="Picture 1" descr="https://s.sachmem.vn/public/images/TA4T2SHS/U14-L1-3-1-ecwkutxdkcgndfic.jpg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65124" y="1401095"/>
                <a:ext cx="2209801" cy="2990850"/>
              </a:xfrm>
              <a:prstGeom prst="ellipse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27" name="Picture 3" descr="https://s.sachmem.vn/public/images/TA4T2SHS/U14-L1-3-2-twbdpttmbkjscdeb.jpg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95294" y="1401095"/>
                <a:ext cx="2209801" cy="2990850"/>
              </a:xfrm>
              <a:prstGeom prst="ellipse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28" name="Picture 4" descr="https://s.sachmem.vn/public/images/TA4T2SHS/U14-L1-3-3-orgtlpzhhjfdxsxa.jpg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625462" y="1401095"/>
                <a:ext cx="2209801" cy="2990850"/>
              </a:xfrm>
              <a:prstGeom prst="ellipse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7" name="Group 6"/>
            <p:cNvGrpSpPr/>
            <p:nvPr/>
          </p:nvGrpSpPr>
          <p:grpSpPr>
            <a:xfrm>
              <a:off x="2165124" y="4705144"/>
              <a:ext cx="8670139" cy="2990851"/>
              <a:chOff x="2165124" y="4588064"/>
              <a:chExt cx="8670139" cy="2990851"/>
            </a:xfrm>
          </p:grpSpPr>
          <p:pic>
            <p:nvPicPr>
              <p:cNvPr id="1029" name="Picture 5" descr="https://s.sachmem.vn/public/images/TA4T2SHS/U14-L1-3-4-qbzrwiihgyvtnbtd.jpg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65124" y="4588064"/>
                <a:ext cx="2209801" cy="2990849"/>
              </a:xfrm>
              <a:prstGeom prst="ellipse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30" name="Picture 6" descr="https://s.sachmem.vn/public/images/TA4T2SHS/U14-L1-3-5-psdtggocnzyuujzc.jpg"/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95294" y="4588064"/>
                <a:ext cx="2209801" cy="2990851"/>
              </a:xfrm>
              <a:prstGeom prst="ellipse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31" name="Picture 7" descr="https://s.sachmem.vn/public/images/TA4T2SHS/U14-L1-3-6-ljanzomydopimjoe.jpg"/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625462" y="4588064"/>
                <a:ext cx="2209801" cy="2990851"/>
              </a:xfrm>
              <a:prstGeom prst="ellipse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6" name="Group 5"/>
            <p:cNvGrpSpPr/>
            <p:nvPr/>
          </p:nvGrpSpPr>
          <p:grpSpPr>
            <a:xfrm>
              <a:off x="2165124" y="7932409"/>
              <a:ext cx="8670138" cy="2990851"/>
              <a:chOff x="2165124" y="7932409"/>
              <a:chExt cx="8670138" cy="2990851"/>
            </a:xfrm>
          </p:grpSpPr>
          <p:pic>
            <p:nvPicPr>
              <p:cNvPr id="1032" name="Picture 8" descr="https://s.sachmem.vn/public/images/TA4T2SHS/U14-L1-3-7-rwwsgcvyszdgzext.jpg"/>
              <p:cNvPicPr>
                <a:picLocks noChangeAspect="1" noChangeArrowheads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65124" y="7932409"/>
                <a:ext cx="2209801" cy="2990851"/>
              </a:xfrm>
              <a:prstGeom prst="ellipse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33" name="Picture 9" descr="https://s.sachmem.vn/public/images/TA4T2SHS/U14-L1-3-8-kcejqdmspwpmqqwr.jpg"/>
              <p:cNvPicPr>
                <a:picLocks noChangeAspect="1" noChangeArrowheads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95294" y="7932409"/>
                <a:ext cx="2209801" cy="2990851"/>
              </a:xfrm>
              <a:prstGeom prst="ellipse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34" name="Picture 10" descr="https://s.sachmem.vn/public/images/TA4T2SHS/U14-L1-3-9-oskcuftmxvwwqwlx.jpg"/>
              <p:cNvPicPr>
                <a:picLocks noChangeAspect="1" noChangeArrowheads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625461" y="7932409"/>
                <a:ext cx="2209801" cy="2990851"/>
              </a:xfrm>
              <a:prstGeom prst="ellipse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sp>
        <p:nvSpPr>
          <p:cNvPr id="2" name="Rectangle 1"/>
          <p:cNvSpPr/>
          <p:nvPr/>
        </p:nvSpPr>
        <p:spPr>
          <a:xfrm>
            <a:off x="539056" y="472105"/>
            <a:ext cx="21210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Helvetica Neue"/>
              </a:rPr>
              <a:t>3. Listen and tick.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260123" y="2185448"/>
            <a:ext cx="365760" cy="36576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6986371" y="2163831"/>
            <a:ext cx="365760" cy="36576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9604347" y="2185448"/>
            <a:ext cx="365760" cy="36576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4267070" y="4143415"/>
            <a:ext cx="365760" cy="36576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6993318" y="4121798"/>
            <a:ext cx="365760" cy="36576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9611294" y="4143415"/>
            <a:ext cx="365760" cy="36576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4267070" y="6132623"/>
            <a:ext cx="365760" cy="36576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6993318" y="6111006"/>
            <a:ext cx="365760" cy="36576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9611294" y="6132623"/>
            <a:ext cx="365760" cy="36576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779247" y="1156828"/>
            <a:ext cx="1127796" cy="123155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728748" y="3078791"/>
            <a:ext cx="1218824" cy="122785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779247" y="4997053"/>
            <a:ext cx="1213839" cy="122732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7"/>
          <a:srcRect l="3404" t="2732" r="3677" b="3005"/>
          <a:stretch/>
        </p:blipFill>
        <p:spPr>
          <a:xfrm>
            <a:off x="3337838" y="1018832"/>
            <a:ext cx="298233" cy="301752"/>
          </a:xfrm>
          <a:prstGeom prst="roundRect">
            <a:avLst>
              <a:gd name="adj" fmla="val 7227"/>
            </a:avLst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683128" y="1018600"/>
            <a:ext cx="304777" cy="30221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6007638" y="1018600"/>
            <a:ext cx="303923" cy="302216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 rotWithShape="1">
          <a:blip r:embed="rId17"/>
          <a:srcRect l="3404" t="2732" r="3677" b="3005"/>
          <a:stretch/>
        </p:blipFill>
        <p:spPr>
          <a:xfrm>
            <a:off x="3337838" y="2947768"/>
            <a:ext cx="298233" cy="301752"/>
          </a:xfrm>
          <a:prstGeom prst="roundRect">
            <a:avLst>
              <a:gd name="adj" fmla="val 7227"/>
            </a:avLst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683128" y="2947536"/>
            <a:ext cx="304777" cy="302216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6007638" y="2947536"/>
            <a:ext cx="303923" cy="302216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 rotWithShape="1">
          <a:blip r:embed="rId17"/>
          <a:srcRect l="3404" t="2732" r="3677" b="3005"/>
          <a:stretch/>
        </p:blipFill>
        <p:spPr>
          <a:xfrm>
            <a:off x="3319053" y="4870938"/>
            <a:ext cx="298233" cy="301752"/>
          </a:xfrm>
          <a:prstGeom prst="roundRect">
            <a:avLst>
              <a:gd name="adj" fmla="val 7227"/>
            </a:avLst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664343" y="4870706"/>
            <a:ext cx="304777" cy="302216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5988853" y="4870706"/>
            <a:ext cx="303923" cy="302216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9516694" y="2023545"/>
            <a:ext cx="55496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Cooper Black" panose="0208090404030B020404" pitchFamily="18" charset="0"/>
              </a:rPr>
              <a:t>✔</a:t>
            </a:r>
            <a:endParaRPr lang="en-US" sz="3600" dirty="0">
              <a:solidFill>
                <a:srgbClr val="FF0000"/>
              </a:solidFill>
              <a:latin typeface="Cooper Black" panose="0208090404030B020404" pitchFamily="18" charset="0"/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9542701" y="3981512"/>
            <a:ext cx="55496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Cooper Black" panose="0208090404030B020404" pitchFamily="18" charset="0"/>
              </a:rPr>
              <a:t>✔</a:t>
            </a:r>
            <a:endParaRPr lang="en-US" sz="3600" dirty="0">
              <a:solidFill>
                <a:srgbClr val="FF0000"/>
              </a:solidFill>
              <a:latin typeface="Cooper Black" panose="0208090404030B020404" pitchFamily="18" charset="0"/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4204177" y="5945624"/>
            <a:ext cx="55496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Cooper Black" panose="0208090404030B020404" pitchFamily="18" charset="0"/>
              </a:rPr>
              <a:t>✔</a:t>
            </a:r>
            <a:endParaRPr lang="en-US" sz="3600" dirty="0">
              <a:solidFill>
                <a:srgbClr val="FF0000"/>
              </a:solidFill>
              <a:latin typeface="Cooper Black" panose="0208090404030B020404" pitchFamily="18" charset="0"/>
            </a:endParaRPr>
          </a:p>
        </p:txBody>
      </p:sp>
      <p:pic>
        <p:nvPicPr>
          <p:cNvPr id="4" name="MsPham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632351" y="450445"/>
            <a:ext cx="365792" cy="365792"/>
          </a:xfrm>
          <a:prstGeom prst="rect">
            <a:avLst/>
          </a:prstGeom>
        </p:spPr>
      </p:pic>
      <p:pic>
        <p:nvPicPr>
          <p:cNvPr id="51" name="MsPham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076219" y="1589708"/>
            <a:ext cx="365792" cy="365792"/>
          </a:xfrm>
          <a:prstGeom prst="rect">
            <a:avLst/>
          </a:prstGeom>
        </p:spPr>
      </p:pic>
      <p:pic>
        <p:nvPicPr>
          <p:cNvPr id="52" name="MsPham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068498" y="3509821"/>
            <a:ext cx="365792" cy="365792"/>
          </a:xfrm>
          <a:prstGeom prst="rect">
            <a:avLst/>
          </a:prstGeom>
        </p:spPr>
      </p:pic>
      <p:pic>
        <p:nvPicPr>
          <p:cNvPr id="53" name="MsPham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068498" y="5390910"/>
            <a:ext cx="365792" cy="365792"/>
          </a:xfrm>
          <a:prstGeom prst="rect">
            <a:avLst/>
          </a:prstGeom>
        </p:spPr>
      </p:pic>
      <p:sp>
        <p:nvSpPr>
          <p:cNvPr id="54" name="32-Point Star 53"/>
          <p:cNvSpPr/>
          <p:nvPr/>
        </p:nvSpPr>
        <p:spPr>
          <a:xfrm>
            <a:off x="7318762" y="-1127651"/>
            <a:ext cx="1021397" cy="802641"/>
          </a:xfrm>
          <a:prstGeom prst="star32">
            <a:avLst/>
          </a:prstGeom>
          <a:solidFill>
            <a:srgbClr val="F9F9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000" b="1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55" name="32-Point Star 54"/>
          <p:cNvSpPr/>
          <p:nvPr/>
        </p:nvSpPr>
        <p:spPr>
          <a:xfrm>
            <a:off x="4894850" y="-1127650"/>
            <a:ext cx="1021397" cy="802641"/>
          </a:xfrm>
          <a:prstGeom prst="star32">
            <a:avLst/>
          </a:prstGeom>
          <a:solidFill>
            <a:srgbClr val="F9F9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000" b="1" dirty="0">
                <a:solidFill>
                  <a:schemeClr val="tx1"/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235981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1-3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1-3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5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1-3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1-3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6" presetClass="emph" presetSubtype="0" fill="hold" grpId="0" nodeType="afterEffect">
                                  <p:stCondLst>
                                    <p:cond delay="9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 tmFilter="0, 0; .2, .5; .8, .5; 1, 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250" autoRev="1" fill="hold"/>
                                        <p:tgtEl>
                                          <p:spTgt spid="5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1-3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0"/>
                            </p:stCondLst>
                            <p:childTnLst>
                              <p:par>
                                <p:cTn id="47" presetID="26" presetClass="emph" presetSubtype="0" fill="hold" grpId="0" nodeType="afterEffect">
                                  <p:stCondLst>
                                    <p:cond delay="9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1-3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18" grpId="0"/>
      <p:bldP spid="49" grpId="0"/>
      <p:bldP spid="50" grpId="0"/>
      <p:bldP spid="54" grpId="0" animBg="1"/>
      <p:bldP spid="55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2567588" y="701953"/>
            <a:ext cx="1624635" cy="1927479"/>
            <a:chOff x="1822674" y="864191"/>
            <a:chExt cx="1739899" cy="2380942"/>
          </a:xfrm>
        </p:grpSpPr>
        <p:pic>
          <p:nvPicPr>
            <p:cNvPr id="2050" name="Picture 2" descr="https://s.sachmem.vn/public/images/TA4T2SHS/U14-L1-4-1-qtqrtzhjmhsikxyk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60645" y="864191"/>
              <a:ext cx="1544778" cy="23809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Rectangle 11"/>
            <p:cNvSpPr/>
            <p:nvPr/>
          </p:nvSpPr>
          <p:spPr>
            <a:xfrm>
              <a:off x="2929160" y="3000374"/>
              <a:ext cx="633413" cy="16668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1822674" y="2941342"/>
              <a:ext cx="633413" cy="21301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Rectangle 1"/>
          <p:cNvSpPr/>
          <p:nvPr/>
        </p:nvSpPr>
        <p:spPr>
          <a:xfrm>
            <a:off x="506647" y="515649"/>
            <a:ext cx="20697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Helvetica Neue"/>
              </a:rPr>
              <a:t>4. Look and write</a:t>
            </a:r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8176047" y="954316"/>
            <a:ext cx="1657310" cy="1505987"/>
            <a:chOff x="7726363" y="1451429"/>
            <a:chExt cx="1703387" cy="1547857"/>
          </a:xfrm>
        </p:grpSpPr>
        <p:pic>
          <p:nvPicPr>
            <p:cNvPr id="2051" name="Picture 3" descr="https://s.sachmem.vn/public/images/TA4T2SHS/U14-L1-4-2-lqoraysuskgejtll.jp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7911" b="3132"/>
            <a:stretch/>
          </p:blipFill>
          <p:spPr bwMode="auto">
            <a:xfrm>
              <a:off x="7726363" y="1451429"/>
              <a:ext cx="1703387" cy="15478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Rectangle 3"/>
            <p:cNvSpPr/>
            <p:nvPr/>
          </p:nvSpPr>
          <p:spPr>
            <a:xfrm>
              <a:off x="8682036" y="2795588"/>
              <a:ext cx="633413" cy="16668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7735889" y="2795587"/>
              <a:ext cx="633413" cy="16668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2601186" y="3669434"/>
            <a:ext cx="1291303" cy="1758884"/>
            <a:chOff x="1960645" y="3687536"/>
            <a:chExt cx="1544778" cy="2104142"/>
          </a:xfrm>
        </p:grpSpPr>
        <p:pic>
          <p:nvPicPr>
            <p:cNvPr id="2053" name="Picture 5" descr="https://s.sachmem.vn/public/images/TA4T2SHS/U14-L1-4-4-rmsmehnkkiwhlfiq.jpg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947" b="3699"/>
            <a:stretch/>
          </p:blipFill>
          <p:spPr bwMode="auto">
            <a:xfrm>
              <a:off x="1960645" y="3687536"/>
              <a:ext cx="1544778" cy="20084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Rectangle 14"/>
            <p:cNvSpPr/>
            <p:nvPr/>
          </p:nvSpPr>
          <p:spPr>
            <a:xfrm>
              <a:off x="2456087" y="5627848"/>
              <a:ext cx="844326" cy="16383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3245866" y="5554504"/>
              <a:ext cx="205994" cy="128588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</p:grpSp>
      <p:sp>
        <p:nvSpPr>
          <p:cNvPr id="11" name="Rectangle 10"/>
          <p:cNvSpPr/>
          <p:nvPr/>
        </p:nvSpPr>
        <p:spPr>
          <a:xfrm>
            <a:off x="9510055" y="5204923"/>
            <a:ext cx="633413" cy="1666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21" name="Rectangle 20"/>
          <p:cNvSpPr/>
          <p:nvPr/>
        </p:nvSpPr>
        <p:spPr>
          <a:xfrm>
            <a:off x="1403089" y="2680232"/>
            <a:ext cx="3703258" cy="8925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___________ look like?</a:t>
            </a:r>
          </a:p>
          <a:p>
            <a:pPr>
              <a:lnSpc>
                <a:spcPct val="130000"/>
              </a:lnSpc>
            </a:pP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_______'s ____________.</a:t>
            </a:r>
          </a:p>
        </p:txBody>
      </p:sp>
      <p:sp>
        <p:nvSpPr>
          <p:cNvPr id="22" name="Rectangle 21"/>
          <p:cNvSpPr/>
          <p:nvPr/>
        </p:nvSpPr>
        <p:spPr>
          <a:xfrm>
            <a:off x="1403089" y="5477279"/>
            <a:ext cx="3703258" cy="8925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___________ look like?</a:t>
            </a:r>
          </a:p>
          <a:p>
            <a:pPr>
              <a:lnSpc>
                <a:spcPct val="130000"/>
              </a:lnSpc>
            </a:pP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_______'s ____________.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04398" y="3564987"/>
            <a:ext cx="1828959" cy="1963082"/>
          </a:xfrm>
          <a:prstGeom prst="rect">
            <a:avLst/>
          </a:prstGeom>
        </p:spPr>
      </p:pic>
      <p:sp>
        <p:nvSpPr>
          <p:cNvPr id="32" name="Rectangle 31"/>
          <p:cNvSpPr/>
          <p:nvPr/>
        </p:nvSpPr>
        <p:spPr>
          <a:xfrm>
            <a:off x="6949965" y="2629432"/>
            <a:ext cx="3703258" cy="8925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___________ look like?</a:t>
            </a:r>
          </a:p>
          <a:p>
            <a:pPr>
              <a:lnSpc>
                <a:spcPct val="130000"/>
              </a:lnSpc>
            </a:pP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_______'s ____________.</a:t>
            </a:r>
          </a:p>
        </p:txBody>
      </p:sp>
      <p:sp>
        <p:nvSpPr>
          <p:cNvPr id="33" name="Rectangle 32"/>
          <p:cNvSpPr/>
          <p:nvPr/>
        </p:nvSpPr>
        <p:spPr>
          <a:xfrm>
            <a:off x="6949965" y="5426479"/>
            <a:ext cx="3703258" cy="8925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___________ look like?</a:t>
            </a:r>
          </a:p>
          <a:p>
            <a:pPr>
              <a:lnSpc>
                <a:spcPct val="130000"/>
              </a:lnSpc>
            </a:pP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_______'s ____________.</a:t>
            </a:r>
          </a:p>
        </p:txBody>
      </p:sp>
      <p:sp>
        <p:nvSpPr>
          <p:cNvPr id="34" name="Rectangle 33"/>
          <p:cNvSpPr/>
          <p:nvPr/>
        </p:nvSpPr>
        <p:spPr>
          <a:xfrm>
            <a:off x="2328677" y="2684929"/>
            <a:ext cx="134684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does he</a:t>
            </a:r>
          </a:p>
        </p:txBody>
      </p:sp>
      <p:sp>
        <p:nvSpPr>
          <p:cNvPr id="35" name="Rectangle 34"/>
          <p:cNvSpPr/>
          <p:nvPr/>
        </p:nvSpPr>
        <p:spPr>
          <a:xfrm>
            <a:off x="2056228" y="3067418"/>
            <a:ext cx="57900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</a:t>
            </a:r>
          </a:p>
        </p:txBody>
      </p:sp>
      <p:sp>
        <p:nvSpPr>
          <p:cNvPr id="36" name="Rectangle 35"/>
          <p:cNvSpPr/>
          <p:nvPr/>
        </p:nvSpPr>
        <p:spPr>
          <a:xfrm>
            <a:off x="3361172" y="3067418"/>
            <a:ext cx="62869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tall</a:t>
            </a:r>
          </a:p>
        </p:txBody>
      </p:sp>
      <p:sp>
        <p:nvSpPr>
          <p:cNvPr id="37" name="Rectangle 36"/>
          <p:cNvSpPr/>
          <p:nvPr/>
        </p:nvSpPr>
        <p:spPr>
          <a:xfrm>
            <a:off x="7800852" y="2619863"/>
            <a:ext cx="151836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does she</a:t>
            </a:r>
          </a:p>
        </p:txBody>
      </p:sp>
      <p:sp>
        <p:nvSpPr>
          <p:cNvPr id="38" name="Rectangle 37"/>
          <p:cNvSpPr/>
          <p:nvPr/>
        </p:nvSpPr>
        <p:spPr>
          <a:xfrm>
            <a:off x="7527492" y="3042368"/>
            <a:ext cx="74892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</a:t>
            </a:r>
          </a:p>
        </p:txBody>
      </p:sp>
      <p:sp>
        <p:nvSpPr>
          <p:cNvPr id="39" name="Rectangle 38"/>
          <p:cNvSpPr/>
          <p:nvPr/>
        </p:nvSpPr>
        <p:spPr>
          <a:xfrm>
            <a:off x="8888054" y="3042368"/>
            <a:ext cx="95410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short</a:t>
            </a:r>
          </a:p>
        </p:txBody>
      </p:sp>
      <p:sp>
        <p:nvSpPr>
          <p:cNvPr id="45" name="Rectangle 44"/>
          <p:cNvSpPr/>
          <p:nvPr/>
        </p:nvSpPr>
        <p:spPr>
          <a:xfrm>
            <a:off x="2363142" y="5478290"/>
            <a:ext cx="127791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 they</a:t>
            </a:r>
          </a:p>
        </p:txBody>
      </p:sp>
      <p:sp>
        <p:nvSpPr>
          <p:cNvPr id="46" name="Rectangle 45"/>
          <p:cNvSpPr/>
          <p:nvPr/>
        </p:nvSpPr>
        <p:spPr>
          <a:xfrm>
            <a:off x="1864284" y="5872947"/>
            <a:ext cx="90281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They</a:t>
            </a:r>
          </a:p>
        </p:txBody>
      </p:sp>
      <p:sp>
        <p:nvSpPr>
          <p:cNvPr id="47" name="Rectangle 46"/>
          <p:cNvSpPr/>
          <p:nvPr/>
        </p:nvSpPr>
        <p:spPr>
          <a:xfrm>
            <a:off x="3391434" y="5872947"/>
            <a:ext cx="110639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young</a:t>
            </a:r>
          </a:p>
        </p:txBody>
      </p:sp>
      <p:sp>
        <p:nvSpPr>
          <p:cNvPr id="48" name="Rectangle 47"/>
          <p:cNvSpPr/>
          <p:nvPr/>
        </p:nvSpPr>
        <p:spPr>
          <a:xfrm>
            <a:off x="7970779" y="5443653"/>
            <a:ext cx="127791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 they</a:t>
            </a:r>
          </a:p>
        </p:txBody>
      </p:sp>
      <p:sp>
        <p:nvSpPr>
          <p:cNvPr id="49" name="Rectangle 48"/>
          <p:cNvSpPr/>
          <p:nvPr/>
        </p:nvSpPr>
        <p:spPr>
          <a:xfrm>
            <a:off x="7399179" y="5833390"/>
            <a:ext cx="90281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They</a:t>
            </a:r>
          </a:p>
        </p:txBody>
      </p:sp>
      <p:sp>
        <p:nvSpPr>
          <p:cNvPr id="50" name="Rectangle 49"/>
          <p:cNvSpPr/>
          <p:nvPr/>
        </p:nvSpPr>
        <p:spPr>
          <a:xfrm>
            <a:off x="8926329" y="5833390"/>
            <a:ext cx="64472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old</a:t>
            </a:r>
          </a:p>
        </p:txBody>
      </p:sp>
    </p:spTree>
    <p:extLst>
      <p:ext uri="{BB962C8B-B14F-4D97-AF65-F5344CB8AC3E}">
        <p14:creationId xmlns:p14="http://schemas.microsoft.com/office/powerpoint/2010/main" val="2589947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5" grpId="0"/>
      <p:bldP spid="36" grpId="0"/>
      <p:bldP spid="37" grpId="0"/>
      <p:bldP spid="38" grpId="0"/>
      <p:bldP spid="39" grpId="0"/>
      <p:bldP spid="45" grpId="0"/>
      <p:bldP spid="46" grpId="0"/>
      <p:bldP spid="47" grpId="0"/>
      <p:bldP spid="48" grpId="0"/>
      <p:bldP spid="49" grpId="0"/>
      <p:bldP spid="50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1" y="0"/>
            <a:ext cx="12191999" cy="6858000"/>
          </a:xfrm>
          <a:prstGeom prst="rect">
            <a:avLst/>
          </a:prstGeom>
          <a:solidFill>
            <a:srgbClr val="72D4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/>
          <a:srcRect l="3106" t="4432"/>
          <a:stretch/>
        </p:blipFill>
        <p:spPr>
          <a:xfrm>
            <a:off x="-83128" y="-103909"/>
            <a:ext cx="12275127" cy="6962409"/>
          </a:xfrm>
          <a:prstGeom prst="rect">
            <a:avLst/>
          </a:prstGeom>
        </p:spPr>
      </p:pic>
      <p:sp>
        <p:nvSpPr>
          <p:cNvPr id="79" name="Rectangle 78"/>
          <p:cNvSpPr/>
          <p:nvPr/>
        </p:nvSpPr>
        <p:spPr>
          <a:xfrm>
            <a:off x="4703680" y="1033988"/>
            <a:ext cx="1744203" cy="1744203"/>
          </a:xfrm>
          <a:prstGeom prst="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Arial Black" panose="020B0A04020102020204" pitchFamily="34" charset="0"/>
              </a:rPr>
              <a:t>ant</a:t>
            </a:r>
          </a:p>
        </p:txBody>
      </p:sp>
      <p:sp>
        <p:nvSpPr>
          <p:cNvPr id="80" name="Rectangle 79"/>
          <p:cNvSpPr/>
          <p:nvPr/>
        </p:nvSpPr>
        <p:spPr>
          <a:xfrm>
            <a:off x="6533843" y="1033988"/>
            <a:ext cx="1744203" cy="1744203"/>
          </a:xfrm>
          <a:prstGeom prst="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Arial Black" panose="020B0A04020102020204" pitchFamily="34" charset="0"/>
              </a:rPr>
              <a:t>mouse</a:t>
            </a:r>
          </a:p>
        </p:txBody>
      </p:sp>
      <p:sp>
        <p:nvSpPr>
          <p:cNvPr id="81" name="Rectangle 80"/>
          <p:cNvSpPr/>
          <p:nvPr/>
        </p:nvSpPr>
        <p:spPr>
          <a:xfrm>
            <a:off x="2871879" y="2854571"/>
            <a:ext cx="1744203" cy="1744203"/>
          </a:xfrm>
          <a:prstGeom prst="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Arial Black" panose="020B0A04020102020204" pitchFamily="34" charset="0"/>
              </a:rPr>
              <a:t>elephant</a:t>
            </a:r>
          </a:p>
        </p:txBody>
      </p:sp>
      <p:sp>
        <p:nvSpPr>
          <p:cNvPr id="82" name="Rectangle 81"/>
          <p:cNvSpPr/>
          <p:nvPr/>
        </p:nvSpPr>
        <p:spPr>
          <a:xfrm>
            <a:off x="4703680" y="2854571"/>
            <a:ext cx="1744203" cy="1744203"/>
          </a:xfrm>
          <a:prstGeom prst="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Arial Black" panose="020B0A04020102020204" pitchFamily="34" charset="0"/>
              </a:rPr>
              <a:t>dog</a:t>
            </a:r>
          </a:p>
        </p:txBody>
      </p:sp>
      <p:sp>
        <p:nvSpPr>
          <p:cNvPr id="83" name="Rectangle 82"/>
          <p:cNvSpPr/>
          <p:nvPr/>
        </p:nvSpPr>
        <p:spPr>
          <a:xfrm>
            <a:off x="6533843" y="2854571"/>
            <a:ext cx="1744203" cy="1744203"/>
          </a:xfrm>
          <a:prstGeom prst="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Arial Black" panose="020B0A04020102020204" pitchFamily="34" charset="0"/>
              </a:rPr>
              <a:t>fish</a:t>
            </a:r>
          </a:p>
        </p:txBody>
      </p:sp>
      <p:sp>
        <p:nvSpPr>
          <p:cNvPr id="84" name="Rectangle 83"/>
          <p:cNvSpPr/>
          <p:nvPr/>
        </p:nvSpPr>
        <p:spPr>
          <a:xfrm>
            <a:off x="2871879" y="4685774"/>
            <a:ext cx="1744203" cy="1744203"/>
          </a:xfrm>
          <a:prstGeom prst="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Arial Black" panose="020B0A04020102020204" pitchFamily="34" charset="0"/>
              </a:rPr>
              <a:t>iguana</a:t>
            </a:r>
          </a:p>
        </p:txBody>
      </p:sp>
      <p:sp>
        <p:nvSpPr>
          <p:cNvPr id="85" name="Rectangle 84"/>
          <p:cNvSpPr/>
          <p:nvPr/>
        </p:nvSpPr>
        <p:spPr>
          <a:xfrm>
            <a:off x="4703680" y="4685774"/>
            <a:ext cx="1744203" cy="1744203"/>
          </a:xfrm>
          <a:prstGeom prst="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Arial Black" panose="020B0A04020102020204" pitchFamily="34" charset="0"/>
              </a:rPr>
              <a:t>hen</a:t>
            </a:r>
          </a:p>
        </p:txBody>
      </p:sp>
      <p:sp>
        <p:nvSpPr>
          <p:cNvPr id="86" name="Rectangle 85"/>
          <p:cNvSpPr/>
          <p:nvPr/>
        </p:nvSpPr>
        <p:spPr>
          <a:xfrm>
            <a:off x="6533843" y="4685774"/>
            <a:ext cx="1744203" cy="1744203"/>
          </a:xfrm>
          <a:prstGeom prst="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Arial Black" panose="020B0A04020102020204" pitchFamily="34" charset="0"/>
              </a:rPr>
              <a:t>pet</a:t>
            </a:r>
          </a:p>
        </p:txBody>
      </p:sp>
      <p:sp>
        <p:nvSpPr>
          <p:cNvPr id="88" name="Rectangle 87"/>
          <p:cNvSpPr/>
          <p:nvPr/>
        </p:nvSpPr>
        <p:spPr>
          <a:xfrm>
            <a:off x="2871879" y="1033988"/>
            <a:ext cx="1744203" cy="1744203"/>
          </a:xfrm>
          <a:prstGeom prst="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Arial Black" panose="020B0A04020102020204" pitchFamily="34" charset="0"/>
              </a:rPr>
              <a:t>1</a:t>
            </a:r>
          </a:p>
        </p:txBody>
      </p:sp>
      <p:sp>
        <p:nvSpPr>
          <p:cNvPr id="29" name="tronto"/>
          <p:cNvSpPr/>
          <p:nvPr/>
        </p:nvSpPr>
        <p:spPr>
          <a:xfrm>
            <a:off x="3078536" y="1233962"/>
            <a:ext cx="1329301" cy="1329301"/>
          </a:xfrm>
          <a:prstGeom prst="flowChartConnector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xto"/>
          <p:cNvSpPr/>
          <p:nvPr/>
        </p:nvSpPr>
        <p:spPr>
          <a:xfrm>
            <a:off x="3000044" y="1143510"/>
            <a:ext cx="1614488" cy="1614488"/>
          </a:xfrm>
          <a:prstGeom prst="mathMultiply">
            <a:avLst>
              <a:gd name="adj1" fmla="val 19096"/>
            </a:avLst>
          </a:prstGeom>
          <a:solidFill>
            <a:srgbClr val="FF0000"/>
          </a:solidFill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6" name="tronto"/>
          <p:cNvSpPr/>
          <p:nvPr/>
        </p:nvSpPr>
        <p:spPr>
          <a:xfrm>
            <a:off x="4911499" y="1246446"/>
            <a:ext cx="1329301" cy="1329301"/>
          </a:xfrm>
          <a:prstGeom prst="flowChartConnector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7" name="xto"/>
          <p:cNvSpPr/>
          <p:nvPr/>
        </p:nvSpPr>
        <p:spPr>
          <a:xfrm>
            <a:off x="4833007" y="1155994"/>
            <a:ext cx="1614488" cy="1614488"/>
          </a:xfrm>
          <a:prstGeom prst="mathMultiply">
            <a:avLst>
              <a:gd name="adj1" fmla="val 19096"/>
            </a:avLst>
          </a:prstGeom>
          <a:solidFill>
            <a:srgbClr val="FF0000"/>
          </a:solidFill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1" name="tronto"/>
          <p:cNvSpPr/>
          <p:nvPr/>
        </p:nvSpPr>
        <p:spPr>
          <a:xfrm>
            <a:off x="6742912" y="1246446"/>
            <a:ext cx="1329301" cy="1329301"/>
          </a:xfrm>
          <a:prstGeom prst="flowChartConnector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2" name="xto"/>
          <p:cNvSpPr/>
          <p:nvPr/>
        </p:nvSpPr>
        <p:spPr>
          <a:xfrm>
            <a:off x="6664420" y="1155994"/>
            <a:ext cx="1614488" cy="1614488"/>
          </a:xfrm>
          <a:prstGeom prst="mathMultiply">
            <a:avLst>
              <a:gd name="adj1" fmla="val 19096"/>
            </a:avLst>
          </a:prstGeom>
          <a:solidFill>
            <a:srgbClr val="FF0000"/>
          </a:solidFill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6" name="tronto"/>
          <p:cNvSpPr/>
          <p:nvPr/>
        </p:nvSpPr>
        <p:spPr>
          <a:xfrm>
            <a:off x="3078536" y="3082912"/>
            <a:ext cx="1329301" cy="1329301"/>
          </a:xfrm>
          <a:prstGeom prst="flowChartConnector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7" name="xto"/>
          <p:cNvSpPr/>
          <p:nvPr/>
        </p:nvSpPr>
        <p:spPr>
          <a:xfrm>
            <a:off x="3000044" y="2992460"/>
            <a:ext cx="1614488" cy="1614488"/>
          </a:xfrm>
          <a:prstGeom prst="mathMultiply">
            <a:avLst>
              <a:gd name="adj1" fmla="val 19096"/>
            </a:avLst>
          </a:prstGeom>
          <a:solidFill>
            <a:srgbClr val="FF0000"/>
          </a:solidFill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1" name="tronto"/>
          <p:cNvSpPr/>
          <p:nvPr/>
        </p:nvSpPr>
        <p:spPr>
          <a:xfrm>
            <a:off x="4911499" y="3095396"/>
            <a:ext cx="1329301" cy="1329301"/>
          </a:xfrm>
          <a:prstGeom prst="flowChartConnector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2" name="xto"/>
          <p:cNvSpPr/>
          <p:nvPr/>
        </p:nvSpPr>
        <p:spPr>
          <a:xfrm>
            <a:off x="4833007" y="3004944"/>
            <a:ext cx="1614488" cy="1614488"/>
          </a:xfrm>
          <a:prstGeom prst="mathMultiply">
            <a:avLst>
              <a:gd name="adj1" fmla="val 19096"/>
            </a:avLst>
          </a:prstGeom>
          <a:solidFill>
            <a:srgbClr val="FF0000"/>
          </a:solidFill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6" name="tronto"/>
          <p:cNvSpPr/>
          <p:nvPr/>
        </p:nvSpPr>
        <p:spPr>
          <a:xfrm>
            <a:off x="6742912" y="3095396"/>
            <a:ext cx="1329301" cy="1329301"/>
          </a:xfrm>
          <a:prstGeom prst="flowChartConnector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7" name="xto"/>
          <p:cNvSpPr/>
          <p:nvPr/>
        </p:nvSpPr>
        <p:spPr>
          <a:xfrm>
            <a:off x="6664420" y="3004944"/>
            <a:ext cx="1614488" cy="1614488"/>
          </a:xfrm>
          <a:prstGeom prst="mathMultiply">
            <a:avLst>
              <a:gd name="adj1" fmla="val 19096"/>
            </a:avLst>
          </a:prstGeom>
          <a:solidFill>
            <a:srgbClr val="FF0000"/>
          </a:solidFill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1" name="tronto"/>
          <p:cNvSpPr/>
          <p:nvPr/>
        </p:nvSpPr>
        <p:spPr>
          <a:xfrm>
            <a:off x="3078536" y="4913905"/>
            <a:ext cx="1329301" cy="1329301"/>
          </a:xfrm>
          <a:prstGeom prst="flowChartConnector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2" name="xto"/>
          <p:cNvSpPr/>
          <p:nvPr/>
        </p:nvSpPr>
        <p:spPr>
          <a:xfrm>
            <a:off x="3000044" y="4823453"/>
            <a:ext cx="1614488" cy="1614488"/>
          </a:xfrm>
          <a:prstGeom prst="mathMultiply">
            <a:avLst>
              <a:gd name="adj1" fmla="val 19096"/>
            </a:avLst>
          </a:prstGeom>
          <a:solidFill>
            <a:srgbClr val="FF0000"/>
          </a:solidFill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6" name="tronto"/>
          <p:cNvSpPr/>
          <p:nvPr/>
        </p:nvSpPr>
        <p:spPr>
          <a:xfrm>
            <a:off x="4911499" y="4926389"/>
            <a:ext cx="1329301" cy="1329301"/>
          </a:xfrm>
          <a:prstGeom prst="flowChartConnector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7" name="xto"/>
          <p:cNvSpPr/>
          <p:nvPr/>
        </p:nvSpPr>
        <p:spPr>
          <a:xfrm>
            <a:off x="4833007" y="4835937"/>
            <a:ext cx="1614488" cy="1614488"/>
          </a:xfrm>
          <a:prstGeom prst="mathMultiply">
            <a:avLst>
              <a:gd name="adj1" fmla="val 19096"/>
            </a:avLst>
          </a:prstGeom>
          <a:solidFill>
            <a:srgbClr val="FF0000"/>
          </a:solidFill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1" name="tronto"/>
          <p:cNvSpPr/>
          <p:nvPr/>
        </p:nvSpPr>
        <p:spPr>
          <a:xfrm>
            <a:off x="6742912" y="4926389"/>
            <a:ext cx="1329301" cy="1329301"/>
          </a:xfrm>
          <a:prstGeom prst="flowChartConnector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2" name="xto"/>
          <p:cNvSpPr/>
          <p:nvPr/>
        </p:nvSpPr>
        <p:spPr>
          <a:xfrm>
            <a:off x="6664420" y="4835937"/>
            <a:ext cx="1614488" cy="1614488"/>
          </a:xfrm>
          <a:prstGeom prst="mathMultiply">
            <a:avLst>
              <a:gd name="adj1" fmla="val 19096"/>
            </a:avLst>
          </a:prstGeom>
          <a:solidFill>
            <a:srgbClr val="FF0000"/>
          </a:solidFill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1">
            <a:hlinkClick r:id="rId6" action="ppaction://hlinksldjump"/>
          </p:cNvPr>
          <p:cNvSpPr/>
          <p:nvPr/>
        </p:nvSpPr>
        <p:spPr>
          <a:xfrm>
            <a:off x="2871879" y="1033988"/>
            <a:ext cx="1744203" cy="1744203"/>
          </a:xfrm>
          <a:prstGeom prst="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rgbClr val="002060"/>
                </a:solidFill>
                <a:latin typeface="Arial Black" panose="020B0A04020102020204" pitchFamily="34" charset="0"/>
              </a:rPr>
              <a:t>1</a:t>
            </a:r>
          </a:p>
        </p:txBody>
      </p:sp>
      <p:pic>
        <p:nvPicPr>
          <p:cNvPr id="22" name="xnho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18050" y="2149957"/>
            <a:ext cx="461254" cy="461254"/>
          </a:xfrm>
          <a:prstGeom prst="rect">
            <a:avLst/>
          </a:prstGeom>
        </p:spPr>
      </p:pic>
      <p:pic>
        <p:nvPicPr>
          <p:cNvPr id="26" name="tronhno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17130" y="2197704"/>
            <a:ext cx="365760" cy="365760"/>
          </a:xfrm>
          <a:prstGeom prst="rect">
            <a:avLst/>
          </a:prstGeom>
        </p:spPr>
      </p:pic>
      <p:sp>
        <p:nvSpPr>
          <p:cNvPr id="148" name="1">
            <a:hlinkClick r:id="rId9" action="ppaction://hlinksldjump"/>
          </p:cNvPr>
          <p:cNvSpPr/>
          <p:nvPr/>
        </p:nvSpPr>
        <p:spPr>
          <a:xfrm>
            <a:off x="4703680" y="1033988"/>
            <a:ext cx="1744203" cy="1744203"/>
          </a:xfrm>
          <a:prstGeom prst="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rgbClr val="002060"/>
                </a:solidFill>
                <a:latin typeface="Arial Black" panose="020B0A04020102020204" pitchFamily="34" charset="0"/>
              </a:rPr>
              <a:t>2</a:t>
            </a:r>
          </a:p>
        </p:txBody>
      </p:sp>
      <p:pic>
        <p:nvPicPr>
          <p:cNvPr id="149" name="xnho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51013" y="2162441"/>
            <a:ext cx="461254" cy="461254"/>
          </a:xfrm>
          <a:prstGeom prst="rect">
            <a:avLst/>
          </a:prstGeom>
        </p:spPr>
      </p:pic>
      <p:pic>
        <p:nvPicPr>
          <p:cNvPr id="150" name="tronhno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50093" y="2210188"/>
            <a:ext cx="365760" cy="365760"/>
          </a:xfrm>
          <a:prstGeom prst="rect">
            <a:avLst/>
          </a:prstGeom>
        </p:spPr>
      </p:pic>
      <p:sp>
        <p:nvSpPr>
          <p:cNvPr id="153" name="1">
            <a:hlinkClick r:id="rId10" action="ppaction://hlinksldjump"/>
          </p:cNvPr>
          <p:cNvSpPr/>
          <p:nvPr/>
        </p:nvSpPr>
        <p:spPr>
          <a:xfrm>
            <a:off x="6533843" y="1033988"/>
            <a:ext cx="1744203" cy="1744203"/>
          </a:xfrm>
          <a:prstGeom prst="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rgbClr val="002060"/>
                </a:solidFill>
                <a:latin typeface="Arial Black" panose="020B0A04020102020204" pitchFamily="34" charset="0"/>
              </a:rPr>
              <a:t>3</a:t>
            </a:r>
          </a:p>
        </p:txBody>
      </p:sp>
      <p:pic>
        <p:nvPicPr>
          <p:cNvPr id="154" name="xnho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82426" y="2162441"/>
            <a:ext cx="461254" cy="461254"/>
          </a:xfrm>
          <a:prstGeom prst="rect">
            <a:avLst/>
          </a:prstGeom>
        </p:spPr>
      </p:pic>
      <p:pic>
        <p:nvPicPr>
          <p:cNvPr id="155" name="tronhno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81506" y="2210188"/>
            <a:ext cx="365760" cy="365760"/>
          </a:xfrm>
          <a:prstGeom prst="rect">
            <a:avLst/>
          </a:prstGeom>
        </p:spPr>
      </p:pic>
      <p:sp>
        <p:nvSpPr>
          <p:cNvPr id="158" name="1">
            <a:hlinkClick r:id="rId11" action="ppaction://hlinksldjump"/>
          </p:cNvPr>
          <p:cNvSpPr/>
          <p:nvPr/>
        </p:nvSpPr>
        <p:spPr>
          <a:xfrm>
            <a:off x="2871879" y="2854571"/>
            <a:ext cx="1744203" cy="1744203"/>
          </a:xfrm>
          <a:prstGeom prst="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rgbClr val="002060"/>
                </a:solidFill>
                <a:latin typeface="Arial Black" panose="020B0A04020102020204" pitchFamily="34" charset="0"/>
              </a:rPr>
              <a:t>4</a:t>
            </a:r>
          </a:p>
        </p:txBody>
      </p:sp>
      <p:pic>
        <p:nvPicPr>
          <p:cNvPr id="159" name="xnho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18050" y="3998907"/>
            <a:ext cx="461254" cy="461254"/>
          </a:xfrm>
          <a:prstGeom prst="rect">
            <a:avLst/>
          </a:prstGeom>
        </p:spPr>
      </p:pic>
      <p:pic>
        <p:nvPicPr>
          <p:cNvPr id="160" name="tronhno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17130" y="4046654"/>
            <a:ext cx="365760" cy="365760"/>
          </a:xfrm>
          <a:prstGeom prst="rect">
            <a:avLst/>
          </a:prstGeom>
        </p:spPr>
      </p:pic>
      <p:sp>
        <p:nvSpPr>
          <p:cNvPr id="163" name="1">
            <a:hlinkClick r:id="rId12" action="ppaction://hlinksldjump"/>
          </p:cNvPr>
          <p:cNvSpPr/>
          <p:nvPr/>
        </p:nvSpPr>
        <p:spPr>
          <a:xfrm>
            <a:off x="4703680" y="2854571"/>
            <a:ext cx="1744203" cy="1744203"/>
          </a:xfrm>
          <a:prstGeom prst="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rgbClr val="002060"/>
                </a:solidFill>
                <a:latin typeface="Arial Black" panose="020B0A04020102020204" pitchFamily="34" charset="0"/>
              </a:rPr>
              <a:t>5</a:t>
            </a:r>
          </a:p>
        </p:txBody>
      </p:sp>
      <p:pic>
        <p:nvPicPr>
          <p:cNvPr id="164" name="xnho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51013" y="4011391"/>
            <a:ext cx="461254" cy="461254"/>
          </a:xfrm>
          <a:prstGeom prst="rect">
            <a:avLst/>
          </a:prstGeom>
        </p:spPr>
      </p:pic>
      <p:pic>
        <p:nvPicPr>
          <p:cNvPr id="165" name="tronhno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50093" y="4059138"/>
            <a:ext cx="365760" cy="365760"/>
          </a:xfrm>
          <a:prstGeom prst="rect">
            <a:avLst/>
          </a:prstGeom>
        </p:spPr>
      </p:pic>
      <p:sp>
        <p:nvSpPr>
          <p:cNvPr id="168" name="1">
            <a:hlinkClick r:id="rId13" action="ppaction://hlinksldjump"/>
          </p:cNvPr>
          <p:cNvSpPr/>
          <p:nvPr/>
        </p:nvSpPr>
        <p:spPr>
          <a:xfrm>
            <a:off x="6533843" y="2854571"/>
            <a:ext cx="1744203" cy="1744203"/>
          </a:xfrm>
          <a:prstGeom prst="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rgbClr val="002060"/>
                </a:solidFill>
                <a:latin typeface="Arial Black" panose="020B0A04020102020204" pitchFamily="34" charset="0"/>
              </a:rPr>
              <a:t>6</a:t>
            </a:r>
          </a:p>
        </p:txBody>
      </p:sp>
      <p:pic>
        <p:nvPicPr>
          <p:cNvPr id="169" name="xnho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82426" y="4011391"/>
            <a:ext cx="461254" cy="461254"/>
          </a:xfrm>
          <a:prstGeom prst="rect">
            <a:avLst/>
          </a:prstGeom>
        </p:spPr>
      </p:pic>
      <p:pic>
        <p:nvPicPr>
          <p:cNvPr id="170" name="tronhno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81506" y="4059138"/>
            <a:ext cx="365760" cy="365760"/>
          </a:xfrm>
          <a:prstGeom prst="rect">
            <a:avLst/>
          </a:prstGeom>
        </p:spPr>
      </p:pic>
      <p:sp>
        <p:nvSpPr>
          <p:cNvPr id="173" name="1">
            <a:hlinkClick r:id="rId14" action="ppaction://hlinksldjump"/>
          </p:cNvPr>
          <p:cNvSpPr/>
          <p:nvPr/>
        </p:nvSpPr>
        <p:spPr>
          <a:xfrm>
            <a:off x="2871879" y="4685774"/>
            <a:ext cx="1744203" cy="1744203"/>
          </a:xfrm>
          <a:prstGeom prst="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rgbClr val="002060"/>
                </a:solidFill>
                <a:latin typeface="Arial Black" panose="020B0A04020102020204" pitchFamily="34" charset="0"/>
              </a:rPr>
              <a:t>7</a:t>
            </a:r>
          </a:p>
        </p:txBody>
      </p:sp>
      <p:pic>
        <p:nvPicPr>
          <p:cNvPr id="174" name="xnho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18050" y="5829900"/>
            <a:ext cx="461254" cy="461254"/>
          </a:xfrm>
          <a:prstGeom prst="rect">
            <a:avLst/>
          </a:prstGeom>
        </p:spPr>
      </p:pic>
      <p:pic>
        <p:nvPicPr>
          <p:cNvPr id="175" name="tronhno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17130" y="5877647"/>
            <a:ext cx="365760" cy="365760"/>
          </a:xfrm>
          <a:prstGeom prst="rect">
            <a:avLst/>
          </a:prstGeom>
        </p:spPr>
      </p:pic>
      <p:sp>
        <p:nvSpPr>
          <p:cNvPr id="178" name="1">
            <a:hlinkClick r:id="rId15" action="ppaction://hlinksldjump"/>
          </p:cNvPr>
          <p:cNvSpPr/>
          <p:nvPr/>
        </p:nvSpPr>
        <p:spPr>
          <a:xfrm>
            <a:off x="4703680" y="4685774"/>
            <a:ext cx="1744203" cy="1744203"/>
          </a:xfrm>
          <a:prstGeom prst="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rgbClr val="002060"/>
                </a:solidFill>
                <a:latin typeface="Arial Black" panose="020B0A04020102020204" pitchFamily="34" charset="0"/>
              </a:rPr>
              <a:t>8</a:t>
            </a:r>
          </a:p>
        </p:txBody>
      </p:sp>
      <p:pic>
        <p:nvPicPr>
          <p:cNvPr id="179" name="xnho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51013" y="5842384"/>
            <a:ext cx="461254" cy="461254"/>
          </a:xfrm>
          <a:prstGeom prst="rect">
            <a:avLst/>
          </a:prstGeom>
        </p:spPr>
      </p:pic>
      <p:pic>
        <p:nvPicPr>
          <p:cNvPr id="180" name="tronhno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50093" y="5890131"/>
            <a:ext cx="365760" cy="365760"/>
          </a:xfrm>
          <a:prstGeom prst="rect">
            <a:avLst/>
          </a:prstGeom>
        </p:spPr>
      </p:pic>
      <p:sp>
        <p:nvSpPr>
          <p:cNvPr id="183" name="1">
            <a:hlinkClick r:id="rId16" action="ppaction://hlinksldjump"/>
          </p:cNvPr>
          <p:cNvSpPr/>
          <p:nvPr/>
        </p:nvSpPr>
        <p:spPr>
          <a:xfrm>
            <a:off x="6533843" y="4685774"/>
            <a:ext cx="1744203" cy="1744203"/>
          </a:xfrm>
          <a:prstGeom prst="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rgbClr val="002060"/>
                </a:solidFill>
                <a:latin typeface="Arial Black" panose="020B0A04020102020204" pitchFamily="34" charset="0"/>
              </a:rPr>
              <a:t>9</a:t>
            </a:r>
          </a:p>
        </p:txBody>
      </p:sp>
      <p:pic>
        <p:nvPicPr>
          <p:cNvPr id="184" name="xnho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82426" y="5842384"/>
            <a:ext cx="461254" cy="461254"/>
          </a:xfrm>
          <a:prstGeom prst="rect">
            <a:avLst/>
          </a:prstGeom>
        </p:spPr>
      </p:pic>
      <p:pic>
        <p:nvPicPr>
          <p:cNvPr id="185" name="tronhno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81506" y="5890131"/>
            <a:ext cx="365760" cy="365760"/>
          </a:xfrm>
          <a:prstGeom prst="rect">
            <a:avLst/>
          </a:prstGeom>
        </p:spPr>
      </p:pic>
      <p:pic>
        <p:nvPicPr>
          <p:cNvPr id="61" name="kids" descr="图片包含 玩偶, 玩具, 室内, 天空&#10;&#10;已生成极高可信度的说明">
            <a:extLst>
              <a:ext uri="{FF2B5EF4-FFF2-40B4-BE49-F238E27FC236}">
                <a16:creationId xmlns:a16="http://schemas.microsoft.com/office/drawing/2014/main" xmlns="" id="{99BC19F7-603F-4893-B6D9-BEE730DE4011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30" b="25944"/>
          <a:stretch/>
        </p:blipFill>
        <p:spPr>
          <a:xfrm>
            <a:off x="4598919" y="0"/>
            <a:ext cx="1704217" cy="1099659"/>
          </a:xfrm>
          <a:prstGeom prst="rect">
            <a:avLst/>
          </a:prstGeom>
        </p:spPr>
      </p:pic>
      <p:pic>
        <p:nvPicPr>
          <p:cNvPr id="59" name="Picture 58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20" t="70069" r="29757" b="19098"/>
          <a:stretch/>
        </p:blipFill>
        <p:spPr>
          <a:xfrm>
            <a:off x="11508189" y="123104"/>
            <a:ext cx="455735" cy="4572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465310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8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9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0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3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1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4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1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5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1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2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5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8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1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9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1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7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0"/>
                  </p:tgtEl>
                </p:cond>
              </p:nextCondLst>
            </p:seq>
            <p:seq concurrent="1" nextAc="seek">
              <p:cTn id="142" restart="whenNotActive" fill="hold" evtFilter="cancelBubble" nodeType="interactiveSeq">
                <p:stCondLst>
                  <p:cond evt="onClick" delay="0">
                    <p:tgtEl>
                      <p:spTgt spid="1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3" fill="hold">
                      <p:stCondLst>
                        <p:cond delay="0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7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0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3"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1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2" dur="5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5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4"/>
                  </p:tgtEl>
                </p:cond>
              </p:nextCondLst>
            </p:seq>
            <p:seq concurrent="1" nextAc="seek">
              <p:cTn id="165" restart="whenNotActive" fill="hold" evtFilter="cancelBubble" nodeType="interactiveSeq">
                <p:stCondLst>
                  <p:cond evt="onClick" delay="0">
                    <p:tgtEl>
                      <p:spTgt spid="1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6" fill="hold">
                      <p:stCondLst>
                        <p:cond delay="0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2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5"/>
                  </p:tgtEl>
                </p:cond>
              </p:nextCondLst>
            </p:seq>
            <p:seq concurrent="1" nextAc="seek">
              <p:cTn id="177" restart="whenNotActive" fill="hold" evtFilter="cancelBubble" nodeType="interactiveSeq">
                <p:stCondLst>
                  <p:cond evt="onClick" delay="0">
                    <p:tgtEl>
                      <p:spTgt spid="1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8" fill="hold">
                      <p:stCondLst>
                        <p:cond delay="0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2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5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8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1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7" dur="5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5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9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9"/>
                  </p:tgtEl>
                </p:cond>
              </p:nextCondLst>
            </p:seq>
            <p:seq concurrent="1" nextAc="seek">
              <p:cTn id="200" restart="whenNotActive" fill="hold" evtFilter="cancelBubble" nodeType="interactiveSeq">
                <p:stCondLst>
                  <p:cond evt="onClick" delay="0">
                    <p:tgtEl>
                      <p:spTgt spid="1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1" fill="hold">
                      <p:stCondLst>
                        <p:cond delay="0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7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0"/>
                  </p:tgtEl>
                </p:cond>
              </p:nextCondLst>
            </p:seq>
            <p:seq concurrent="1" nextAc="seek">
              <p:cTn id="212" restart="whenNotActive" fill="hold" evtFilter="cancelBubble" nodeType="interactiveSeq">
                <p:stCondLst>
                  <p:cond evt="onClick" delay="0">
                    <p:tgtEl>
                      <p:spTgt spid="1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3" fill="hold">
                      <p:stCondLst>
                        <p:cond delay="0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7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0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3"/>
                  </p:tgtEl>
                </p:cond>
              </p:nextCondLst>
            </p:seq>
            <p:seq concurrent="1" nextAc="seek">
              <p:cTn id="221" restart="whenNotActive" fill="hold" evtFilter="cancelBubble" nodeType="interactiveSeq">
                <p:stCondLst>
                  <p:cond evt="onClick" delay="0">
                    <p:tgtEl>
                      <p:spTgt spid="1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2" fill="hold">
                      <p:stCondLst>
                        <p:cond delay="0"/>
                      </p:stCondLst>
                      <p:childTnLst>
                        <p:par>
                          <p:cTn id="223" fill="hold">
                            <p:stCondLst>
                              <p:cond delay="0"/>
                            </p:stCondLst>
                            <p:childTnLst>
                              <p:par>
                                <p:cTn id="22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2" dur="5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3" dur="5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4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4"/>
                  </p:tgtEl>
                </p:cond>
              </p:nextCondLst>
            </p:seq>
            <p:seq concurrent="1" nextAc="seek">
              <p:cTn id="235" restart="whenNotActive" fill="hold" evtFilter="cancelBubble" nodeType="interactiveSeq">
                <p:stCondLst>
                  <p:cond evt="onClick" delay="0">
                    <p:tgtEl>
                      <p:spTgt spid="1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6" fill="hold">
                      <p:stCondLst>
                        <p:cond delay="0"/>
                      </p:stCondLst>
                      <p:childTnLst>
                        <p:par>
                          <p:cTn id="237" fill="hold">
                            <p:stCondLst>
                              <p:cond delay="0"/>
                            </p:stCondLst>
                            <p:childTnLst>
                              <p:par>
                                <p:cTn id="23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2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5"/>
                  </p:tgtEl>
                </p:cond>
              </p:nextCondLst>
            </p:seq>
            <p:seq concurrent="1" nextAc="seek">
              <p:cTn id="247" restart="whenNotActive" fill="hold" evtFilter="cancelBubble" nodeType="interactiveSeq">
                <p:stCondLst>
                  <p:cond evt="onClick" delay="0">
                    <p:tgtEl>
                      <p:spTgt spid="1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8" fill="hold">
                      <p:stCondLst>
                        <p:cond delay="0"/>
                      </p:stCondLst>
                      <p:childTnLst>
                        <p:par>
                          <p:cTn id="249" fill="hold">
                            <p:stCondLst>
                              <p:cond delay="0"/>
                            </p:stCondLst>
                            <p:childTnLst>
                              <p:par>
                                <p:cTn id="2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2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5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8"/>
                  </p:tgtEl>
                </p:cond>
              </p:nextCondLst>
            </p:seq>
            <p:seq concurrent="1" nextAc="seek">
              <p:cTn id="256" restart="whenNotActive" fill="hold" evtFilter="cancelBubble" nodeType="interactiveSeq">
                <p:stCondLst>
                  <p:cond evt="onClick" delay="0">
                    <p:tgtEl>
                      <p:spTgt spid="1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7" fill="hold">
                      <p:stCondLst>
                        <p:cond delay="0"/>
                      </p:stCondLst>
                      <p:childTnLst>
                        <p:par>
                          <p:cTn id="258" fill="hold">
                            <p:stCondLst>
                              <p:cond delay="0"/>
                            </p:stCondLst>
                            <p:childTnLst>
                              <p:par>
                                <p:cTn id="25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7" dur="5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8" dur="5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9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9"/>
                  </p:tgtEl>
                </p:cond>
              </p:nextCondLst>
            </p:seq>
            <p:seq concurrent="1" nextAc="seek">
              <p:cTn id="270" restart="whenNotActive" fill="hold" evtFilter="cancelBubble" nodeType="interactiveSeq">
                <p:stCondLst>
                  <p:cond evt="onClick" delay="0">
                    <p:tgtEl>
                      <p:spTgt spid="1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1" fill="hold">
                      <p:stCondLst>
                        <p:cond delay="0"/>
                      </p:stCondLst>
                      <p:childTnLst>
                        <p:par>
                          <p:cTn id="272" fill="hold">
                            <p:stCondLst>
                              <p:cond delay="0"/>
                            </p:stCondLst>
                            <p:childTnLst>
                              <p:par>
                                <p:cTn id="27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7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0"/>
                  </p:tgtEl>
                </p:cond>
              </p:nextCondLst>
            </p:seq>
            <p:seq concurrent="1" nextAc="seek">
              <p:cTn id="282" restart="whenNotActive" fill="hold" evtFilter="cancelBubble" nodeType="interactiveSeq">
                <p:stCondLst>
                  <p:cond evt="onClick" delay="0">
                    <p:tgtEl>
                      <p:spTgt spid="1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3" fill="hold">
                      <p:stCondLst>
                        <p:cond delay="0"/>
                      </p:stCondLst>
                      <p:childTnLst>
                        <p:par>
                          <p:cTn id="284" fill="hold">
                            <p:stCondLst>
                              <p:cond delay="0"/>
                            </p:stCondLst>
                            <p:childTnLst>
                              <p:par>
                                <p:cTn id="28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7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0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3"/>
                  </p:tgtEl>
                </p:cond>
              </p:nextCondLst>
            </p:seq>
            <p:seq concurrent="1" nextAc="seek">
              <p:cTn id="291" restart="whenNotActive" fill="hold" evtFilter="cancelBubble" nodeType="interactiveSeq">
                <p:stCondLst>
                  <p:cond evt="onClick" delay="0">
                    <p:tgtEl>
                      <p:spTgt spid="1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2" fill="hold">
                      <p:stCondLst>
                        <p:cond delay="0"/>
                      </p:stCondLst>
                      <p:childTnLst>
                        <p:par>
                          <p:cTn id="293" fill="hold">
                            <p:stCondLst>
                              <p:cond delay="0"/>
                            </p:stCondLst>
                            <p:childTnLst>
                              <p:par>
                                <p:cTn id="29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2" dur="5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3" dur="5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4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4"/>
                  </p:tgtEl>
                </p:cond>
              </p:nextCondLst>
            </p:seq>
            <p:seq concurrent="1" nextAc="seek">
              <p:cTn id="305" restart="whenNotActive" fill="hold" evtFilter="cancelBubble" nodeType="interactiveSeq">
                <p:stCondLst>
                  <p:cond evt="onClick" delay="0">
                    <p:tgtEl>
                      <p:spTgt spid="1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6" fill="hold">
                      <p:stCondLst>
                        <p:cond delay="0"/>
                      </p:stCondLst>
                      <p:childTnLst>
                        <p:par>
                          <p:cTn id="307" fill="hold">
                            <p:stCondLst>
                              <p:cond delay="0"/>
                            </p:stCondLst>
                            <p:childTnLst>
                              <p:par>
                                <p:cTn id="30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2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5"/>
                  </p:tgtEl>
                </p:cond>
              </p:nextCondLst>
            </p:seq>
          </p:childTnLst>
        </p:cTn>
      </p:par>
    </p:tnLst>
    <p:bldLst>
      <p:bldP spid="29" grpId="0" animBg="1"/>
      <p:bldP spid="27" grpId="0" animBg="1"/>
      <p:bldP spid="146" grpId="0" animBg="1"/>
      <p:bldP spid="147" grpId="0" animBg="1"/>
      <p:bldP spid="151" grpId="0" animBg="1"/>
      <p:bldP spid="152" grpId="0" animBg="1"/>
      <p:bldP spid="156" grpId="0" animBg="1"/>
      <p:bldP spid="157" grpId="0" animBg="1"/>
      <p:bldP spid="161" grpId="0" animBg="1"/>
      <p:bldP spid="162" grpId="0" animBg="1"/>
      <p:bldP spid="166" grpId="0" animBg="1"/>
      <p:bldP spid="167" grpId="0" animBg="1"/>
      <p:bldP spid="171" grpId="0" animBg="1"/>
      <p:bldP spid="172" grpId="0" animBg="1"/>
      <p:bldP spid="176" grpId="0" animBg="1"/>
      <p:bldP spid="177" grpId="0" animBg="1"/>
      <p:bldP spid="181" grpId="0" animBg="1"/>
      <p:bldP spid="182" grpId="0" animBg="1"/>
      <p:bldP spid="11" grpId="0" animBg="1"/>
      <p:bldP spid="11" grpId="1" animBg="1"/>
      <p:bldP spid="148" grpId="0" animBg="1"/>
      <p:bldP spid="148" grpId="1" animBg="1"/>
      <p:bldP spid="153" grpId="0" animBg="1"/>
      <p:bldP spid="153" grpId="1" animBg="1"/>
      <p:bldP spid="158" grpId="0" animBg="1"/>
      <p:bldP spid="158" grpId="1" animBg="1"/>
      <p:bldP spid="163" grpId="0" animBg="1"/>
      <p:bldP spid="163" grpId="1" animBg="1"/>
      <p:bldP spid="168" grpId="0" animBg="1"/>
      <p:bldP spid="168" grpId="1" animBg="1"/>
      <p:bldP spid="173" grpId="0" animBg="1"/>
      <p:bldP spid="173" grpId="1" animBg="1"/>
      <p:bldP spid="178" grpId="0" animBg="1"/>
      <p:bldP spid="178" grpId="1" animBg="1"/>
      <p:bldP spid="183" grpId="0" animBg="1"/>
      <p:bldP spid="183" grpId="1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MsPham"/>
          <p:cNvSpPr/>
          <p:nvPr/>
        </p:nvSpPr>
        <p:spPr>
          <a:xfrm>
            <a:off x="-1" y="0"/>
            <a:ext cx="12191999" cy="6858000"/>
          </a:xfrm>
          <a:prstGeom prst="rect">
            <a:avLst/>
          </a:prstGeom>
          <a:solidFill>
            <a:srgbClr val="72D4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star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58" r="66235" b="27006"/>
          <a:stretch/>
        </p:blipFill>
        <p:spPr>
          <a:xfrm>
            <a:off x="7128115" y="204352"/>
            <a:ext cx="4914900" cy="4932025"/>
          </a:xfrm>
          <a:prstGeom prst="rect">
            <a:avLst/>
          </a:prstGeom>
        </p:spPr>
      </p:pic>
      <p:pic>
        <p:nvPicPr>
          <p:cNvPr id="10" name="ndhoi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6" r="34400" b="5897"/>
          <a:stretch/>
        </p:blipFill>
        <p:spPr>
          <a:xfrm>
            <a:off x="198366" y="0"/>
            <a:ext cx="7833699" cy="6570330"/>
          </a:xfrm>
          <a:prstGeom prst="rect">
            <a:avLst/>
          </a:prstGeom>
        </p:spPr>
      </p:pic>
      <p:pic>
        <p:nvPicPr>
          <p:cNvPr id="11" name="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81" t="24563" r="40933" b="26282"/>
          <a:stretch/>
        </p:blipFill>
        <p:spPr>
          <a:xfrm flipH="1">
            <a:off x="468481" y="4302619"/>
            <a:ext cx="1529633" cy="2282429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2980407" y="109102"/>
            <a:ext cx="3459805" cy="1135368"/>
          </a:xfrm>
          <a:prstGeom prst="roundRect">
            <a:avLst>
              <a:gd name="adj" fmla="val 4386"/>
            </a:avLst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spc="50" dirty="0">
                <a:ln w="19050" cmpd="sng">
                  <a:solidFill>
                    <a:srgbClr val="46C646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139700">
                    <a:srgbClr val="D2FE04"/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Question</a:t>
            </a:r>
            <a:endParaRPr lang="en-US" sz="5400" b="1" dirty="0">
              <a:ln w="19050" cmpd="sng">
                <a:solidFill>
                  <a:srgbClr val="46C646"/>
                </a:solidFill>
                <a:prstDash val="solid"/>
              </a:ln>
              <a:solidFill>
                <a:srgbClr val="002060"/>
              </a:solidFill>
              <a:effectLst>
                <a:glow rad="139700">
                  <a:srgbClr val="D2FE04"/>
                </a:glo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asw"/>
          <p:cNvSpPr/>
          <p:nvPr/>
        </p:nvSpPr>
        <p:spPr>
          <a:xfrm>
            <a:off x="4972049" y="5730318"/>
            <a:ext cx="2485593" cy="832428"/>
          </a:xfrm>
          <a:prstGeom prst="roundRect">
            <a:avLst>
              <a:gd name="adj" fmla="val 50000"/>
            </a:avLst>
          </a:prstGeom>
          <a:solidFill>
            <a:srgbClr val="D2FE04">
              <a:alpha val="85000"/>
            </a:srgbClr>
          </a:solidFill>
          <a:ln>
            <a:noFill/>
          </a:ln>
          <a:effectLst/>
          <a:scene3d>
            <a:camera prst="orthographicFront"/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Answer</a:t>
            </a:r>
          </a:p>
        </p:txBody>
      </p:sp>
      <p:sp>
        <p:nvSpPr>
          <p:cNvPr id="27" name="1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26" name="2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22" name="3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21" name="4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20" name="5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19" name="6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18" name="7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16" name="8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28" name="9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15" name="10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</a:p>
        </p:txBody>
      </p:sp>
      <p:sp>
        <p:nvSpPr>
          <p:cNvPr id="29" name="10"/>
          <p:cNvSpPr/>
          <p:nvPr/>
        </p:nvSpPr>
        <p:spPr>
          <a:xfrm>
            <a:off x="8016589" y="1990557"/>
            <a:ext cx="3381312" cy="2160579"/>
          </a:xfrm>
          <a:prstGeom prst="ellipse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6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Time’s up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7128115" y="204352"/>
            <a:ext cx="4914900" cy="4932025"/>
            <a:chOff x="7128115" y="204352"/>
            <a:chExt cx="4914900" cy="4932025"/>
          </a:xfrm>
        </p:grpSpPr>
        <p:pic>
          <p:nvPicPr>
            <p:cNvPr id="30" name="star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758" r="66235" b="27006"/>
            <a:stretch/>
          </p:blipFill>
          <p:spPr>
            <a:xfrm>
              <a:off x="7128115" y="204352"/>
              <a:ext cx="4914900" cy="4932025"/>
            </a:xfrm>
            <a:prstGeom prst="rect">
              <a:avLst/>
            </a:prstGeom>
          </p:spPr>
        </p:pic>
        <p:sp>
          <p:nvSpPr>
            <p:cNvPr id="8" name="Rounded Rectangle 7"/>
            <p:cNvSpPr/>
            <p:nvPr/>
          </p:nvSpPr>
          <p:spPr>
            <a:xfrm>
              <a:off x="8539076" y="2023866"/>
              <a:ext cx="2501198" cy="2143125"/>
            </a:xfrm>
            <a:prstGeom prst="roundRect">
              <a:avLst>
                <a:gd name="adj" fmla="val 4386"/>
              </a:avLst>
            </a:prstGeom>
            <a:noFill/>
            <a:ln>
              <a:noFill/>
            </a:ln>
            <a:effec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60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young</a:t>
              </a:r>
            </a:p>
          </p:txBody>
        </p:sp>
      </p:grpSp>
      <p:pic>
        <p:nvPicPr>
          <p:cNvPr id="23" name="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12" t="2133" r="10000" b="53305"/>
          <a:stretch/>
        </p:blipFill>
        <p:spPr>
          <a:xfrm>
            <a:off x="9021541" y="4024551"/>
            <a:ext cx="1941651" cy="2223651"/>
          </a:xfrm>
          <a:prstGeom prst="rect">
            <a:avLst/>
          </a:prstGeom>
        </p:spPr>
      </p:pic>
      <p:sp>
        <p:nvSpPr>
          <p:cNvPr id="25" name="Right Arrow 24">
            <a:hlinkClick r:id="rId7" action="ppaction://hlinksldjump"/>
          </p:cNvPr>
          <p:cNvSpPr/>
          <p:nvPr/>
        </p:nvSpPr>
        <p:spPr>
          <a:xfrm>
            <a:off x="10427405" y="5730317"/>
            <a:ext cx="1064466" cy="764625"/>
          </a:xfrm>
          <a:prstGeom prst="rightArrow">
            <a:avLst>
              <a:gd name="adj1" fmla="val 50000"/>
              <a:gd name="adj2" fmla="val 44579"/>
            </a:avLst>
          </a:prstGeom>
          <a:solidFill>
            <a:srgbClr val="EFFFA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arrington" panose="04040505050A02020702" pitchFamily="82" charset="0"/>
              </a:rPr>
              <a:t>Back  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089908" y="2000055"/>
            <a:ext cx="47847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The boy is ________ and the grandmother is old. 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2727110" y="3083593"/>
            <a:ext cx="3753893" cy="2443024"/>
            <a:chOff x="2239604" y="2687009"/>
            <a:chExt cx="4420041" cy="2876551"/>
          </a:xfrm>
        </p:grpSpPr>
        <p:pic>
          <p:nvPicPr>
            <p:cNvPr id="2050" name="Picture 2" descr="https://s.sachmem.vn/public/images/TA4SBT/U14-B-1-1-gbanntggwawbwuki.jp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39604" y="2687009"/>
              <a:ext cx="4381500" cy="28765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Rectangle 1"/>
            <p:cNvSpPr/>
            <p:nvPr/>
          </p:nvSpPr>
          <p:spPr>
            <a:xfrm>
              <a:off x="4834179" y="5265776"/>
              <a:ext cx="1825466" cy="29778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092068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250"/>
                            </p:stCondLst>
                            <p:childTnLst>
                              <p:par>
                                <p:cTn id="8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250"/>
                            </p:stCondLst>
                            <p:childTnLst>
                              <p:par>
                                <p:cTn id="11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250"/>
                            </p:stCondLst>
                            <p:childTnLst>
                              <p:par>
                                <p:cTn id="14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250"/>
                            </p:stCondLst>
                            <p:childTnLst>
                              <p:par>
                                <p:cTn id="17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250"/>
                            </p:stCondLst>
                            <p:childTnLst>
                              <p:par>
                                <p:cTn id="20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250"/>
                            </p:stCondLst>
                            <p:childTnLst>
                              <p:par>
                                <p:cTn id="23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250"/>
                            </p:stCondLst>
                            <p:childTnLst>
                              <p:par>
                                <p:cTn id="26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250"/>
                            </p:stCondLst>
                            <p:childTnLst>
                              <p:par>
                                <p:cTn id="29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9250"/>
                            </p:stCondLst>
                            <p:childTnLst>
                              <p:par>
                                <p:cTn id="32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250"/>
                            </p:stCondLst>
                            <p:childTnLst>
                              <p:par>
                                <p:cTn id="35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27" grpId="0" animBg="1"/>
      <p:bldP spid="26" grpId="0" animBg="1"/>
      <p:bldP spid="22" grpId="0" animBg="1"/>
      <p:bldP spid="21" grpId="0" animBg="1"/>
      <p:bldP spid="20" grpId="0" animBg="1"/>
      <p:bldP spid="19" grpId="0" animBg="1"/>
      <p:bldP spid="18" grpId="0" animBg="1"/>
      <p:bldP spid="16" grpId="0" animBg="1"/>
      <p:bldP spid="28" grpId="0" animBg="1"/>
      <p:bldP spid="15" grpId="0" animBg="1"/>
      <p:bldP spid="29" grpId="0"/>
      <p:bldP spid="29" grpId="1"/>
      <p:bldP spid="25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MsPham"/>
          <p:cNvSpPr/>
          <p:nvPr/>
        </p:nvSpPr>
        <p:spPr>
          <a:xfrm>
            <a:off x="-1" y="0"/>
            <a:ext cx="12191999" cy="6858000"/>
          </a:xfrm>
          <a:prstGeom prst="rect">
            <a:avLst/>
          </a:prstGeom>
          <a:solidFill>
            <a:srgbClr val="72D4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star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58" r="66235" b="27006"/>
          <a:stretch/>
        </p:blipFill>
        <p:spPr>
          <a:xfrm>
            <a:off x="7128115" y="204352"/>
            <a:ext cx="4914900" cy="4932025"/>
          </a:xfrm>
          <a:prstGeom prst="rect">
            <a:avLst/>
          </a:prstGeom>
        </p:spPr>
      </p:pic>
      <p:pic>
        <p:nvPicPr>
          <p:cNvPr id="10" name="ndhoi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6" r="34400" b="5897"/>
          <a:stretch/>
        </p:blipFill>
        <p:spPr>
          <a:xfrm>
            <a:off x="198366" y="0"/>
            <a:ext cx="7833699" cy="6570330"/>
          </a:xfrm>
          <a:prstGeom prst="rect">
            <a:avLst/>
          </a:prstGeom>
        </p:spPr>
      </p:pic>
      <p:pic>
        <p:nvPicPr>
          <p:cNvPr id="11" name="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81" t="24563" r="40933" b="26282"/>
          <a:stretch/>
        </p:blipFill>
        <p:spPr>
          <a:xfrm flipH="1">
            <a:off x="468481" y="4302619"/>
            <a:ext cx="1529633" cy="2282429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2980407" y="109102"/>
            <a:ext cx="3459805" cy="1135368"/>
          </a:xfrm>
          <a:prstGeom prst="roundRect">
            <a:avLst>
              <a:gd name="adj" fmla="val 4386"/>
            </a:avLst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spc="50" dirty="0">
                <a:ln w="19050" cmpd="sng">
                  <a:solidFill>
                    <a:srgbClr val="46C646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139700">
                    <a:srgbClr val="D2FE04"/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Question</a:t>
            </a:r>
            <a:endParaRPr lang="en-US" sz="5400" b="1" dirty="0">
              <a:ln w="19050" cmpd="sng">
                <a:solidFill>
                  <a:srgbClr val="46C646"/>
                </a:solidFill>
                <a:prstDash val="solid"/>
              </a:ln>
              <a:solidFill>
                <a:srgbClr val="002060"/>
              </a:solidFill>
              <a:effectLst>
                <a:glow rad="139700">
                  <a:srgbClr val="D2FE04"/>
                </a:glo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asw"/>
          <p:cNvSpPr/>
          <p:nvPr/>
        </p:nvSpPr>
        <p:spPr>
          <a:xfrm>
            <a:off x="4972049" y="5730318"/>
            <a:ext cx="2485593" cy="832428"/>
          </a:xfrm>
          <a:prstGeom prst="roundRect">
            <a:avLst>
              <a:gd name="adj" fmla="val 50000"/>
            </a:avLst>
          </a:prstGeom>
          <a:solidFill>
            <a:srgbClr val="D2FE04">
              <a:alpha val="85000"/>
            </a:srgbClr>
          </a:solidFill>
          <a:ln>
            <a:noFill/>
          </a:ln>
          <a:effectLst/>
          <a:scene3d>
            <a:camera prst="orthographicFront"/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Answer</a:t>
            </a:r>
          </a:p>
        </p:txBody>
      </p:sp>
      <p:sp>
        <p:nvSpPr>
          <p:cNvPr id="27" name="1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26" name="2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22" name="3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21" name="4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20" name="5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19" name="6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18" name="7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16" name="8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28" name="9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15" name="10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</a:p>
        </p:txBody>
      </p:sp>
      <p:sp>
        <p:nvSpPr>
          <p:cNvPr id="29" name="10"/>
          <p:cNvSpPr/>
          <p:nvPr/>
        </p:nvSpPr>
        <p:spPr>
          <a:xfrm>
            <a:off x="8016589" y="1990557"/>
            <a:ext cx="3381312" cy="2160579"/>
          </a:xfrm>
          <a:prstGeom prst="ellipse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6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Time’s up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7128115" y="204352"/>
            <a:ext cx="4914900" cy="4932025"/>
            <a:chOff x="7128115" y="204352"/>
            <a:chExt cx="4914900" cy="4932025"/>
          </a:xfrm>
        </p:grpSpPr>
        <p:pic>
          <p:nvPicPr>
            <p:cNvPr id="30" name="star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758" r="66235" b="27006"/>
            <a:stretch/>
          </p:blipFill>
          <p:spPr>
            <a:xfrm>
              <a:off x="7128115" y="204352"/>
              <a:ext cx="4914900" cy="4932025"/>
            </a:xfrm>
            <a:prstGeom prst="rect">
              <a:avLst/>
            </a:prstGeom>
          </p:spPr>
        </p:pic>
        <p:sp>
          <p:nvSpPr>
            <p:cNvPr id="8" name="Rounded Rectangle 7"/>
            <p:cNvSpPr/>
            <p:nvPr/>
          </p:nvSpPr>
          <p:spPr>
            <a:xfrm>
              <a:off x="8539076" y="2023866"/>
              <a:ext cx="2501198" cy="2143125"/>
            </a:xfrm>
            <a:prstGeom prst="roundRect">
              <a:avLst>
                <a:gd name="adj" fmla="val 4386"/>
              </a:avLst>
            </a:prstGeom>
            <a:noFill/>
            <a:ln>
              <a:noFill/>
            </a:ln>
            <a:effec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54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short</a:t>
              </a:r>
            </a:p>
          </p:txBody>
        </p:sp>
      </p:grpSp>
      <p:pic>
        <p:nvPicPr>
          <p:cNvPr id="23" name="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12" t="2133" r="10000" b="53305"/>
          <a:stretch/>
        </p:blipFill>
        <p:spPr>
          <a:xfrm>
            <a:off x="9021541" y="4024551"/>
            <a:ext cx="1941651" cy="2223651"/>
          </a:xfrm>
          <a:prstGeom prst="rect">
            <a:avLst/>
          </a:prstGeom>
        </p:spPr>
      </p:pic>
      <p:sp>
        <p:nvSpPr>
          <p:cNvPr id="25" name="Right Arrow 24">
            <a:hlinkClick r:id="rId7" action="ppaction://hlinksldjump"/>
          </p:cNvPr>
          <p:cNvSpPr/>
          <p:nvPr/>
        </p:nvSpPr>
        <p:spPr>
          <a:xfrm>
            <a:off x="10427405" y="5730317"/>
            <a:ext cx="1064466" cy="764625"/>
          </a:xfrm>
          <a:prstGeom prst="rightArrow">
            <a:avLst>
              <a:gd name="adj1" fmla="val 50000"/>
              <a:gd name="adj2" fmla="val 44579"/>
            </a:avLst>
          </a:prstGeom>
          <a:solidFill>
            <a:srgbClr val="EFFFA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arrington" panose="04040505050A02020702" pitchFamily="82" charset="0"/>
              </a:rPr>
              <a:t>Back  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834297" y="1842757"/>
            <a:ext cx="54298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The sister is tall</a:t>
            </a:r>
          </a:p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and  the brother is _______.</a:t>
            </a:r>
          </a:p>
        </p:txBody>
      </p:sp>
      <p:pic>
        <p:nvPicPr>
          <p:cNvPr id="3074" name="Picture 2" descr="https://s.sachmem.vn/public/images/TA4SBT/U14-B-1-2-mbhugfwrowjenocz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97" r="15012"/>
          <a:stretch/>
        </p:blipFill>
        <p:spPr bwMode="auto">
          <a:xfrm>
            <a:off x="3343537" y="2728715"/>
            <a:ext cx="2781837" cy="2876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3493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250"/>
                            </p:stCondLst>
                            <p:childTnLst>
                              <p:par>
                                <p:cTn id="8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250"/>
                            </p:stCondLst>
                            <p:childTnLst>
                              <p:par>
                                <p:cTn id="11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250"/>
                            </p:stCondLst>
                            <p:childTnLst>
                              <p:par>
                                <p:cTn id="14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250"/>
                            </p:stCondLst>
                            <p:childTnLst>
                              <p:par>
                                <p:cTn id="17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250"/>
                            </p:stCondLst>
                            <p:childTnLst>
                              <p:par>
                                <p:cTn id="20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250"/>
                            </p:stCondLst>
                            <p:childTnLst>
                              <p:par>
                                <p:cTn id="23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250"/>
                            </p:stCondLst>
                            <p:childTnLst>
                              <p:par>
                                <p:cTn id="26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250"/>
                            </p:stCondLst>
                            <p:childTnLst>
                              <p:par>
                                <p:cTn id="29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9250"/>
                            </p:stCondLst>
                            <p:childTnLst>
                              <p:par>
                                <p:cTn id="32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250"/>
                            </p:stCondLst>
                            <p:childTnLst>
                              <p:par>
                                <p:cTn id="35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27" grpId="0" animBg="1"/>
      <p:bldP spid="26" grpId="0" animBg="1"/>
      <p:bldP spid="22" grpId="0" animBg="1"/>
      <p:bldP spid="21" grpId="0" animBg="1"/>
      <p:bldP spid="20" grpId="0" animBg="1"/>
      <p:bldP spid="19" grpId="0" animBg="1"/>
      <p:bldP spid="18" grpId="0" animBg="1"/>
      <p:bldP spid="16" grpId="0" animBg="1"/>
      <p:bldP spid="28" grpId="0" animBg="1"/>
      <p:bldP spid="15" grpId="0" animBg="1"/>
      <p:bldP spid="29" grpId="0"/>
      <p:bldP spid="29" grpId="1"/>
      <p:bldP spid="25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MsPham"/>
          <p:cNvSpPr/>
          <p:nvPr/>
        </p:nvSpPr>
        <p:spPr>
          <a:xfrm>
            <a:off x="-1" y="0"/>
            <a:ext cx="12191999" cy="6858000"/>
          </a:xfrm>
          <a:prstGeom prst="rect">
            <a:avLst/>
          </a:prstGeom>
          <a:solidFill>
            <a:srgbClr val="72D4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star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58" r="66235" b="27006"/>
          <a:stretch/>
        </p:blipFill>
        <p:spPr>
          <a:xfrm>
            <a:off x="7128115" y="204352"/>
            <a:ext cx="4914900" cy="4932025"/>
          </a:xfrm>
          <a:prstGeom prst="rect">
            <a:avLst/>
          </a:prstGeom>
        </p:spPr>
      </p:pic>
      <p:pic>
        <p:nvPicPr>
          <p:cNvPr id="10" name="ndhoi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6" r="34400" b="5897"/>
          <a:stretch/>
        </p:blipFill>
        <p:spPr>
          <a:xfrm>
            <a:off x="198366" y="0"/>
            <a:ext cx="7833699" cy="6570330"/>
          </a:xfrm>
          <a:prstGeom prst="rect">
            <a:avLst/>
          </a:prstGeom>
        </p:spPr>
      </p:pic>
      <p:pic>
        <p:nvPicPr>
          <p:cNvPr id="11" name="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81" t="24563" r="40933" b="26282"/>
          <a:stretch/>
        </p:blipFill>
        <p:spPr>
          <a:xfrm flipH="1">
            <a:off x="468481" y="4302619"/>
            <a:ext cx="1529633" cy="2282429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2980407" y="109102"/>
            <a:ext cx="3459805" cy="1135368"/>
          </a:xfrm>
          <a:prstGeom prst="roundRect">
            <a:avLst>
              <a:gd name="adj" fmla="val 4386"/>
            </a:avLst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spc="50" dirty="0">
                <a:ln w="19050" cmpd="sng">
                  <a:solidFill>
                    <a:srgbClr val="46C646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139700">
                    <a:srgbClr val="D2FE04"/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Question</a:t>
            </a:r>
            <a:endParaRPr lang="en-US" sz="5400" b="1" dirty="0">
              <a:ln w="19050" cmpd="sng">
                <a:solidFill>
                  <a:srgbClr val="46C646"/>
                </a:solidFill>
                <a:prstDash val="solid"/>
              </a:ln>
              <a:solidFill>
                <a:srgbClr val="002060"/>
              </a:solidFill>
              <a:effectLst>
                <a:glow rad="139700">
                  <a:srgbClr val="D2FE04"/>
                </a:glo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asw"/>
          <p:cNvSpPr/>
          <p:nvPr/>
        </p:nvSpPr>
        <p:spPr>
          <a:xfrm>
            <a:off x="4972049" y="5730318"/>
            <a:ext cx="2485593" cy="832428"/>
          </a:xfrm>
          <a:prstGeom prst="roundRect">
            <a:avLst>
              <a:gd name="adj" fmla="val 50000"/>
            </a:avLst>
          </a:prstGeom>
          <a:solidFill>
            <a:srgbClr val="D2FE04">
              <a:alpha val="85000"/>
            </a:srgbClr>
          </a:solidFill>
          <a:ln>
            <a:noFill/>
          </a:ln>
          <a:effectLst/>
          <a:scene3d>
            <a:camera prst="orthographicFront"/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Answer</a:t>
            </a:r>
          </a:p>
        </p:txBody>
      </p:sp>
      <p:sp>
        <p:nvSpPr>
          <p:cNvPr id="27" name="1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26" name="2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22" name="3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21" name="4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20" name="5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19" name="6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18" name="7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16" name="8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28" name="9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15" name="10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</a:p>
        </p:txBody>
      </p:sp>
      <p:sp>
        <p:nvSpPr>
          <p:cNvPr id="29" name="10"/>
          <p:cNvSpPr/>
          <p:nvPr/>
        </p:nvSpPr>
        <p:spPr>
          <a:xfrm>
            <a:off x="8016589" y="1990557"/>
            <a:ext cx="3381312" cy="2160579"/>
          </a:xfrm>
          <a:prstGeom prst="ellipse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6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Time’s up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7128115" y="204352"/>
            <a:ext cx="4914900" cy="4932025"/>
            <a:chOff x="7128115" y="204352"/>
            <a:chExt cx="4914900" cy="4932025"/>
          </a:xfrm>
        </p:grpSpPr>
        <p:pic>
          <p:nvPicPr>
            <p:cNvPr id="30" name="star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758" r="66235" b="27006"/>
            <a:stretch/>
          </p:blipFill>
          <p:spPr>
            <a:xfrm>
              <a:off x="7128115" y="204352"/>
              <a:ext cx="4914900" cy="4932025"/>
            </a:xfrm>
            <a:prstGeom prst="rect">
              <a:avLst/>
            </a:prstGeom>
          </p:spPr>
        </p:pic>
        <p:sp>
          <p:nvSpPr>
            <p:cNvPr id="8" name="Rounded Rectangle 7"/>
            <p:cNvSpPr/>
            <p:nvPr/>
          </p:nvSpPr>
          <p:spPr>
            <a:xfrm>
              <a:off x="8539076" y="2023866"/>
              <a:ext cx="2501198" cy="2143125"/>
            </a:xfrm>
            <a:prstGeom prst="roundRect">
              <a:avLst>
                <a:gd name="adj" fmla="val 4386"/>
              </a:avLst>
            </a:prstGeom>
            <a:noFill/>
            <a:ln>
              <a:noFill/>
            </a:ln>
            <a:effec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4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Small</a:t>
              </a:r>
            </a:p>
          </p:txBody>
        </p:sp>
      </p:grpSp>
      <p:pic>
        <p:nvPicPr>
          <p:cNvPr id="23" name="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12" t="2133" r="10000" b="53305"/>
          <a:stretch/>
        </p:blipFill>
        <p:spPr>
          <a:xfrm>
            <a:off x="9021541" y="4024551"/>
            <a:ext cx="1941651" cy="2223651"/>
          </a:xfrm>
          <a:prstGeom prst="rect">
            <a:avLst/>
          </a:prstGeom>
        </p:spPr>
      </p:pic>
      <p:sp>
        <p:nvSpPr>
          <p:cNvPr id="25" name="Right Arrow 24">
            <a:hlinkClick r:id="rId7" action="ppaction://hlinksldjump"/>
          </p:cNvPr>
          <p:cNvSpPr/>
          <p:nvPr/>
        </p:nvSpPr>
        <p:spPr>
          <a:xfrm>
            <a:off x="10427405" y="5730317"/>
            <a:ext cx="1064466" cy="764625"/>
          </a:xfrm>
          <a:prstGeom prst="rightArrow">
            <a:avLst>
              <a:gd name="adj1" fmla="val 50000"/>
              <a:gd name="adj2" fmla="val 44579"/>
            </a:avLst>
          </a:prstGeom>
          <a:solidFill>
            <a:srgbClr val="EFFFA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arrington" panose="04040505050A02020702" pitchFamily="82" charset="0"/>
              </a:rPr>
              <a:t>Back  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834297" y="1842757"/>
            <a:ext cx="54298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He is big and she is ______.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2938952" y="2899996"/>
            <a:ext cx="3220504" cy="2743201"/>
            <a:chOff x="2678805" y="2910624"/>
            <a:chExt cx="3220504" cy="2743201"/>
          </a:xfrm>
        </p:grpSpPr>
        <p:pic>
          <p:nvPicPr>
            <p:cNvPr id="4098" name="Picture 2" descr="https://s.sachmem.vn/public/images/TA4SBT/U14-B-1-3-pxqjldwmbjqkllaw.jpg"/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222" t="965" r="13588" b="3671"/>
            <a:stretch/>
          </p:blipFill>
          <p:spPr bwMode="auto">
            <a:xfrm>
              <a:off x="2678805" y="2910624"/>
              <a:ext cx="3206839" cy="27432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Rectangle 1"/>
            <p:cNvSpPr/>
            <p:nvPr/>
          </p:nvSpPr>
          <p:spPr>
            <a:xfrm>
              <a:off x="4972049" y="5497873"/>
              <a:ext cx="927260" cy="132362"/>
            </a:xfrm>
            <a:prstGeom prst="rect">
              <a:avLst/>
            </a:prstGeom>
            <a:solidFill>
              <a:srgbClr val="B9E3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877988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250"/>
                            </p:stCondLst>
                            <p:childTnLst>
                              <p:par>
                                <p:cTn id="8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250"/>
                            </p:stCondLst>
                            <p:childTnLst>
                              <p:par>
                                <p:cTn id="11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250"/>
                            </p:stCondLst>
                            <p:childTnLst>
                              <p:par>
                                <p:cTn id="14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250"/>
                            </p:stCondLst>
                            <p:childTnLst>
                              <p:par>
                                <p:cTn id="17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250"/>
                            </p:stCondLst>
                            <p:childTnLst>
                              <p:par>
                                <p:cTn id="20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250"/>
                            </p:stCondLst>
                            <p:childTnLst>
                              <p:par>
                                <p:cTn id="23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250"/>
                            </p:stCondLst>
                            <p:childTnLst>
                              <p:par>
                                <p:cTn id="26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250"/>
                            </p:stCondLst>
                            <p:childTnLst>
                              <p:par>
                                <p:cTn id="29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9250"/>
                            </p:stCondLst>
                            <p:childTnLst>
                              <p:par>
                                <p:cTn id="32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250"/>
                            </p:stCondLst>
                            <p:childTnLst>
                              <p:par>
                                <p:cTn id="35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27" grpId="0" animBg="1"/>
      <p:bldP spid="26" grpId="0" animBg="1"/>
      <p:bldP spid="22" grpId="0" animBg="1"/>
      <p:bldP spid="21" grpId="0" animBg="1"/>
      <p:bldP spid="20" grpId="0" animBg="1"/>
      <p:bldP spid="19" grpId="0" animBg="1"/>
      <p:bldP spid="18" grpId="0" animBg="1"/>
      <p:bldP spid="16" grpId="0" animBg="1"/>
      <p:bldP spid="28" grpId="0" animBg="1"/>
      <p:bldP spid="15" grpId="0" animBg="1"/>
      <p:bldP spid="29" grpId="0"/>
      <p:bldP spid="29" grpId="1"/>
      <p:bldP spid="25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MsPham"/>
          <p:cNvSpPr/>
          <p:nvPr/>
        </p:nvSpPr>
        <p:spPr>
          <a:xfrm>
            <a:off x="-1" y="0"/>
            <a:ext cx="12191999" cy="6858000"/>
          </a:xfrm>
          <a:prstGeom prst="rect">
            <a:avLst/>
          </a:prstGeom>
          <a:solidFill>
            <a:srgbClr val="72D4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star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58" r="66235" b="27006"/>
          <a:stretch/>
        </p:blipFill>
        <p:spPr>
          <a:xfrm>
            <a:off x="7128115" y="204352"/>
            <a:ext cx="4914900" cy="4932025"/>
          </a:xfrm>
          <a:prstGeom prst="rect">
            <a:avLst/>
          </a:prstGeom>
        </p:spPr>
      </p:pic>
      <p:pic>
        <p:nvPicPr>
          <p:cNvPr id="10" name="ndhoi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6" r="34400" b="5897"/>
          <a:stretch/>
        </p:blipFill>
        <p:spPr>
          <a:xfrm>
            <a:off x="198366" y="0"/>
            <a:ext cx="7833699" cy="6570330"/>
          </a:xfrm>
          <a:prstGeom prst="rect">
            <a:avLst/>
          </a:prstGeom>
        </p:spPr>
      </p:pic>
      <p:pic>
        <p:nvPicPr>
          <p:cNvPr id="11" name="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81" t="24563" r="40933" b="26282"/>
          <a:stretch/>
        </p:blipFill>
        <p:spPr>
          <a:xfrm flipH="1">
            <a:off x="468481" y="4302619"/>
            <a:ext cx="1529633" cy="2282429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2980407" y="109102"/>
            <a:ext cx="3459805" cy="1135368"/>
          </a:xfrm>
          <a:prstGeom prst="roundRect">
            <a:avLst>
              <a:gd name="adj" fmla="val 4386"/>
            </a:avLst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spc="50" dirty="0">
                <a:ln w="19050" cmpd="sng">
                  <a:solidFill>
                    <a:srgbClr val="46C646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139700">
                    <a:srgbClr val="D2FE04"/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Question</a:t>
            </a:r>
            <a:endParaRPr lang="en-US" sz="5400" b="1" dirty="0">
              <a:ln w="19050" cmpd="sng">
                <a:solidFill>
                  <a:srgbClr val="46C646"/>
                </a:solidFill>
                <a:prstDash val="solid"/>
              </a:ln>
              <a:solidFill>
                <a:srgbClr val="002060"/>
              </a:solidFill>
              <a:effectLst>
                <a:glow rad="139700">
                  <a:srgbClr val="D2FE04"/>
                </a:glo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asw"/>
          <p:cNvSpPr/>
          <p:nvPr/>
        </p:nvSpPr>
        <p:spPr>
          <a:xfrm>
            <a:off x="4972049" y="5730318"/>
            <a:ext cx="2485593" cy="832428"/>
          </a:xfrm>
          <a:prstGeom prst="roundRect">
            <a:avLst>
              <a:gd name="adj" fmla="val 50000"/>
            </a:avLst>
          </a:prstGeom>
          <a:solidFill>
            <a:srgbClr val="D2FE04">
              <a:alpha val="85000"/>
            </a:srgbClr>
          </a:solidFill>
          <a:ln>
            <a:noFill/>
          </a:ln>
          <a:effectLst/>
          <a:scene3d>
            <a:camera prst="orthographicFront"/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Answer</a:t>
            </a:r>
          </a:p>
        </p:txBody>
      </p:sp>
      <p:sp>
        <p:nvSpPr>
          <p:cNvPr id="27" name="1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26" name="2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22" name="3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21" name="4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20" name="5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19" name="6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18" name="7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16" name="8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28" name="9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15" name="10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</a:p>
        </p:txBody>
      </p:sp>
      <p:sp>
        <p:nvSpPr>
          <p:cNvPr id="29" name="10"/>
          <p:cNvSpPr/>
          <p:nvPr/>
        </p:nvSpPr>
        <p:spPr>
          <a:xfrm>
            <a:off x="8016589" y="1990557"/>
            <a:ext cx="3381312" cy="2160579"/>
          </a:xfrm>
          <a:prstGeom prst="ellipse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6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Time’s up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7128115" y="204352"/>
            <a:ext cx="4914900" cy="4932025"/>
            <a:chOff x="7128115" y="204352"/>
            <a:chExt cx="4914900" cy="4932025"/>
          </a:xfrm>
        </p:grpSpPr>
        <p:pic>
          <p:nvPicPr>
            <p:cNvPr id="30" name="star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758" r="66235" b="27006"/>
            <a:stretch/>
          </p:blipFill>
          <p:spPr>
            <a:xfrm>
              <a:off x="7128115" y="204352"/>
              <a:ext cx="4914900" cy="4932025"/>
            </a:xfrm>
            <a:prstGeom prst="rect">
              <a:avLst/>
            </a:prstGeom>
          </p:spPr>
        </p:pic>
        <p:sp>
          <p:nvSpPr>
            <p:cNvPr id="8" name="Rounded Rectangle 7"/>
            <p:cNvSpPr/>
            <p:nvPr/>
          </p:nvSpPr>
          <p:spPr>
            <a:xfrm>
              <a:off x="8539076" y="2023866"/>
              <a:ext cx="2501198" cy="2143125"/>
            </a:xfrm>
            <a:prstGeom prst="roundRect">
              <a:avLst>
                <a:gd name="adj" fmla="val 4386"/>
              </a:avLst>
            </a:prstGeom>
            <a:noFill/>
            <a:ln>
              <a:noFill/>
            </a:ln>
            <a:effec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60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old</a:t>
              </a:r>
            </a:p>
          </p:txBody>
        </p:sp>
      </p:grpSp>
      <p:pic>
        <p:nvPicPr>
          <p:cNvPr id="23" name="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12" t="2133" r="10000" b="53305"/>
          <a:stretch/>
        </p:blipFill>
        <p:spPr>
          <a:xfrm>
            <a:off x="9021541" y="4024551"/>
            <a:ext cx="1941651" cy="2223651"/>
          </a:xfrm>
          <a:prstGeom prst="rect">
            <a:avLst/>
          </a:prstGeom>
        </p:spPr>
      </p:pic>
      <p:sp>
        <p:nvSpPr>
          <p:cNvPr id="25" name="Right Arrow 24">
            <a:hlinkClick r:id="rId7" action="ppaction://hlinksldjump"/>
          </p:cNvPr>
          <p:cNvSpPr/>
          <p:nvPr/>
        </p:nvSpPr>
        <p:spPr>
          <a:xfrm>
            <a:off x="10427405" y="5730317"/>
            <a:ext cx="1064466" cy="764625"/>
          </a:xfrm>
          <a:prstGeom prst="rightArrow">
            <a:avLst>
              <a:gd name="adj1" fmla="val 50000"/>
              <a:gd name="adj2" fmla="val 44579"/>
            </a:avLst>
          </a:prstGeom>
          <a:solidFill>
            <a:srgbClr val="EFFFA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arrington" panose="04040505050A02020702" pitchFamily="82" charset="0"/>
              </a:rPr>
              <a:t>Back  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010073" y="1893879"/>
            <a:ext cx="68407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My grandparents are ______.</a:t>
            </a:r>
          </a:p>
        </p:txBody>
      </p:sp>
      <p:pic>
        <p:nvPicPr>
          <p:cNvPr id="5122" name="Picture 2" descr="https://s.sachmem.vn/public/images/TA4SBT/U14-B-2-3-mgkczqqfmcrupfzf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66" t="7634" r="32764" b="3112"/>
          <a:stretch/>
        </p:blipFill>
        <p:spPr bwMode="auto">
          <a:xfrm>
            <a:off x="2775018" y="2622993"/>
            <a:ext cx="2846231" cy="3026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3957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250"/>
                            </p:stCondLst>
                            <p:childTnLst>
                              <p:par>
                                <p:cTn id="8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250"/>
                            </p:stCondLst>
                            <p:childTnLst>
                              <p:par>
                                <p:cTn id="11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250"/>
                            </p:stCondLst>
                            <p:childTnLst>
                              <p:par>
                                <p:cTn id="14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250"/>
                            </p:stCondLst>
                            <p:childTnLst>
                              <p:par>
                                <p:cTn id="17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250"/>
                            </p:stCondLst>
                            <p:childTnLst>
                              <p:par>
                                <p:cTn id="20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250"/>
                            </p:stCondLst>
                            <p:childTnLst>
                              <p:par>
                                <p:cTn id="23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250"/>
                            </p:stCondLst>
                            <p:childTnLst>
                              <p:par>
                                <p:cTn id="26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250"/>
                            </p:stCondLst>
                            <p:childTnLst>
                              <p:par>
                                <p:cTn id="29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9250"/>
                            </p:stCondLst>
                            <p:childTnLst>
                              <p:par>
                                <p:cTn id="32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250"/>
                            </p:stCondLst>
                            <p:childTnLst>
                              <p:par>
                                <p:cTn id="35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27" grpId="0" animBg="1"/>
      <p:bldP spid="26" grpId="0" animBg="1"/>
      <p:bldP spid="22" grpId="0" animBg="1"/>
      <p:bldP spid="21" grpId="0" animBg="1"/>
      <p:bldP spid="20" grpId="0" animBg="1"/>
      <p:bldP spid="19" grpId="0" animBg="1"/>
      <p:bldP spid="18" grpId="0" animBg="1"/>
      <p:bldP spid="16" grpId="0" animBg="1"/>
      <p:bldP spid="28" grpId="0" animBg="1"/>
      <p:bldP spid="15" grpId="0" animBg="1"/>
      <p:bldP spid="29" grpId="0"/>
      <p:bldP spid="29" grpId="1"/>
      <p:bldP spid="25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MsPham"/>
          <p:cNvSpPr/>
          <p:nvPr/>
        </p:nvSpPr>
        <p:spPr>
          <a:xfrm>
            <a:off x="-1" y="0"/>
            <a:ext cx="12191999" cy="6858000"/>
          </a:xfrm>
          <a:prstGeom prst="rect">
            <a:avLst/>
          </a:prstGeom>
          <a:solidFill>
            <a:srgbClr val="72D4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star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58" r="66235" b="27006"/>
          <a:stretch/>
        </p:blipFill>
        <p:spPr>
          <a:xfrm>
            <a:off x="7128115" y="204352"/>
            <a:ext cx="4914900" cy="4932025"/>
          </a:xfrm>
          <a:prstGeom prst="rect">
            <a:avLst/>
          </a:prstGeom>
        </p:spPr>
      </p:pic>
      <p:pic>
        <p:nvPicPr>
          <p:cNvPr id="10" name="ndhoi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6" r="34400" b="5897"/>
          <a:stretch/>
        </p:blipFill>
        <p:spPr>
          <a:xfrm>
            <a:off x="198366" y="0"/>
            <a:ext cx="7833699" cy="6570330"/>
          </a:xfrm>
          <a:prstGeom prst="rect">
            <a:avLst/>
          </a:prstGeom>
        </p:spPr>
      </p:pic>
      <p:pic>
        <p:nvPicPr>
          <p:cNvPr id="11" name="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81" t="24563" r="40933" b="26282"/>
          <a:stretch/>
        </p:blipFill>
        <p:spPr>
          <a:xfrm flipH="1">
            <a:off x="468481" y="4302619"/>
            <a:ext cx="1529633" cy="2282429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2980407" y="109102"/>
            <a:ext cx="3459805" cy="1135368"/>
          </a:xfrm>
          <a:prstGeom prst="roundRect">
            <a:avLst>
              <a:gd name="adj" fmla="val 4386"/>
            </a:avLst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spc="50" dirty="0">
                <a:ln w="19050" cmpd="sng">
                  <a:solidFill>
                    <a:srgbClr val="46C646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139700">
                    <a:srgbClr val="D2FE04"/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Question</a:t>
            </a:r>
            <a:endParaRPr lang="en-US" sz="5400" b="1" dirty="0">
              <a:ln w="19050" cmpd="sng">
                <a:solidFill>
                  <a:srgbClr val="46C646"/>
                </a:solidFill>
                <a:prstDash val="solid"/>
              </a:ln>
              <a:solidFill>
                <a:srgbClr val="002060"/>
              </a:solidFill>
              <a:effectLst>
                <a:glow rad="139700">
                  <a:srgbClr val="D2FE04"/>
                </a:glo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asw"/>
          <p:cNvSpPr/>
          <p:nvPr/>
        </p:nvSpPr>
        <p:spPr>
          <a:xfrm>
            <a:off x="4972049" y="5730318"/>
            <a:ext cx="2485593" cy="832428"/>
          </a:xfrm>
          <a:prstGeom prst="roundRect">
            <a:avLst>
              <a:gd name="adj" fmla="val 50000"/>
            </a:avLst>
          </a:prstGeom>
          <a:solidFill>
            <a:srgbClr val="D2FE04">
              <a:alpha val="85000"/>
            </a:srgbClr>
          </a:solidFill>
          <a:ln>
            <a:noFill/>
          </a:ln>
          <a:effectLst/>
          <a:scene3d>
            <a:camera prst="orthographicFront"/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Answer</a:t>
            </a:r>
          </a:p>
        </p:txBody>
      </p:sp>
      <p:sp>
        <p:nvSpPr>
          <p:cNvPr id="27" name="1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26" name="2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22" name="3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21" name="4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20" name="5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19" name="6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18" name="7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16" name="8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28" name="9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15" name="10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</a:p>
        </p:txBody>
      </p:sp>
      <p:sp>
        <p:nvSpPr>
          <p:cNvPr id="29" name="10"/>
          <p:cNvSpPr/>
          <p:nvPr/>
        </p:nvSpPr>
        <p:spPr>
          <a:xfrm>
            <a:off x="8016589" y="1990557"/>
            <a:ext cx="3381312" cy="2160579"/>
          </a:xfrm>
          <a:prstGeom prst="ellipse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6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Time’s up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7128115" y="204352"/>
            <a:ext cx="4914900" cy="4932025"/>
            <a:chOff x="7128115" y="204352"/>
            <a:chExt cx="4914900" cy="4932025"/>
          </a:xfrm>
        </p:grpSpPr>
        <p:pic>
          <p:nvPicPr>
            <p:cNvPr id="30" name="star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758" r="66235" b="27006"/>
            <a:stretch/>
          </p:blipFill>
          <p:spPr>
            <a:xfrm>
              <a:off x="7128115" y="204352"/>
              <a:ext cx="4914900" cy="4932025"/>
            </a:xfrm>
            <a:prstGeom prst="rect">
              <a:avLst/>
            </a:prstGeom>
          </p:spPr>
        </p:pic>
        <p:sp>
          <p:nvSpPr>
            <p:cNvPr id="8" name="Rounded Rectangle 7"/>
            <p:cNvSpPr/>
            <p:nvPr/>
          </p:nvSpPr>
          <p:spPr>
            <a:xfrm>
              <a:off x="8539076" y="2023866"/>
              <a:ext cx="2501198" cy="2143125"/>
            </a:xfrm>
            <a:prstGeom prst="roundRect">
              <a:avLst>
                <a:gd name="adj" fmla="val 4386"/>
              </a:avLst>
            </a:prstGeom>
            <a:noFill/>
            <a:ln>
              <a:noFill/>
            </a:ln>
            <a:effec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slim</a:t>
              </a:r>
            </a:p>
          </p:txBody>
        </p:sp>
      </p:grpSp>
      <p:pic>
        <p:nvPicPr>
          <p:cNvPr id="23" name="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12" t="2133" r="10000" b="53305"/>
          <a:stretch/>
        </p:blipFill>
        <p:spPr>
          <a:xfrm>
            <a:off x="9021541" y="4024551"/>
            <a:ext cx="1941651" cy="2223651"/>
          </a:xfrm>
          <a:prstGeom prst="rect">
            <a:avLst/>
          </a:prstGeom>
        </p:spPr>
      </p:pic>
      <p:sp>
        <p:nvSpPr>
          <p:cNvPr id="25" name="Right Arrow 24">
            <a:hlinkClick r:id="rId7" action="ppaction://hlinksldjump"/>
          </p:cNvPr>
          <p:cNvSpPr/>
          <p:nvPr/>
        </p:nvSpPr>
        <p:spPr>
          <a:xfrm>
            <a:off x="10427405" y="5730317"/>
            <a:ext cx="1064466" cy="764625"/>
          </a:xfrm>
          <a:prstGeom prst="rightArrow">
            <a:avLst>
              <a:gd name="adj1" fmla="val 50000"/>
              <a:gd name="adj2" fmla="val 44579"/>
            </a:avLst>
          </a:prstGeom>
          <a:solidFill>
            <a:srgbClr val="EFFFA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arrington" panose="04040505050A02020702" pitchFamily="82" charset="0"/>
              </a:rPr>
              <a:t>Back  </a:t>
            </a:r>
          </a:p>
        </p:txBody>
      </p:sp>
      <p:pic>
        <p:nvPicPr>
          <p:cNvPr id="6146" name="Picture 2" descr="https://s.sachmem.vn/public/images/TA4SBT/U14-B-2-1-cerjepjmbbddkrdd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15" t="1605" r="23068" b="1164"/>
          <a:stretch/>
        </p:blipFill>
        <p:spPr bwMode="auto">
          <a:xfrm>
            <a:off x="2968182" y="2355544"/>
            <a:ext cx="3116688" cy="3296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TextBox 32"/>
          <p:cNvSpPr txBox="1"/>
          <p:nvPr/>
        </p:nvSpPr>
        <p:spPr>
          <a:xfrm>
            <a:off x="1834297" y="1842757"/>
            <a:ext cx="54298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The girl is ______.</a:t>
            </a:r>
          </a:p>
        </p:txBody>
      </p:sp>
    </p:spTree>
    <p:extLst>
      <p:ext uri="{BB962C8B-B14F-4D97-AF65-F5344CB8AC3E}">
        <p14:creationId xmlns:p14="http://schemas.microsoft.com/office/powerpoint/2010/main" val="754925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250"/>
                            </p:stCondLst>
                            <p:childTnLst>
                              <p:par>
                                <p:cTn id="8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250"/>
                            </p:stCondLst>
                            <p:childTnLst>
                              <p:par>
                                <p:cTn id="11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250"/>
                            </p:stCondLst>
                            <p:childTnLst>
                              <p:par>
                                <p:cTn id="14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250"/>
                            </p:stCondLst>
                            <p:childTnLst>
                              <p:par>
                                <p:cTn id="17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250"/>
                            </p:stCondLst>
                            <p:childTnLst>
                              <p:par>
                                <p:cTn id="20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250"/>
                            </p:stCondLst>
                            <p:childTnLst>
                              <p:par>
                                <p:cTn id="23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250"/>
                            </p:stCondLst>
                            <p:childTnLst>
                              <p:par>
                                <p:cTn id="26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250"/>
                            </p:stCondLst>
                            <p:childTnLst>
                              <p:par>
                                <p:cTn id="29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9250"/>
                            </p:stCondLst>
                            <p:childTnLst>
                              <p:par>
                                <p:cTn id="32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250"/>
                            </p:stCondLst>
                            <p:childTnLst>
                              <p:par>
                                <p:cTn id="35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27" grpId="0" animBg="1"/>
      <p:bldP spid="26" grpId="0" animBg="1"/>
      <p:bldP spid="22" grpId="0" animBg="1"/>
      <p:bldP spid="21" grpId="0" animBg="1"/>
      <p:bldP spid="20" grpId="0" animBg="1"/>
      <p:bldP spid="19" grpId="0" animBg="1"/>
      <p:bldP spid="18" grpId="0" animBg="1"/>
      <p:bldP spid="16" grpId="0" animBg="1"/>
      <p:bldP spid="28" grpId="0" animBg="1"/>
      <p:bldP spid="15" grpId="0" animBg="1"/>
      <p:bldP spid="29" grpId="0"/>
      <p:bldP spid="29" grpId="1"/>
      <p:bldP spid="2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605796" y="4775138"/>
            <a:ext cx="2362200" cy="1107996"/>
          </a:xfrm>
          <a:prstGeom prst="rect">
            <a:avLst/>
          </a:prstGeom>
          <a:solidFill>
            <a:schemeClr val="accent2">
              <a:alpha val="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rgbClr val="002060"/>
                </a:solidFill>
              </a:rPr>
              <a:t>old</a:t>
            </a:r>
          </a:p>
        </p:txBody>
      </p:sp>
      <p:sp>
        <p:nvSpPr>
          <p:cNvPr id="4" name="Rectangle 3"/>
          <p:cNvSpPr/>
          <p:nvPr/>
        </p:nvSpPr>
        <p:spPr>
          <a:xfrm>
            <a:off x="2605796" y="5647158"/>
            <a:ext cx="23622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/əʊld/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2263231" y="953300"/>
            <a:ext cx="3047330" cy="3575776"/>
            <a:chOff x="4430405" y="1514910"/>
            <a:chExt cx="1756097" cy="2060627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4"/>
            <a:srcRect l="17887"/>
            <a:stretch/>
          </p:blipFill>
          <p:spPr>
            <a:xfrm>
              <a:off x="5230355" y="1514910"/>
              <a:ext cx="956147" cy="2060627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5"/>
            <a:srcRect r="18602"/>
            <a:stretch/>
          </p:blipFill>
          <p:spPr>
            <a:xfrm>
              <a:off x="4430405" y="1514910"/>
              <a:ext cx="823766" cy="2060627"/>
            </a:xfrm>
            <a:prstGeom prst="rect">
              <a:avLst/>
            </a:prstGeom>
          </p:spPr>
        </p:pic>
      </p:grpSp>
      <p:grpSp>
        <p:nvGrpSpPr>
          <p:cNvPr id="2" name="Group 1"/>
          <p:cNvGrpSpPr/>
          <p:nvPr/>
        </p:nvGrpSpPr>
        <p:grpSpPr>
          <a:xfrm>
            <a:off x="6505940" y="1072251"/>
            <a:ext cx="3707128" cy="3028412"/>
            <a:chOff x="4391843" y="3355709"/>
            <a:chExt cx="1962721" cy="1603378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190127" y="3373990"/>
              <a:ext cx="1164437" cy="1585097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391843" y="3355709"/>
              <a:ext cx="1012024" cy="1518036"/>
            </a:xfrm>
            <a:prstGeom prst="rect">
              <a:avLst/>
            </a:prstGeom>
          </p:spPr>
        </p:pic>
      </p:grpSp>
      <p:sp>
        <p:nvSpPr>
          <p:cNvPr id="11" name="TextBox 10"/>
          <p:cNvSpPr txBox="1"/>
          <p:nvPr/>
        </p:nvSpPr>
        <p:spPr>
          <a:xfrm>
            <a:off x="7178404" y="4775138"/>
            <a:ext cx="2362200" cy="1107996"/>
          </a:xfrm>
          <a:prstGeom prst="rect">
            <a:avLst/>
          </a:prstGeom>
          <a:solidFill>
            <a:schemeClr val="accent2">
              <a:alpha val="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rgbClr val="002060"/>
                </a:solidFill>
              </a:rPr>
              <a:t>young</a:t>
            </a:r>
          </a:p>
        </p:txBody>
      </p:sp>
      <p:sp>
        <p:nvSpPr>
          <p:cNvPr id="12" name="Rectangle 11"/>
          <p:cNvSpPr/>
          <p:nvPr/>
        </p:nvSpPr>
        <p:spPr>
          <a:xfrm>
            <a:off x="7178404" y="5647158"/>
            <a:ext cx="23622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rgbClr val="C00000"/>
                </a:solidFill>
                <a:latin typeface="Lucida Sans Unicode" panose="020B0602030504020204" pitchFamily="34" charset="0"/>
              </a:rPr>
              <a:t>/jʌŋ/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35573" y="504497"/>
            <a:ext cx="16799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50000"/>
                  </a:schemeClr>
                </a:solidFill>
              </a:rPr>
              <a:t>Vocabulary </a:t>
            </a:r>
          </a:p>
        </p:txBody>
      </p:sp>
      <p:pic>
        <p:nvPicPr>
          <p:cNvPr id="14" name="Tiếng Anh 4 Tập 2 (cũ) - Unit 14 What does he look like- - Lesson 1 - 2 Point and say. - Sách Mề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2704" end="5506.0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317077" y="1714500"/>
            <a:ext cx="609600" cy="609600"/>
          </a:xfrm>
          <a:prstGeom prst="rect">
            <a:avLst/>
          </a:prstGeom>
        </p:spPr>
      </p:pic>
      <p:pic>
        <p:nvPicPr>
          <p:cNvPr id="15" name="Tiếng Anh 4 Tập 2 (cũ) - Unit 14 What does he look like- - Lesson 1 - 2 Point and say. - Sách Mề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6772" end="858.0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3084723" y="41371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6139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097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2677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2097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2677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11" grpId="0" animBg="1"/>
      <p:bldP spid="12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MsPham"/>
          <p:cNvSpPr/>
          <p:nvPr/>
        </p:nvSpPr>
        <p:spPr>
          <a:xfrm>
            <a:off x="-1" y="0"/>
            <a:ext cx="12191999" cy="6858000"/>
          </a:xfrm>
          <a:prstGeom prst="rect">
            <a:avLst/>
          </a:prstGeom>
          <a:solidFill>
            <a:srgbClr val="72D4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star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58" r="66235" b="27006"/>
          <a:stretch/>
        </p:blipFill>
        <p:spPr>
          <a:xfrm>
            <a:off x="7128115" y="204352"/>
            <a:ext cx="4914900" cy="4932025"/>
          </a:xfrm>
          <a:prstGeom prst="rect">
            <a:avLst/>
          </a:prstGeom>
        </p:spPr>
      </p:pic>
      <p:pic>
        <p:nvPicPr>
          <p:cNvPr id="10" name="ndhoi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6" r="34400" b="5897"/>
          <a:stretch/>
        </p:blipFill>
        <p:spPr>
          <a:xfrm>
            <a:off x="198366" y="0"/>
            <a:ext cx="7833699" cy="6570330"/>
          </a:xfrm>
          <a:prstGeom prst="rect">
            <a:avLst/>
          </a:prstGeom>
        </p:spPr>
      </p:pic>
      <p:pic>
        <p:nvPicPr>
          <p:cNvPr id="11" name="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81" t="24563" r="40933" b="26282"/>
          <a:stretch/>
        </p:blipFill>
        <p:spPr>
          <a:xfrm flipH="1">
            <a:off x="468481" y="4302619"/>
            <a:ext cx="1529633" cy="2282429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2980407" y="109102"/>
            <a:ext cx="3459805" cy="1135368"/>
          </a:xfrm>
          <a:prstGeom prst="roundRect">
            <a:avLst>
              <a:gd name="adj" fmla="val 4386"/>
            </a:avLst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spc="50" dirty="0">
                <a:ln w="19050" cmpd="sng">
                  <a:solidFill>
                    <a:srgbClr val="46C646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139700">
                    <a:srgbClr val="D2FE04"/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Question</a:t>
            </a:r>
            <a:endParaRPr lang="en-US" sz="5400" b="1" dirty="0">
              <a:ln w="19050" cmpd="sng">
                <a:solidFill>
                  <a:srgbClr val="46C646"/>
                </a:solidFill>
                <a:prstDash val="solid"/>
              </a:ln>
              <a:solidFill>
                <a:srgbClr val="002060"/>
              </a:solidFill>
              <a:effectLst>
                <a:glow rad="139700">
                  <a:srgbClr val="D2FE04"/>
                </a:glo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asw"/>
          <p:cNvSpPr/>
          <p:nvPr/>
        </p:nvSpPr>
        <p:spPr>
          <a:xfrm>
            <a:off x="4972049" y="5730318"/>
            <a:ext cx="2485593" cy="832428"/>
          </a:xfrm>
          <a:prstGeom prst="roundRect">
            <a:avLst>
              <a:gd name="adj" fmla="val 50000"/>
            </a:avLst>
          </a:prstGeom>
          <a:solidFill>
            <a:srgbClr val="D2FE04">
              <a:alpha val="85000"/>
            </a:srgbClr>
          </a:solidFill>
          <a:ln>
            <a:noFill/>
          </a:ln>
          <a:effectLst/>
          <a:scene3d>
            <a:camera prst="orthographicFront"/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Answer</a:t>
            </a:r>
          </a:p>
        </p:txBody>
      </p:sp>
      <p:sp>
        <p:nvSpPr>
          <p:cNvPr id="27" name="1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26" name="2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22" name="3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21" name="4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20" name="5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19" name="6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18" name="7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16" name="8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28" name="9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15" name="10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</a:p>
        </p:txBody>
      </p:sp>
      <p:sp>
        <p:nvSpPr>
          <p:cNvPr id="29" name="10"/>
          <p:cNvSpPr/>
          <p:nvPr/>
        </p:nvSpPr>
        <p:spPr>
          <a:xfrm>
            <a:off x="8016589" y="1990557"/>
            <a:ext cx="3381312" cy="2160579"/>
          </a:xfrm>
          <a:prstGeom prst="ellipse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6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Time’s up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7128115" y="204352"/>
            <a:ext cx="4914900" cy="4932025"/>
            <a:chOff x="7128115" y="204352"/>
            <a:chExt cx="4914900" cy="4932025"/>
          </a:xfrm>
        </p:grpSpPr>
        <p:pic>
          <p:nvPicPr>
            <p:cNvPr id="30" name="star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758" r="66235" b="27006"/>
            <a:stretch/>
          </p:blipFill>
          <p:spPr>
            <a:xfrm>
              <a:off x="7128115" y="204352"/>
              <a:ext cx="4914900" cy="4932025"/>
            </a:xfrm>
            <a:prstGeom prst="rect">
              <a:avLst/>
            </a:prstGeom>
          </p:spPr>
        </p:pic>
        <p:sp>
          <p:nvSpPr>
            <p:cNvPr id="8" name="Rounded Rectangle 7"/>
            <p:cNvSpPr/>
            <p:nvPr/>
          </p:nvSpPr>
          <p:spPr>
            <a:xfrm>
              <a:off x="8539076" y="2023866"/>
              <a:ext cx="2501198" cy="2143125"/>
            </a:xfrm>
            <a:prstGeom prst="roundRect">
              <a:avLst>
                <a:gd name="adj" fmla="val 4386"/>
              </a:avLst>
            </a:prstGeom>
            <a:noFill/>
            <a:ln>
              <a:noFill/>
            </a:ln>
            <a:effec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b. She's young.</a:t>
              </a:r>
            </a:p>
          </p:txBody>
        </p:sp>
      </p:grpSp>
      <p:pic>
        <p:nvPicPr>
          <p:cNvPr id="23" name="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12" t="2133" r="10000" b="53305"/>
          <a:stretch/>
        </p:blipFill>
        <p:spPr>
          <a:xfrm>
            <a:off x="9021541" y="4024551"/>
            <a:ext cx="1941651" cy="2223651"/>
          </a:xfrm>
          <a:prstGeom prst="rect">
            <a:avLst/>
          </a:prstGeom>
        </p:spPr>
      </p:pic>
      <p:sp>
        <p:nvSpPr>
          <p:cNvPr id="25" name="Right Arrow 24">
            <a:hlinkClick r:id="rId7" action="ppaction://hlinksldjump"/>
          </p:cNvPr>
          <p:cNvSpPr/>
          <p:nvPr/>
        </p:nvSpPr>
        <p:spPr>
          <a:xfrm>
            <a:off x="10427405" y="5730317"/>
            <a:ext cx="1064466" cy="764625"/>
          </a:xfrm>
          <a:prstGeom prst="rightArrow">
            <a:avLst>
              <a:gd name="adj1" fmla="val 50000"/>
              <a:gd name="adj2" fmla="val 44579"/>
            </a:avLst>
          </a:prstGeom>
          <a:solidFill>
            <a:srgbClr val="EFFFA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arrington" panose="04040505050A02020702" pitchFamily="82" charset="0"/>
              </a:rPr>
              <a:t>Back  </a:t>
            </a:r>
          </a:p>
        </p:txBody>
      </p:sp>
      <p:sp>
        <p:nvSpPr>
          <p:cNvPr id="2" name="Rectangle 1"/>
          <p:cNvSpPr/>
          <p:nvPr/>
        </p:nvSpPr>
        <p:spPr>
          <a:xfrm>
            <a:off x="1936065" y="1830346"/>
            <a:ext cx="6096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What does her mother look like?</a:t>
            </a:r>
            <a:b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She's old.</a:t>
            </a:r>
          </a:p>
          <a:p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She's young.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8"/>
          <a:srcRect l="30957" r="34865" b="1205"/>
          <a:stretch/>
        </p:blipFill>
        <p:spPr>
          <a:xfrm>
            <a:off x="4972049" y="2407857"/>
            <a:ext cx="1627387" cy="3072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4080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250"/>
                            </p:stCondLst>
                            <p:childTnLst>
                              <p:par>
                                <p:cTn id="8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250"/>
                            </p:stCondLst>
                            <p:childTnLst>
                              <p:par>
                                <p:cTn id="11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250"/>
                            </p:stCondLst>
                            <p:childTnLst>
                              <p:par>
                                <p:cTn id="14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250"/>
                            </p:stCondLst>
                            <p:childTnLst>
                              <p:par>
                                <p:cTn id="17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250"/>
                            </p:stCondLst>
                            <p:childTnLst>
                              <p:par>
                                <p:cTn id="20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250"/>
                            </p:stCondLst>
                            <p:childTnLst>
                              <p:par>
                                <p:cTn id="23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250"/>
                            </p:stCondLst>
                            <p:childTnLst>
                              <p:par>
                                <p:cTn id="26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250"/>
                            </p:stCondLst>
                            <p:childTnLst>
                              <p:par>
                                <p:cTn id="29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9250"/>
                            </p:stCondLst>
                            <p:childTnLst>
                              <p:par>
                                <p:cTn id="32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250"/>
                            </p:stCondLst>
                            <p:childTnLst>
                              <p:par>
                                <p:cTn id="35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27" grpId="0" animBg="1"/>
      <p:bldP spid="26" grpId="0" animBg="1"/>
      <p:bldP spid="22" grpId="0" animBg="1"/>
      <p:bldP spid="21" grpId="0" animBg="1"/>
      <p:bldP spid="20" grpId="0" animBg="1"/>
      <p:bldP spid="19" grpId="0" animBg="1"/>
      <p:bldP spid="18" grpId="0" animBg="1"/>
      <p:bldP spid="16" grpId="0" animBg="1"/>
      <p:bldP spid="28" grpId="0" animBg="1"/>
      <p:bldP spid="15" grpId="0" animBg="1"/>
      <p:bldP spid="29" grpId="0"/>
      <p:bldP spid="29" grpId="1"/>
      <p:bldP spid="25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MsPham"/>
          <p:cNvSpPr/>
          <p:nvPr/>
        </p:nvSpPr>
        <p:spPr>
          <a:xfrm>
            <a:off x="-1" y="0"/>
            <a:ext cx="12191999" cy="6858000"/>
          </a:xfrm>
          <a:prstGeom prst="rect">
            <a:avLst/>
          </a:prstGeom>
          <a:solidFill>
            <a:srgbClr val="72D4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star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58" r="66235" b="27006"/>
          <a:stretch/>
        </p:blipFill>
        <p:spPr>
          <a:xfrm>
            <a:off x="7128115" y="204352"/>
            <a:ext cx="4914900" cy="4932025"/>
          </a:xfrm>
          <a:prstGeom prst="rect">
            <a:avLst/>
          </a:prstGeom>
        </p:spPr>
      </p:pic>
      <p:pic>
        <p:nvPicPr>
          <p:cNvPr id="10" name="ndhoi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6" r="34400" b="5897"/>
          <a:stretch/>
        </p:blipFill>
        <p:spPr>
          <a:xfrm>
            <a:off x="198366" y="0"/>
            <a:ext cx="7833699" cy="6570330"/>
          </a:xfrm>
          <a:prstGeom prst="rect">
            <a:avLst/>
          </a:prstGeom>
        </p:spPr>
      </p:pic>
      <p:pic>
        <p:nvPicPr>
          <p:cNvPr id="11" name="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81" t="24563" r="40933" b="26282"/>
          <a:stretch/>
        </p:blipFill>
        <p:spPr>
          <a:xfrm flipH="1">
            <a:off x="468481" y="4302619"/>
            <a:ext cx="1529633" cy="2282429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2980407" y="109102"/>
            <a:ext cx="3459805" cy="1135368"/>
          </a:xfrm>
          <a:prstGeom prst="roundRect">
            <a:avLst>
              <a:gd name="adj" fmla="val 4386"/>
            </a:avLst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spc="50" dirty="0">
                <a:ln w="19050" cmpd="sng">
                  <a:solidFill>
                    <a:srgbClr val="46C646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139700">
                    <a:srgbClr val="D2FE04"/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Question</a:t>
            </a:r>
            <a:endParaRPr lang="en-US" sz="5400" b="1" dirty="0">
              <a:ln w="19050" cmpd="sng">
                <a:solidFill>
                  <a:srgbClr val="46C646"/>
                </a:solidFill>
                <a:prstDash val="solid"/>
              </a:ln>
              <a:solidFill>
                <a:srgbClr val="002060"/>
              </a:solidFill>
              <a:effectLst>
                <a:glow rad="139700">
                  <a:srgbClr val="D2FE04"/>
                </a:glo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asw"/>
          <p:cNvSpPr/>
          <p:nvPr/>
        </p:nvSpPr>
        <p:spPr>
          <a:xfrm>
            <a:off x="4972049" y="5730318"/>
            <a:ext cx="2485593" cy="832428"/>
          </a:xfrm>
          <a:prstGeom prst="roundRect">
            <a:avLst>
              <a:gd name="adj" fmla="val 50000"/>
            </a:avLst>
          </a:prstGeom>
          <a:solidFill>
            <a:srgbClr val="D2FE04">
              <a:alpha val="85000"/>
            </a:srgbClr>
          </a:solidFill>
          <a:ln>
            <a:noFill/>
          </a:ln>
          <a:effectLst/>
          <a:scene3d>
            <a:camera prst="orthographicFront"/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Answer</a:t>
            </a:r>
          </a:p>
        </p:txBody>
      </p:sp>
      <p:sp>
        <p:nvSpPr>
          <p:cNvPr id="27" name="1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26" name="2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22" name="3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21" name="4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20" name="5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19" name="6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18" name="7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16" name="8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28" name="9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15" name="10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</a:p>
        </p:txBody>
      </p:sp>
      <p:sp>
        <p:nvSpPr>
          <p:cNvPr id="29" name="10"/>
          <p:cNvSpPr/>
          <p:nvPr/>
        </p:nvSpPr>
        <p:spPr>
          <a:xfrm>
            <a:off x="8016589" y="1990557"/>
            <a:ext cx="3381312" cy="2160579"/>
          </a:xfrm>
          <a:prstGeom prst="ellipse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6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Time’s up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7128115" y="204352"/>
            <a:ext cx="4914900" cy="4932025"/>
            <a:chOff x="7128115" y="204352"/>
            <a:chExt cx="4914900" cy="4932025"/>
          </a:xfrm>
        </p:grpSpPr>
        <p:pic>
          <p:nvPicPr>
            <p:cNvPr id="30" name="star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758" r="66235" b="27006"/>
            <a:stretch/>
          </p:blipFill>
          <p:spPr>
            <a:xfrm>
              <a:off x="7128115" y="204352"/>
              <a:ext cx="4914900" cy="4932025"/>
            </a:xfrm>
            <a:prstGeom prst="rect">
              <a:avLst/>
            </a:prstGeom>
          </p:spPr>
        </p:pic>
        <p:sp>
          <p:nvSpPr>
            <p:cNvPr id="8" name="Rounded Rectangle 7"/>
            <p:cNvSpPr/>
            <p:nvPr/>
          </p:nvSpPr>
          <p:spPr>
            <a:xfrm>
              <a:off x="8539076" y="2023866"/>
              <a:ext cx="2501198" cy="2143125"/>
            </a:xfrm>
            <a:prstGeom prst="roundRect">
              <a:avLst>
                <a:gd name="adj" fmla="val 4386"/>
              </a:avLst>
            </a:prstGeom>
            <a:noFill/>
            <a:ln>
              <a:noFill/>
            </a:ln>
            <a:effec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b. He's slim.</a:t>
              </a:r>
            </a:p>
          </p:txBody>
        </p:sp>
      </p:grpSp>
      <p:pic>
        <p:nvPicPr>
          <p:cNvPr id="23" name="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12" t="2133" r="10000" b="53305"/>
          <a:stretch/>
        </p:blipFill>
        <p:spPr>
          <a:xfrm>
            <a:off x="9021541" y="4024551"/>
            <a:ext cx="1941651" cy="2223651"/>
          </a:xfrm>
          <a:prstGeom prst="rect">
            <a:avLst/>
          </a:prstGeom>
        </p:spPr>
      </p:pic>
      <p:sp>
        <p:nvSpPr>
          <p:cNvPr id="25" name="Right Arrow 24">
            <a:hlinkClick r:id="rId7" action="ppaction://hlinksldjump"/>
          </p:cNvPr>
          <p:cNvSpPr/>
          <p:nvPr/>
        </p:nvSpPr>
        <p:spPr>
          <a:xfrm>
            <a:off x="10427405" y="5730317"/>
            <a:ext cx="1064466" cy="764625"/>
          </a:xfrm>
          <a:prstGeom prst="rightArrow">
            <a:avLst>
              <a:gd name="adj1" fmla="val 50000"/>
              <a:gd name="adj2" fmla="val 44579"/>
            </a:avLst>
          </a:prstGeom>
          <a:solidFill>
            <a:srgbClr val="EFFFA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arrington" panose="04040505050A02020702" pitchFamily="82" charset="0"/>
              </a:rPr>
              <a:t>Back  </a:t>
            </a:r>
          </a:p>
        </p:txBody>
      </p:sp>
      <p:sp>
        <p:nvSpPr>
          <p:cNvPr id="2" name="Rectangle 1"/>
          <p:cNvSpPr/>
          <p:nvPr/>
        </p:nvSpPr>
        <p:spPr>
          <a:xfrm>
            <a:off x="1811538" y="1532140"/>
            <a:ext cx="534772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What does her father look like?</a:t>
            </a:r>
            <a:b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He's short.</a:t>
            </a:r>
          </a:p>
          <a:p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He's slim.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8"/>
          <a:srcRect l="21477" r="21395"/>
          <a:stretch/>
        </p:blipFill>
        <p:spPr>
          <a:xfrm>
            <a:off x="4489675" y="2761348"/>
            <a:ext cx="2209775" cy="2526405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3985352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250"/>
                            </p:stCondLst>
                            <p:childTnLst>
                              <p:par>
                                <p:cTn id="8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250"/>
                            </p:stCondLst>
                            <p:childTnLst>
                              <p:par>
                                <p:cTn id="11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250"/>
                            </p:stCondLst>
                            <p:childTnLst>
                              <p:par>
                                <p:cTn id="14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250"/>
                            </p:stCondLst>
                            <p:childTnLst>
                              <p:par>
                                <p:cTn id="17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250"/>
                            </p:stCondLst>
                            <p:childTnLst>
                              <p:par>
                                <p:cTn id="20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250"/>
                            </p:stCondLst>
                            <p:childTnLst>
                              <p:par>
                                <p:cTn id="23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250"/>
                            </p:stCondLst>
                            <p:childTnLst>
                              <p:par>
                                <p:cTn id="26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250"/>
                            </p:stCondLst>
                            <p:childTnLst>
                              <p:par>
                                <p:cTn id="29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9250"/>
                            </p:stCondLst>
                            <p:childTnLst>
                              <p:par>
                                <p:cTn id="32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250"/>
                            </p:stCondLst>
                            <p:childTnLst>
                              <p:par>
                                <p:cTn id="35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27" grpId="0" animBg="1"/>
      <p:bldP spid="26" grpId="0" animBg="1"/>
      <p:bldP spid="22" grpId="0" animBg="1"/>
      <p:bldP spid="21" grpId="0" animBg="1"/>
      <p:bldP spid="20" grpId="0" animBg="1"/>
      <p:bldP spid="19" grpId="0" animBg="1"/>
      <p:bldP spid="18" grpId="0" animBg="1"/>
      <p:bldP spid="16" grpId="0" animBg="1"/>
      <p:bldP spid="28" grpId="0" animBg="1"/>
      <p:bldP spid="15" grpId="0" animBg="1"/>
      <p:bldP spid="29" grpId="0"/>
      <p:bldP spid="29" grpId="1"/>
      <p:bldP spid="25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MsPham"/>
          <p:cNvSpPr/>
          <p:nvPr/>
        </p:nvSpPr>
        <p:spPr>
          <a:xfrm>
            <a:off x="-1" y="0"/>
            <a:ext cx="12191999" cy="6858000"/>
          </a:xfrm>
          <a:prstGeom prst="rect">
            <a:avLst/>
          </a:prstGeom>
          <a:solidFill>
            <a:srgbClr val="72D4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star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58" r="66235" b="27006"/>
          <a:stretch/>
        </p:blipFill>
        <p:spPr>
          <a:xfrm>
            <a:off x="7128115" y="204352"/>
            <a:ext cx="4914900" cy="4932025"/>
          </a:xfrm>
          <a:prstGeom prst="rect">
            <a:avLst/>
          </a:prstGeom>
        </p:spPr>
      </p:pic>
      <p:pic>
        <p:nvPicPr>
          <p:cNvPr id="10" name="ndhoi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6" r="34400" b="5897"/>
          <a:stretch/>
        </p:blipFill>
        <p:spPr>
          <a:xfrm>
            <a:off x="198366" y="0"/>
            <a:ext cx="7833699" cy="6570330"/>
          </a:xfrm>
          <a:prstGeom prst="rect">
            <a:avLst/>
          </a:prstGeom>
        </p:spPr>
      </p:pic>
      <p:pic>
        <p:nvPicPr>
          <p:cNvPr id="11" name="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81" t="24563" r="40933" b="26282"/>
          <a:stretch/>
        </p:blipFill>
        <p:spPr>
          <a:xfrm flipH="1">
            <a:off x="468481" y="4302619"/>
            <a:ext cx="1529633" cy="2282429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2980407" y="109102"/>
            <a:ext cx="3459805" cy="1135368"/>
          </a:xfrm>
          <a:prstGeom prst="roundRect">
            <a:avLst>
              <a:gd name="adj" fmla="val 4386"/>
            </a:avLst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spc="50" dirty="0">
                <a:ln w="19050" cmpd="sng">
                  <a:solidFill>
                    <a:srgbClr val="46C646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139700">
                    <a:srgbClr val="D2FE04"/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Question</a:t>
            </a:r>
            <a:endParaRPr lang="en-US" sz="5400" b="1" dirty="0">
              <a:ln w="19050" cmpd="sng">
                <a:solidFill>
                  <a:srgbClr val="46C646"/>
                </a:solidFill>
                <a:prstDash val="solid"/>
              </a:ln>
              <a:solidFill>
                <a:srgbClr val="002060"/>
              </a:solidFill>
              <a:effectLst>
                <a:glow rad="139700">
                  <a:srgbClr val="D2FE04"/>
                </a:glo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asw"/>
          <p:cNvSpPr/>
          <p:nvPr/>
        </p:nvSpPr>
        <p:spPr>
          <a:xfrm>
            <a:off x="4972049" y="5730318"/>
            <a:ext cx="2485593" cy="832428"/>
          </a:xfrm>
          <a:prstGeom prst="roundRect">
            <a:avLst>
              <a:gd name="adj" fmla="val 50000"/>
            </a:avLst>
          </a:prstGeom>
          <a:solidFill>
            <a:srgbClr val="D2FE04">
              <a:alpha val="85000"/>
            </a:srgbClr>
          </a:solidFill>
          <a:ln>
            <a:noFill/>
          </a:ln>
          <a:effectLst/>
          <a:scene3d>
            <a:camera prst="orthographicFront"/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Answer</a:t>
            </a:r>
          </a:p>
        </p:txBody>
      </p:sp>
      <p:sp>
        <p:nvSpPr>
          <p:cNvPr id="27" name="1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26" name="2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22" name="3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21" name="4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20" name="5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19" name="6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18" name="7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16" name="8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28" name="9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15" name="10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</a:p>
        </p:txBody>
      </p:sp>
      <p:sp>
        <p:nvSpPr>
          <p:cNvPr id="29" name="10"/>
          <p:cNvSpPr/>
          <p:nvPr/>
        </p:nvSpPr>
        <p:spPr>
          <a:xfrm>
            <a:off x="8016589" y="1990557"/>
            <a:ext cx="3381312" cy="2160579"/>
          </a:xfrm>
          <a:prstGeom prst="ellipse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6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Time’s up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7128115" y="204352"/>
            <a:ext cx="4914900" cy="4932025"/>
            <a:chOff x="7128115" y="204352"/>
            <a:chExt cx="4914900" cy="4932025"/>
          </a:xfrm>
        </p:grpSpPr>
        <p:pic>
          <p:nvPicPr>
            <p:cNvPr id="30" name="star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758" r="66235" b="27006"/>
            <a:stretch/>
          </p:blipFill>
          <p:spPr>
            <a:xfrm>
              <a:off x="7128115" y="204352"/>
              <a:ext cx="4914900" cy="4932025"/>
            </a:xfrm>
            <a:prstGeom prst="rect">
              <a:avLst/>
            </a:prstGeom>
          </p:spPr>
        </p:pic>
        <p:sp>
          <p:nvSpPr>
            <p:cNvPr id="8" name="Rounded Rectangle 7"/>
            <p:cNvSpPr/>
            <p:nvPr/>
          </p:nvSpPr>
          <p:spPr>
            <a:xfrm>
              <a:off x="8539076" y="2023866"/>
              <a:ext cx="2501198" cy="2143125"/>
            </a:xfrm>
            <a:prstGeom prst="roundRect">
              <a:avLst>
                <a:gd name="adj" fmla="val 4386"/>
              </a:avLst>
            </a:prstGeom>
            <a:noFill/>
            <a:ln>
              <a:noFill/>
            </a:ln>
            <a:effec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54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does</a:t>
              </a:r>
            </a:p>
          </p:txBody>
        </p:sp>
      </p:grpSp>
      <p:pic>
        <p:nvPicPr>
          <p:cNvPr id="23" name="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12" t="2133" r="10000" b="53305"/>
          <a:stretch/>
        </p:blipFill>
        <p:spPr>
          <a:xfrm>
            <a:off x="9021541" y="4024551"/>
            <a:ext cx="1941651" cy="2223651"/>
          </a:xfrm>
          <a:prstGeom prst="rect">
            <a:avLst/>
          </a:prstGeom>
        </p:spPr>
      </p:pic>
      <p:sp>
        <p:nvSpPr>
          <p:cNvPr id="25" name="Right Arrow 24">
            <a:hlinkClick r:id="rId7" action="ppaction://hlinksldjump"/>
          </p:cNvPr>
          <p:cNvSpPr/>
          <p:nvPr/>
        </p:nvSpPr>
        <p:spPr>
          <a:xfrm>
            <a:off x="10427405" y="5730317"/>
            <a:ext cx="1064466" cy="764625"/>
          </a:xfrm>
          <a:prstGeom prst="rightArrow">
            <a:avLst>
              <a:gd name="adj1" fmla="val 50000"/>
              <a:gd name="adj2" fmla="val 44579"/>
            </a:avLst>
          </a:prstGeom>
          <a:solidFill>
            <a:srgbClr val="EFFFA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arrington" panose="04040505050A02020702" pitchFamily="82" charset="0"/>
              </a:rPr>
              <a:t>Back  </a:t>
            </a:r>
          </a:p>
        </p:txBody>
      </p:sp>
      <p:sp>
        <p:nvSpPr>
          <p:cNvPr id="33" name="Rectangle 32"/>
          <p:cNvSpPr/>
          <p:nvPr/>
        </p:nvSpPr>
        <p:spPr>
          <a:xfrm>
            <a:off x="1858013" y="2409718"/>
            <a:ext cx="534772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What 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 / does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her father look like?</a:t>
            </a:r>
            <a:b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   He's tall.</a:t>
            </a:r>
          </a:p>
        </p:txBody>
      </p:sp>
    </p:spTree>
    <p:extLst>
      <p:ext uri="{BB962C8B-B14F-4D97-AF65-F5344CB8AC3E}">
        <p14:creationId xmlns:p14="http://schemas.microsoft.com/office/powerpoint/2010/main" val="2396370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250"/>
                            </p:stCondLst>
                            <p:childTnLst>
                              <p:par>
                                <p:cTn id="8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250"/>
                            </p:stCondLst>
                            <p:childTnLst>
                              <p:par>
                                <p:cTn id="11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250"/>
                            </p:stCondLst>
                            <p:childTnLst>
                              <p:par>
                                <p:cTn id="14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250"/>
                            </p:stCondLst>
                            <p:childTnLst>
                              <p:par>
                                <p:cTn id="17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250"/>
                            </p:stCondLst>
                            <p:childTnLst>
                              <p:par>
                                <p:cTn id="20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250"/>
                            </p:stCondLst>
                            <p:childTnLst>
                              <p:par>
                                <p:cTn id="23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250"/>
                            </p:stCondLst>
                            <p:childTnLst>
                              <p:par>
                                <p:cTn id="26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250"/>
                            </p:stCondLst>
                            <p:childTnLst>
                              <p:par>
                                <p:cTn id="29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9250"/>
                            </p:stCondLst>
                            <p:childTnLst>
                              <p:par>
                                <p:cTn id="32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250"/>
                            </p:stCondLst>
                            <p:childTnLst>
                              <p:par>
                                <p:cTn id="35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27" grpId="0" animBg="1"/>
      <p:bldP spid="26" grpId="0" animBg="1"/>
      <p:bldP spid="22" grpId="0" animBg="1"/>
      <p:bldP spid="21" grpId="0" animBg="1"/>
      <p:bldP spid="20" grpId="0" animBg="1"/>
      <p:bldP spid="19" grpId="0" animBg="1"/>
      <p:bldP spid="18" grpId="0" animBg="1"/>
      <p:bldP spid="16" grpId="0" animBg="1"/>
      <p:bldP spid="28" grpId="0" animBg="1"/>
      <p:bldP spid="15" grpId="0" animBg="1"/>
      <p:bldP spid="29" grpId="0"/>
      <p:bldP spid="29" grpId="1"/>
      <p:bldP spid="25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MsPham"/>
          <p:cNvSpPr/>
          <p:nvPr/>
        </p:nvSpPr>
        <p:spPr>
          <a:xfrm>
            <a:off x="-1" y="0"/>
            <a:ext cx="12191999" cy="6858000"/>
          </a:xfrm>
          <a:prstGeom prst="rect">
            <a:avLst/>
          </a:prstGeom>
          <a:solidFill>
            <a:srgbClr val="72D4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star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58" r="66235" b="27006"/>
          <a:stretch/>
        </p:blipFill>
        <p:spPr>
          <a:xfrm>
            <a:off x="7128115" y="204352"/>
            <a:ext cx="4914900" cy="4932025"/>
          </a:xfrm>
          <a:prstGeom prst="rect">
            <a:avLst/>
          </a:prstGeom>
        </p:spPr>
      </p:pic>
      <p:pic>
        <p:nvPicPr>
          <p:cNvPr id="10" name="ndhoi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6" r="34400" b="5897"/>
          <a:stretch/>
        </p:blipFill>
        <p:spPr>
          <a:xfrm>
            <a:off x="198366" y="0"/>
            <a:ext cx="7833699" cy="6570330"/>
          </a:xfrm>
          <a:prstGeom prst="rect">
            <a:avLst/>
          </a:prstGeom>
        </p:spPr>
      </p:pic>
      <p:pic>
        <p:nvPicPr>
          <p:cNvPr id="11" name="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81" t="24563" r="40933" b="26282"/>
          <a:stretch/>
        </p:blipFill>
        <p:spPr>
          <a:xfrm flipH="1">
            <a:off x="468481" y="4302619"/>
            <a:ext cx="1529633" cy="2282429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2980407" y="109102"/>
            <a:ext cx="3459805" cy="1135368"/>
          </a:xfrm>
          <a:prstGeom prst="roundRect">
            <a:avLst>
              <a:gd name="adj" fmla="val 4386"/>
            </a:avLst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spc="50" dirty="0">
                <a:ln w="19050" cmpd="sng">
                  <a:solidFill>
                    <a:srgbClr val="46C646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139700">
                    <a:srgbClr val="D2FE04"/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Question</a:t>
            </a:r>
            <a:endParaRPr lang="en-US" sz="5400" b="1" dirty="0">
              <a:ln w="19050" cmpd="sng">
                <a:solidFill>
                  <a:srgbClr val="46C646"/>
                </a:solidFill>
                <a:prstDash val="solid"/>
              </a:ln>
              <a:solidFill>
                <a:srgbClr val="002060"/>
              </a:solidFill>
              <a:effectLst>
                <a:glow rad="139700">
                  <a:srgbClr val="D2FE04"/>
                </a:glo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asw"/>
          <p:cNvSpPr/>
          <p:nvPr/>
        </p:nvSpPr>
        <p:spPr>
          <a:xfrm>
            <a:off x="4972049" y="5730318"/>
            <a:ext cx="2485593" cy="832428"/>
          </a:xfrm>
          <a:prstGeom prst="roundRect">
            <a:avLst>
              <a:gd name="adj" fmla="val 50000"/>
            </a:avLst>
          </a:prstGeom>
          <a:solidFill>
            <a:srgbClr val="D2FE04">
              <a:alpha val="85000"/>
            </a:srgbClr>
          </a:solidFill>
          <a:ln>
            <a:noFill/>
          </a:ln>
          <a:effectLst/>
          <a:scene3d>
            <a:camera prst="orthographicFront"/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Answer</a:t>
            </a:r>
          </a:p>
        </p:txBody>
      </p:sp>
      <p:sp>
        <p:nvSpPr>
          <p:cNvPr id="27" name="1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26" name="2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22" name="3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21" name="4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20" name="5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19" name="6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18" name="7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16" name="8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28" name="9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15" name="10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</a:p>
        </p:txBody>
      </p:sp>
      <p:sp>
        <p:nvSpPr>
          <p:cNvPr id="29" name="10"/>
          <p:cNvSpPr/>
          <p:nvPr/>
        </p:nvSpPr>
        <p:spPr>
          <a:xfrm>
            <a:off x="8016589" y="1990557"/>
            <a:ext cx="3381312" cy="2160579"/>
          </a:xfrm>
          <a:prstGeom prst="ellipse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6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Time’s up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7128115" y="204352"/>
            <a:ext cx="4914900" cy="4932025"/>
            <a:chOff x="7128115" y="204352"/>
            <a:chExt cx="4914900" cy="4932025"/>
          </a:xfrm>
        </p:grpSpPr>
        <p:pic>
          <p:nvPicPr>
            <p:cNvPr id="30" name="star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758" r="66235" b="27006"/>
            <a:stretch/>
          </p:blipFill>
          <p:spPr>
            <a:xfrm>
              <a:off x="7128115" y="204352"/>
              <a:ext cx="4914900" cy="4932025"/>
            </a:xfrm>
            <a:prstGeom prst="rect">
              <a:avLst/>
            </a:prstGeom>
          </p:spPr>
        </p:pic>
        <p:sp>
          <p:nvSpPr>
            <p:cNvPr id="8" name="Rounded Rectangle 7"/>
            <p:cNvSpPr/>
            <p:nvPr/>
          </p:nvSpPr>
          <p:spPr>
            <a:xfrm>
              <a:off x="8539076" y="2023866"/>
              <a:ext cx="2501198" cy="2143125"/>
            </a:xfrm>
            <a:prstGeom prst="roundRect">
              <a:avLst>
                <a:gd name="adj" fmla="val 4386"/>
              </a:avLst>
            </a:prstGeom>
            <a:noFill/>
            <a:ln>
              <a:noFill/>
            </a:ln>
            <a:effec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What </a:t>
              </a:r>
              <a:r>
                <a:rPr lang="en-US" sz="28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does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he look like?</a:t>
              </a:r>
            </a:p>
          </p:txBody>
        </p:sp>
      </p:grpSp>
      <p:pic>
        <p:nvPicPr>
          <p:cNvPr id="23" name="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12" t="2133" r="10000" b="53305"/>
          <a:stretch/>
        </p:blipFill>
        <p:spPr>
          <a:xfrm>
            <a:off x="9021541" y="4024551"/>
            <a:ext cx="1941651" cy="2223651"/>
          </a:xfrm>
          <a:prstGeom prst="rect">
            <a:avLst/>
          </a:prstGeom>
        </p:spPr>
      </p:pic>
      <p:sp>
        <p:nvSpPr>
          <p:cNvPr id="25" name="Right Arrow 24">
            <a:hlinkClick r:id="rId7" action="ppaction://hlinksldjump"/>
          </p:cNvPr>
          <p:cNvSpPr/>
          <p:nvPr/>
        </p:nvSpPr>
        <p:spPr>
          <a:xfrm>
            <a:off x="10427405" y="5730317"/>
            <a:ext cx="1064466" cy="764625"/>
          </a:xfrm>
          <a:prstGeom prst="rightArrow">
            <a:avLst>
              <a:gd name="adj1" fmla="val 50000"/>
              <a:gd name="adj2" fmla="val 44579"/>
            </a:avLst>
          </a:prstGeom>
          <a:solidFill>
            <a:srgbClr val="EFFFA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arrington" panose="04040505050A02020702" pitchFamily="82" charset="0"/>
              </a:rPr>
              <a:t>Back  </a:t>
            </a:r>
          </a:p>
        </p:txBody>
      </p:sp>
      <p:sp>
        <p:nvSpPr>
          <p:cNvPr id="33" name="Rectangle 32"/>
          <p:cNvSpPr/>
          <p:nvPr/>
        </p:nvSpPr>
        <p:spPr>
          <a:xfrm>
            <a:off x="1942313" y="2677437"/>
            <a:ext cx="534772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________________________.</a:t>
            </a:r>
          </a:p>
          <a:p>
            <a:pPr>
              <a:lnSpc>
                <a:spcPct val="150000"/>
              </a:lnSpc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   He's tall.</a:t>
            </a:r>
          </a:p>
        </p:txBody>
      </p:sp>
    </p:spTree>
    <p:extLst>
      <p:ext uri="{BB962C8B-B14F-4D97-AF65-F5344CB8AC3E}">
        <p14:creationId xmlns:p14="http://schemas.microsoft.com/office/powerpoint/2010/main" val="2530609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250"/>
                            </p:stCondLst>
                            <p:childTnLst>
                              <p:par>
                                <p:cTn id="8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250"/>
                            </p:stCondLst>
                            <p:childTnLst>
                              <p:par>
                                <p:cTn id="11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250"/>
                            </p:stCondLst>
                            <p:childTnLst>
                              <p:par>
                                <p:cTn id="14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250"/>
                            </p:stCondLst>
                            <p:childTnLst>
                              <p:par>
                                <p:cTn id="17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250"/>
                            </p:stCondLst>
                            <p:childTnLst>
                              <p:par>
                                <p:cTn id="20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250"/>
                            </p:stCondLst>
                            <p:childTnLst>
                              <p:par>
                                <p:cTn id="23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250"/>
                            </p:stCondLst>
                            <p:childTnLst>
                              <p:par>
                                <p:cTn id="26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250"/>
                            </p:stCondLst>
                            <p:childTnLst>
                              <p:par>
                                <p:cTn id="29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9250"/>
                            </p:stCondLst>
                            <p:childTnLst>
                              <p:par>
                                <p:cTn id="32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250"/>
                            </p:stCondLst>
                            <p:childTnLst>
                              <p:par>
                                <p:cTn id="35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27" grpId="0" animBg="1"/>
      <p:bldP spid="26" grpId="0" animBg="1"/>
      <p:bldP spid="22" grpId="0" animBg="1"/>
      <p:bldP spid="21" grpId="0" animBg="1"/>
      <p:bldP spid="20" grpId="0" animBg="1"/>
      <p:bldP spid="19" grpId="0" animBg="1"/>
      <p:bldP spid="18" grpId="0" animBg="1"/>
      <p:bldP spid="16" grpId="0" animBg="1"/>
      <p:bldP spid="28" grpId="0" animBg="1"/>
      <p:bldP spid="15" grpId="0" animBg="1"/>
      <p:bldP spid="29" grpId="0"/>
      <p:bldP spid="29" grpId="1"/>
      <p:bldP spid="2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972425" y="2483689"/>
            <a:ext cx="2362200" cy="1107996"/>
          </a:xfrm>
          <a:prstGeom prst="rect">
            <a:avLst/>
          </a:prstGeom>
          <a:solidFill>
            <a:schemeClr val="accent2">
              <a:alpha val="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rgbClr val="002060"/>
                </a:solidFill>
              </a:rPr>
              <a:t>slim</a:t>
            </a:r>
          </a:p>
        </p:txBody>
      </p:sp>
      <p:sp>
        <p:nvSpPr>
          <p:cNvPr id="4" name="Rectangle 3"/>
          <p:cNvSpPr/>
          <p:nvPr/>
        </p:nvSpPr>
        <p:spPr>
          <a:xfrm>
            <a:off x="7972425" y="3355709"/>
            <a:ext cx="23622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/slɪm/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r="31894"/>
          <a:stretch/>
        </p:blipFill>
        <p:spPr>
          <a:xfrm>
            <a:off x="2369679" y="1102501"/>
            <a:ext cx="2221372" cy="502963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35573" y="504497"/>
            <a:ext cx="16799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50000"/>
                  </a:schemeClr>
                </a:solidFill>
              </a:rPr>
              <a:t>Vocabulary </a:t>
            </a:r>
          </a:p>
        </p:txBody>
      </p:sp>
      <p:pic>
        <p:nvPicPr>
          <p:cNvPr id="6" name="Tiếng Anh 4 Tập 2 (cũ) - Unit 14 What does he look like- - Lesson 1 - 2 Point and say. - Sách Mề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8606" end="9730.049999999999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317077" y="1714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3194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97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97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ounded Rectangle 21"/>
          <p:cNvSpPr/>
          <p:nvPr/>
        </p:nvSpPr>
        <p:spPr>
          <a:xfrm>
            <a:off x="1023390" y="4593012"/>
            <a:ext cx="1748421" cy="54864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</a:rPr>
              <a:t>old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3016784" y="4593012"/>
            <a:ext cx="1920240" cy="54864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</a:rPr>
              <a:t>young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5181997" y="4593012"/>
            <a:ext cx="1920240" cy="54864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</a:rPr>
              <a:t>tall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7347210" y="4593012"/>
            <a:ext cx="1920240" cy="54864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</a:rPr>
              <a:t>short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9512424" y="4593012"/>
            <a:ext cx="1645920" cy="54864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</a:rPr>
              <a:t>slim</a:t>
            </a: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4"/>
          <a:srcRect t="31480" r="68385" b="6883"/>
          <a:stretch/>
        </p:blipFill>
        <p:spPr>
          <a:xfrm>
            <a:off x="7924828" y="2556432"/>
            <a:ext cx="765004" cy="1838606"/>
          </a:xfrm>
          <a:prstGeom prst="rect">
            <a:avLst/>
          </a:prstGeom>
        </p:spPr>
      </p:pic>
      <p:grpSp>
        <p:nvGrpSpPr>
          <p:cNvPr id="34" name="Group 33"/>
          <p:cNvGrpSpPr/>
          <p:nvPr/>
        </p:nvGrpSpPr>
        <p:grpSpPr>
          <a:xfrm>
            <a:off x="1023390" y="2247774"/>
            <a:ext cx="1829931" cy="2147264"/>
            <a:chOff x="4430405" y="1514910"/>
            <a:chExt cx="1756097" cy="2060627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 rotWithShape="1">
            <a:blip r:embed="rId5"/>
            <a:srcRect l="17887"/>
            <a:stretch/>
          </p:blipFill>
          <p:spPr>
            <a:xfrm>
              <a:off x="5230355" y="1514910"/>
              <a:ext cx="956147" cy="2060627"/>
            </a:xfrm>
            <a:prstGeom prst="rect">
              <a:avLst/>
            </a:prstGeom>
          </p:spPr>
        </p:pic>
        <p:pic>
          <p:nvPicPr>
            <p:cNvPr id="36" name="Picture 35"/>
            <p:cNvPicPr>
              <a:picLocks noChangeAspect="1"/>
            </p:cNvPicPr>
            <p:nvPr/>
          </p:nvPicPr>
          <p:blipFill rotWithShape="1">
            <a:blip r:embed="rId6"/>
            <a:srcRect r="18602"/>
            <a:stretch/>
          </p:blipFill>
          <p:spPr>
            <a:xfrm>
              <a:off x="4430405" y="1514910"/>
              <a:ext cx="823766" cy="2060627"/>
            </a:xfrm>
            <a:prstGeom prst="rect">
              <a:avLst/>
            </a:prstGeom>
          </p:spPr>
        </p:pic>
      </p:grpSp>
      <p:grpSp>
        <p:nvGrpSpPr>
          <p:cNvPr id="37" name="Group 36"/>
          <p:cNvGrpSpPr/>
          <p:nvPr/>
        </p:nvGrpSpPr>
        <p:grpSpPr>
          <a:xfrm>
            <a:off x="3016080" y="2556430"/>
            <a:ext cx="2140177" cy="1838608"/>
            <a:chOff x="4391843" y="3355709"/>
            <a:chExt cx="1886928" cy="1621044"/>
          </a:xfrm>
        </p:grpSpPr>
        <p:pic>
          <p:nvPicPr>
            <p:cNvPr id="38" name="Picture 37"/>
            <p:cNvPicPr>
              <a:picLocks noChangeAspect="1"/>
            </p:cNvPicPr>
            <p:nvPr/>
          </p:nvPicPr>
          <p:blipFill rotWithShape="1">
            <a:blip r:embed="rId7"/>
            <a:srcRect l="16818"/>
            <a:stretch/>
          </p:blipFill>
          <p:spPr>
            <a:xfrm>
              <a:off x="5310164" y="3391656"/>
              <a:ext cx="968607" cy="1585097"/>
            </a:xfrm>
            <a:prstGeom prst="rect">
              <a:avLst/>
            </a:prstGeom>
          </p:spPr>
        </p:pic>
        <p:pic>
          <p:nvPicPr>
            <p:cNvPr id="39" name="Picture 38"/>
            <p:cNvPicPr>
              <a:picLocks noChangeAspect="1"/>
            </p:cNvPicPr>
            <p:nvPr/>
          </p:nvPicPr>
          <p:blipFill rotWithShape="1">
            <a:blip r:embed="rId8"/>
            <a:srcRect r="9259"/>
            <a:stretch/>
          </p:blipFill>
          <p:spPr>
            <a:xfrm>
              <a:off x="4391843" y="3355709"/>
              <a:ext cx="918321" cy="1518036"/>
            </a:xfrm>
            <a:prstGeom prst="rect">
              <a:avLst/>
            </a:prstGeom>
          </p:spPr>
        </p:pic>
      </p:grpSp>
      <p:pic>
        <p:nvPicPr>
          <p:cNvPr id="40" name="Picture 39"/>
          <p:cNvPicPr>
            <a:picLocks noChangeAspect="1"/>
          </p:cNvPicPr>
          <p:nvPr/>
        </p:nvPicPr>
        <p:blipFill rotWithShape="1">
          <a:blip r:embed="rId9"/>
          <a:srcRect r="31894"/>
          <a:stretch/>
        </p:blipFill>
        <p:spPr>
          <a:xfrm>
            <a:off x="9725928" y="1635177"/>
            <a:ext cx="1218911" cy="2759861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488035" y="1615021"/>
            <a:ext cx="1419586" cy="278001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835573" y="504497"/>
            <a:ext cx="16799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50000"/>
                  </a:schemeClr>
                </a:solidFill>
              </a:rPr>
              <a:t>Vocabulary </a:t>
            </a:r>
          </a:p>
        </p:txBody>
      </p:sp>
      <p:pic>
        <p:nvPicPr>
          <p:cNvPr id="17" name="Tiếng Anh 4 Tập 2 (cũ) - Unit 14 What does he look like- - Lesson 1 - 2 Point and say. - Sách Mề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2704" end="5506.0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317077" y="1714500"/>
            <a:ext cx="609600" cy="609600"/>
          </a:xfrm>
          <a:prstGeom prst="rect">
            <a:avLst/>
          </a:prstGeom>
        </p:spPr>
      </p:pic>
      <p:pic>
        <p:nvPicPr>
          <p:cNvPr id="18" name="Tiếng Anh 4 Tập 2 (cũ) - Unit 14 What does he look like- - Lesson 1 - 2 Point and say. - Sách Mề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8606" end="9730.049999999999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164677" y="1866900"/>
            <a:ext cx="609600" cy="609600"/>
          </a:xfrm>
          <a:prstGeom prst="rect">
            <a:avLst/>
          </a:prstGeom>
        </p:spPr>
      </p:pic>
      <p:pic>
        <p:nvPicPr>
          <p:cNvPr id="19" name="Tiếng Anh 4 Tập 2 (cũ) - Unit 14 What does he look like- - Lesson 1 - 2 Point and say. - Sách Mề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6772" end="858.0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084723" y="413712"/>
            <a:ext cx="609600" cy="609600"/>
          </a:xfrm>
          <a:prstGeom prst="rect">
            <a:avLst/>
          </a:prstGeom>
        </p:spPr>
      </p:pic>
      <p:pic>
        <p:nvPicPr>
          <p:cNvPr id="20" name="Tiếng Anh 4 Tập 2 (cũ) - Unit 14 What does he look like- - Lesson 1 - 2 Point and say. - Sách Mề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158" end="17893.0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012277" y="2019300"/>
            <a:ext cx="609600" cy="609600"/>
          </a:xfrm>
          <a:prstGeom prst="rect">
            <a:avLst/>
          </a:prstGeom>
        </p:spPr>
      </p:pic>
      <p:pic>
        <p:nvPicPr>
          <p:cNvPr id="21" name="Tiếng Anh 4 Tập 2 (cũ) - Unit 14 What does he look like- - Lesson 1 - 2 Point and say. - Sách Mề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4291" end="13763.0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237123" y="56611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983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097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677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2256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2253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197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2097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97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2677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2256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 vol="8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2253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4" grpId="0" animBg="1"/>
      <p:bldP spid="25" grpId="0" animBg="1"/>
      <p:bldP spid="2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-118056" y="-254357"/>
            <a:ext cx="12428113" cy="7366715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6688" y="1094751"/>
            <a:ext cx="7098625" cy="405889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7004" y="-2584532"/>
            <a:ext cx="12427922" cy="1180740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04729" y="1005419"/>
            <a:ext cx="4756455" cy="1890696"/>
          </a:xfrm>
          <a:prstGeom prst="rect">
            <a:avLst/>
          </a:prstGeom>
        </p:spPr>
      </p:pic>
      <p:sp>
        <p:nvSpPr>
          <p:cNvPr id="7" name="Play">
            <a:hlinkClick r:id="" action="ppaction://hlinkshowjump?jump=nextslide"/>
          </p:cNvPr>
          <p:cNvSpPr/>
          <p:nvPr/>
        </p:nvSpPr>
        <p:spPr>
          <a:xfrm>
            <a:off x="5343674" y="5543163"/>
            <a:ext cx="1504651" cy="646038"/>
          </a:xfrm>
          <a:prstGeom prst="roundRect">
            <a:avLst>
              <a:gd name="adj" fmla="val 23246"/>
            </a:avLst>
          </a:prstGeom>
          <a:solidFill>
            <a:srgbClr val="00B05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n w="1905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PLAY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76510" y="2968857"/>
            <a:ext cx="1420491" cy="105469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69182" y="2968857"/>
            <a:ext cx="1420491" cy="1054699"/>
          </a:xfrm>
          <a:prstGeom prst="rect">
            <a:avLst/>
          </a:prstGeom>
        </p:spPr>
      </p:pic>
      <p:pic>
        <p:nvPicPr>
          <p:cNvPr id="17" name="图片 3"/>
          <p:cNvPicPr>
            <a:picLocks noChangeAspect="1"/>
          </p:cNvPicPr>
          <p:nvPr/>
        </p:nvPicPr>
        <p:blipFill rotWithShape="1">
          <a:blip r:embed="rId7"/>
          <a:srcRect t="13470" r="74457"/>
          <a:stretch/>
        </p:blipFill>
        <p:spPr>
          <a:xfrm flipH="1">
            <a:off x="8420071" y="3645424"/>
            <a:ext cx="1266582" cy="1387037"/>
          </a:xfrm>
          <a:prstGeom prst="rect">
            <a:avLst/>
          </a:prstGeom>
        </p:spPr>
      </p:pic>
      <p:pic>
        <p:nvPicPr>
          <p:cNvPr id="22" name="2">
            <a:extLst>
              <a:ext uri="{FF2B5EF4-FFF2-40B4-BE49-F238E27FC236}">
                <a16:creationId xmlns:a16="http://schemas.microsoft.com/office/drawing/2014/main" xmlns="" id="{C9521808-5863-43EA-8900-C5CC0455EA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9222" r="90000">
                        <a14:foregroundMark x1="9556" y1="47333" x2="9222" y2="49222"/>
                        <a14:backgroundMark x1="68000" y1="63889" x2="68000" y2="63889"/>
                        <a14:backgroundMark x1="70667" y1="61889" x2="70667" y2="61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24" t="10795" r="8596" b="13605"/>
          <a:stretch/>
        </p:blipFill>
        <p:spPr bwMode="auto">
          <a:xfrm rot="464930">
            <a:off x="2293330" y="3555921"/>
            <a:ext cx="1902167" cy="1643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079681" y="2968857"/>
            <a:ext cx="1426588" cy="1054699"/>
          </a:xfrm>
          <a:prstGeom prst="rect">
            <a:avLst/>
          </a:prstGeom>
        </p:spPr>
      </p:pic>
      <p:sp>
        <p:nvSpPr>
          <p:cNvPr id="16" name="PlayMsPham">
            <a:hlinkClick r:id="" action="ppaction://macro?name=RESET"/>
          </p:cNvPr>
          <p:cNvSpPr/>
          <p:nvPr/>
        </p:nvSpPr>
        <p:spPr>
          <a:xfrm>
            <a:off x="5343674" y="5543163"/>
            <a:ext cx="1504651" cy="646038"/>
          </a:xfrm>
          <a:prstGeom prst="roundRect">
            <a:avLst>
              <a:gd name="adj" fmla="val 23246"/>
            </a:avLst>
          </a:prstGeom>
          <a:solidFill>
            <a:srgbClr val="00B05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n w="1905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PLAY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680260" y="4693907"/>
            <a:ext cx="283148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Click nút PLAY 2 lần đ</a:t>
            </a:r>
            <a:r>
              <a:rPr lang="vi-VN" sz="1600" dirty="0">
                <a:cs typeface="Arial" panose="020B0604020202020204" pitchFamily="34" charset="0"/>
              </a:rPr>
              <a:t>ể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ch</a:t>
            </a:r>
            <a:r>
              <a:rPr lang="vi-VN" sz="1600" dirty="0">
                <a:cs typeface="Arial" panose="020B0604020202020204" pitchFamily="34" charset="0"/>
              </a:rPr>
              <a:t>ơ</a:t>
            </a:r>
            <a:r>
              <a:rPr lang="en-US" sz="1600" dirty="0">
                <a:cs typeface="Arial" panose="020B0604020202020204" pitchFamily="34" charset="0"/>
              </a:rPr>
              <a:t>i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88119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1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1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25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750"/>
                            </p:stCondLst>
                            <p:childTnLst>
                              <p:par>
                                <p:cTn id="2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25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7" grpId="0" animBg="1"/>
      <p:bldP spid="16" grpId="0" animBg="1"/>
      <p:bldP spid="16" grpId="1" animBg="1"/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4151189" y="2317338"/>
            <a:ext cx="1999582" cy="2223324"/>
            <a:chOff x="8504132" y="7692118"/>
            <a:chExt cx="1999582" cy="2223324"/>
          </a:xfrm>
        </p:grpSpPr>
        <p:pic>
          <p:nvPicPr>
            <p:cNvPr id="127" name="Picture 126"/>
            <p:cNvPicPr>
              <a:picLocks noChangeAspect="1"/>
            </p:cNvPicPr>
            <p:nvPr/>
          </p:nvPicPr>
          <p:blipFill rotWithShape="1">
            <a:blip r:embed="rId3"/>
            <a:srcRect r="18602"/>
            <a:stretch/>
          </p:blipFill>
          <p:spPr>
            <a:xfrm flipH="1">
              <a:off x="9645313" y="7692118"/>
              <a:ext cx="858401" cy="2147264"/>
            </a:xfrm>
            <a:prstGeom prst="rect">
              <a:avLst/>
            </a:prstGeom>
          </p:spPr>
        </p:pic>
        <p:pic>
          <p:nvPicPr>
            <p:cNvPr id="129" name="Picture 128"/>
            <p:cNvPicPr>
              <a:picLocks noChangeAspect="1"/>
            </p:cNvPicPr>
            <p:nvPr/>
          </p:nvPicPr>
          <p:blipFill rotWithShape="1">
            <a:blip r:embed="rId4"/>
            <a:srcRect l="16818"/>
            <a:stretch/>
          </p:blipFill>
          <p:spPr>
            <a:xfrm>
              <a:off x="8504132" y="8117606"/>
              <a:ext cx="1098606" cy="1797836"/>
            </a:xfrm>
            <a:prstGeom prst="rect">
              <a:avLst/>
            </a:prstGeom>
          </p:spPr>
        </p:pic>
      </p:grpSp>
      <p:pic>
        <p:nvPicPr>
          <p:cNvPr id="122" name="Picture 1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46688" y="1094751"/>
            <a:ext cx="7098625" cy="4058899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4975691" y="-5243568"/>
            <a:ext cx="2113064" cy="37268324"/>
            <a:chOff x="13851767" y="-8024868"/>
            <a:chExt cx="2113064" cy="37268324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3851767" y="-8024868"/>
              <a:ext cx="2113064" cy="17940310"/>
            </a:xfrm>
            <a:prstGeom prst="rect">
              <a:avLst/>
            </a:prstGeom>
          </p:spPr>
        </p:pic>
        <p:pic>
          <p:nvPicPr>
            <p:cNvPr id="143" name="Picture 14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3851767" y="11303146"/>
              <a:ext cx="2113064" cy="17940310"/>
            </a:xfrm>
            <a:prstGeom prst="rect">
              <a:avLst/>
            </a:prstGeom>
          </p:spPr>
        </p:pic>
      </p:grpSp>
      <p:pic>
        <p:nvPicPr>
          <p:cNvPr id="125" name="Picture 12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custGeom>
            <a:avLst/>
            <a:gdLst>
              <a:gd name="connsiteX0" fmla="*/ 2737159 w 12192000"/>
              <a:gd name="connsiteY0" fmla="*/ 1269663 h 6858000"/>
              <a:gd name="connsiteX1" fmla="*/ 2737159 w 12192000"/>
              <a:gd name="connsiteY1" fmla="*/ 4982127 h 6858000"/>
              <a:gd name="connsiteX2" fmla="*/ 9472613 w 12192000"/>
              <a:gd name="connsiteY2" fmla="*/ 4982127 h 6858000"/>
              <a:gd name="connsiteX3" fmla="*/ 9472613 w 12192000"/>
              <a:gd name="connsiteY3" fmla="*/ 1269663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2737159" y="1269663"/>
                </a:moveTo>
                <a:lnTo>
                  <a:pt x="2737159" y="4982127"/>
                </a:lnTo>
                <a:lnTo>
                  <a:pt x="9472613" y="4982127"/>
                </a:lnTo>
                <a:lnTo>
                  <a:pt x="9472613" y="1269663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44" name="Next.MsPham">
            <a:hlinkClick r:id="" action="ppaction://hlinkshowjump?jump=nextslide"/>
          </p:cNvPr>
          <p:cNvSpPr/>
          <p:nvPr/>
        </p:nvSpPr>
        <p:spPr>
          <a:xfrm>
            <a:off x="9608092" y="5557517"/>
            <a:ext cx="1504651" cy="646038"/>
          </a:xfrm>
          <a:prstGeom prst="roundRect">
            <a:avLst>
              <a:gd name="adj" fmla="val 50000"/>
            </a:avLst>
          </a:prstGeom>
          <a:solidFill>
            <a:srgbClr val="D4832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Next</a:t>
            </a:r>
          </a:p>
        </p:txBody>
      </p:sp>
      <p:sp>
        <p:nvSpPr>
          <p:cNvPr id="43" name="ans.MsPham"/>
          <p:cNvSpPr/>
          <p:nvPr/>
        </p:nvSpPr>
        <p:spPr>
          <a:xfrm>
            <a:off x="727350" y="5557517"/>
            <a:ext cx="1504651" cy="646038"/>
          </a:xfrm>
          <a:prstGeom prst="roundRect">
            <a:avLst>
              <a:gd name="adj" fmla="val 50000"/>
            </a:avLst>
          </a:prstGeom>
          <a:solidFill>
            <a:srgbClr val="D4832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Answer</a:t>
            </a:r>
          </a:p>
        </p:txBody>
      </p:sp>
      <p:sp>
        <p:nvSpPr>
          <p:cNvPr id="126" name="MsPham"/>
          <p:cNvSpPr/>
          <p:nvPr/>
        </p:nvSpPr>
        <p:spPr>
          <a:xfrm>
            <a:off x="2968474" y="5330823"/>
            <a:ext cx="6127499" cy="1099427"/>
          </a:xfrm>
          <a:prstGeom prst="roundRect">
            <a:avLst>
              <a:gd name="adj" fmla="val 23246"/>
            </a:avLst>
          </a:prstGeom>
          <a:ln w="57150" cmpd="thickThin">
            <a:solidFill>
              <a:srgbClr val="FFC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r>
              <a:rPr lang="en-US" sz="5790" b="1" dirty="0">
                <a:solidFill>
                  <a:srgbClr val="0070C0"/>
                </a:solidFill>
              </a:rPr>
              <a:t>tall</a:t>
            </a:r>
          </a:p>
        </p:txBody>
      </p:sp>
    </p:spTree>
    <p:extLst>
      <p:ext uri="{BB962C8B-B14F-4D97-AF65-F5344CB8AC3E}">
        <p14:creationId xmlns:p14="http://schemas.microsoft.com/office/powerpoint/2010/main" val="1737106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  <p:bldLst>
      <p:bldP spid="4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4151189" y="2317338"/>
            <a:ext cx="1999582" cy="2223324"/>
            <a:chOff x="8504132" y="7692118"/>
            <a:chExt cx="1999582" cy="2223324"/>
          </a:xfrm>
        </p:grpSpPr>
        <p:pic>
          <p:nvPicPr>
            <p:cNvPr id="127" name="Picture 126"/>
            <p:cNvPicPr>
              <a:picLocks noChangeAspect="1"/>
            </p:cNvPicPr>
            <p:nvPr/>
          </p:nvPicPr>
          <p:blipFill rotWithShape="1">
            <a:blip r:embed="rId3"/>
            <a:srcRect r="18602"/>
            <a:stretch/>
          </p:blipFill>
          <p:spPr>
            <a:xfrm flipH="1">
              <a:off x="9645313" y="7692118"/>
              <a:ext cx="858401" cy="2147264"/>
            </a:xfrm>
            <a:prstGeom prst="rect">
              <a:avLst/>
            </a:prstGeom>
          </p:spPr>
        </p:pic>
        <p:pic>
          <p:nvPicPr>
            <p:cNvPr id="129" name="Picture 128"/>
            <p:cNvPicPr>
              <a:picLocks noChangeAspect="1"/>
            </p:cNvPicPr>
            <p:nvPr/>
          </p:nvPicPr>
          <p:blipFill rotWithShape="1">
            <a:blip r:embed="rId4"/>
            <a:srcRect l="16818"/>
            <a:stretch/>
          </p:blipFill>
          <p:spPr>
            <a:xfrm>
              <a:off x="8504132" y="8117606"/>
              <a:ext cx="1098606" cy="1797836"/>
            </a:xfrm>
            <a:prstGeom prst="rect">
              <a:avLst/>
            </a:prstGeom>
          </p:spPr>
        </p:pic>
      </p:grpSp>
      <p:pic>
        <p:nvPicPr>
          <p:cNvPr id="122" name="Picture 1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46688" y="1094751"/>
            <a:ext cx="7098625" cy="4058899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5165152" y="-1413689"/>
            <a:ext cx="2113064" cy="37268324"/>
            <a:chOff x="13851767" y="-8024868"/>
            <a:chExt cx="2113064" cy="37268324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3851767" y="-8024868"/>
              <a:ext cx="2113064" cy="17940310"/>
            </a:xfrm>
            <a:prstGeom prst="rect">
              <a:avLst/>
            </a:prstGeom>
          </p:spPr>
        </p:pic>
        <p:pic>
          <p:nvPicPr>
            <p:cNvPr id="143" name="Picture 14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3851767" y="11303146"/>
              <a:ext cx="2113064" cy="17940310"/>
            </a:xfrm>
            <a:prstGeom prst="rect">
              <a:avLst/>
            </a:prstGeom>
          </p:spPr>
        </p:pic>
      </p:grpSp>
      <p:pic>
        <p:nvPicPr>
          <p:cNvPr id="125" name="Picture 12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custGeom>
            <a:avLst/>
            <a:gdLst>
              <a:gd name="connsiteX0" fmla="*/ 2737159 w 12192000"/>
              <a:gd name="connsiteY0" fmla="*/ 1269663 h 6858000"/>
              <a:gd name="connsiteX1" fmla="*/ 2737159 w 12192000"/>
              <a:gd name="connsiteY1" fmla="*/ 4982127 h 6858000"/>
              <a:gd name="connsiteX2" fmla="*/ 9472613 w 12192000"/>
              <a:gd name="connsiteY2" fmla="*/ 4982127 h 6858000"/>
              <a:gd name="connsiteX3" fmla="*/ 9472613 w 12192000"/>
              <a:gd name="connsiteY3" fmla="*/ 1269663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2737159" y="1269663"/>
                </a:moveTo>
                <a:lnTo>
                  <a:pt x="2737159" y="4982127"/>
                </a:lnTo>
                <a:lnTo>
                  <a:pt x="9472613" y="4982127"/>
                </a:lnTo>
                <a:lnTo>
                  <a:pt x="9472613" y="1269663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44" name="Next.MsPham">
            <a:hlinkClick r:id="" action="ppaction://hlinkshowjump?jump=nextslide"/>
          </p:cNvPr>
          <p:cNvSpPr/>
          <p:nvPr/>
        </p:nvSpPr>
        <p:spPr>
          <a:xfrm>
            <a:off x="9608092" y="5557517"/>
            <a:ext cx="1504651" cy="646038"/>
          </a:xfrm>
          <a:prstGeom prst="roundRect">
            <a:avLst>
              <a:gd name="adj" fmla="val 50000"/>
            </a:avLst>
          </a:prstGeom>
          <a:solidFill>
            <a:srgbClr val="D4832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Next</a:t>
            </a:r>
          </a:p>
        </p:txBody>
      </p:sp>
      <p:sp>
        <p:nvSpPr>
          <p:cNvPr id="43" name="ans.MsPham"/>
          <p:cNvSpPr/>
          <p:nvPr/>
        </p:nvSpPr>
        <p:spPr>
          <a:xfrm>
            <a:off x="727350" y="5557517"/>
            <a:ext cx="1504651" cy="646038"/>
          </a:xfrm>
          <a:prstGeom prst="roundRect">
            <a:avLst>
              <a:gd name="adj" fmla="val 50000"/>
            </a:avLst>
          </a:prstGeom>
          <a:solidFill>
            <a:srgbClr val="D4832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Answer</a:t>
            </a:r>
          </a:p>
        </p:txBody>
      </p:sp>
      <p:sp>
        <p:nvSpPr>
          <p:cNvPr id="126" name="MsPham"/>
          <p:cNvSpPr/>
          <p:nvPr/>
        </p:nvSpPr>
        <p:spPr>
          <a:xfrm>
            <a:off x="2968474" y="5330823"/>
            <a:ext cx="6127499" cy="1099427"/>
          </a:xfrm>
          <a:prstGeom prst="roundRect">
            <a:avLst>
              <a:gd name="adj" fmla="val 23246"/>
            </a:avLst>
          </a:prstGeom>
          <a:ln w="57150" cmpd="thickThin">
            <a:solidFill>
              <a:srgbClr val="FFC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r>
              <a:rPr lang="en-US" sz="5790" b="1" dirty="0">
                <a:solidFill>
                  <a:srgbClr val="0070C0"/>
                </a:solidFill>
              </a:rPr>
              <a:t>old</a:t>
            </a:r>
          </a:p>
        </p:txBody>
      </p:sp>
    </p:spTree>
    <p:extLst>
      <p:ext uri="{BB962C8B-B14F-4D97-AF65-F5344CB8AC3E}">
        <p14:creationId xmlns:p14="http://schemas.microsoft.com/office/powerpoint/2010/main" val="998191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  <p:bldLst>
      <p:bldP spid="44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983</TotalTime>
  <Words>982</Words>
  <Application>Microsoft Office PowerPoint</Application>
  <PresentationFormat>Custom</PresentationFormat>
  <Paragraphs>357</Paragraphs>
  <Slides>43</Slides>
  <Notes>26</Notes>
  <HiddenSlides>0</HiddenSlides>
  <MMClips>10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56" baseType="lpstr">
      <vt:lpstr>Arial</vt:lpstr>
      <vt:lpstr>Lucida Sans Unicode</vt:lpstr>
      <vt:lpstr>Helvetica Neue</vt:lpstr>
      <vt:lpstr>Bauhaus 93</vt:lpstr>
      <vt:lpstr>字魂59号-创粗黑</vt:lpstr>
      <vt:lpstr>Arial Black</vt:lpstr>
      <vt:lpstr>Arial Unicode MS</vt:lpstr>
      <vt:lpstr>Harrington</vt:lpstr>
      <vt:lpstr>Calibri Light</vt:lpstr>
      <vt:lpstr>Tahoma</vt:lpstr>
      <vt:lpstr>Calibri</vt:lpstr>
      <vt:lpstr>Cooper Black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minhtuan6990@gmail.com / 01686898975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PC</cp:lastModifiedBy>
  <cp:revision>161</cp:revision>
  <dcterms:created xsi:type="dcterms:W3CDTF">2020-11-27T03:23:46Z</dcterms:created>
  <dcterms:modified xsi:type="dcterms:W3CDTF">2021-08-24T16:33:15Z</dcterms:modified>
</cp:coreProperties>
</file>