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8" r:id="rId3"/>
  </p:sldMasterIdLst>
  <p:notesMasterIdLst>
    <p:notesMasterId r:id="rId14"/>
  </p:notesMasterIdLst>
  <p:handoutMasterIdLst>
    <p:handoutMasterId r:id="rId15"/>
  </p:handoutMasterIdLst>
  <p:sldIdLst>
    <p:sldId id="309" r:id="rId4"/>
    <p:sldId id="311" r:id="rId5"/>
    <p:sldId id="331" r:id="rId6"/>
    <p:sldId id="263" r:id="rId7"/>
    <p:sldId id="332" r:id="rId8"/>
    <p:sldId id="329" r:id="rId9"/>
    <p:sldId id="300" r:id="rId10"/>
    <p:sldId id="330" r:id="rId11"/>
    <p:sldId id="276" r:id="rId12"/>
    <p:sldId id="326" r:id="rId13"/>
  </p:sldIdLst>
  <p:sldSz cx="12192000" cy="6858000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等线 Light" panose="02010600030101010101" pitchFamily="2" charset="-122"/>
      <p:regular r:id="rId18"/>
    </p:embeddedFont>
    <p:embeddedFont>
      <p:font typeface="#9Slide03 AllRoundGothic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fortaa" panose="020B0604020202020204" charset="0"/>
      <p:regular r:id="rId24"/>
      <p:bold r:id="rId25"/>
    </p:embeddedFont>
    <p:embeddedFont>
      <p:font typeface="Patrick Hand SC" panose="020B0604020202020204" charset="0"/>
      <p:regular r:id="rId26"/>
    </p:embeddedFont>
    <p:embeddedFont>
      <p:font typeface="Quicksand" panose="020B0604020202020204" charset="0"/>
      <p:regular r:id="rId27"/>
      <p:bold r:id="rId28"/>
    </p:embeddedFont>
    <p:embeddedFont>
      <p:font typeface="Roboto Condensed Light" panose="02000000000000000000" pitchFamily="2" charset="0"/>
      <p:regular r:id="rId29"/>
      <p: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25D"/>
    <a:srgbClr val="F18189"/>
    <a:srgbClr val="015688"/>
    <a:srgbClr val="B6D9D6"/>
    <a:srgbClr val="FFC199"/>
    <a:srgbClr val="2184BE"/>
    <a:srgbClr val="ACD6C7"/>
    <a:srgbClr val="FDEB91"/>
    <a:srgbClr val="E7E49D"/>
    <a:srgbClr val="6AC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3895E8-4D14-4D9A-A192-D862A3402A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948DC-7B74-449D-9CCB-0CEB299DE5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E1538-4A36-4127-A710-F939592D56AD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20E4A5-6525-4D7A-9244-237BB3B08F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E9C4F-096C-417A-8B00-394A6270E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FE28B-E47C-4B5A-95BF-1D3E717C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07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733EA-B51F-482C-A736-344039EC123B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A7471-DCE1-4676-834E-8F850D6803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82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AF69C9B4-32D0-4974-9631-FCA2F980AE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2D10BE0-B016-4BC1-A3DD-1E0636F875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991C09F-6036-4FA9-B0C3-C55620FFE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9C9561-6038-4150-A553-8CE4990F187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0b8984cf7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0b8984cf7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428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b0b8984c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b0b8984c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b0762f9524_0_1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b0762f9524_0_1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0b8984cf7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0b8984cf7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0662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89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428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D389-97FE-411E-8883-EB9073DF47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214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DA7471-DCE1-4676-834E-8F850D6803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45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64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38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02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418570B4-7337-4ED9-9598-C427813EFDEF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E473EC1E-2DA4-456B-A3FC-56958CED78A4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:a16="http://schemas.microsoft.com/office/drawing/2014/main" id="{C475476F-E308-4EFA-9348-12DC0ACA19FD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2D409A03-E1FD-4EC5-8054-EF7156BF3EFF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A5E63686-F55A-42B5-BFC2-4863A09AC7F0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>
              <a:extLst>
                <a:ext uri="{FF2B5EF4-FFF2-40B4-BE49-F238E27FC236}">
                  <a16:creationId xmlns:a16="http://schemas.microsoft.com/office/drawing/2014/main" id="{D07D51DA-0B51-4B0F-9797-15BB3BFEA09E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D891805D-0EA9-4DEB-AE7A-9CF27DE16023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4E1A797B-2EC8-4C88-9B7A-F3C1A8AE7077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89BC8B29-39B9-4FEF-BBD6-F7538D57DC0C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>
              <a:extLst>
                <a:ext uri="{FF2B5EF4-FFF2-40B4-BE49-F238E27FC236}">
                  <a16:creationId xmlns:a16="http://schemas.microsoft.com/office/drawing/2014/main" id="{FEF4D3E9-2A24-46DA-8519-FE33FF4DC3A9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>
              <a:extLst>
                <a:ext uri="{FF2B5EF4-FFF2-40B4-BE49-F238E27FC236}">
                  <a16:creationId xmlns:a16="http://schemas.microsoft.com/office/drawing/2014/main" id="{71DBCDC0-21B8-41A2-A889-C6377C425C72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phụ đề của Bản cái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283B223-9CFF-47C8-A363-790CDA2E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9FB2CF9-F035-4194-BFBA-757918EE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F4646C-6D2E-43B0-B164-E67504483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6A526C-DED3-41E5-AB91-79179EF23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67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27651-DE2E-4C1E-80A7-C58D05E3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7DBBC-0DF4-41EA-92F0-BB159D0C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1C3AD-1DBF-483B-9A37-2A63EA0B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A59C-3B00-411F-9E82-6D8E745479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436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00406-CA35-4B3E-AE07-4532E068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16C7F-A1C8-44E3-BB4A-F1DFDADB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75DBA-2BE4-4E71-9747-5187B538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23BB0-FC9C-4E77-82DE-E8B27FF97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91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416547-45A7-4333-907D-DEF590F6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161A53-D62A-4C34-9738-2758BBC1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AAAEA4-6D6F-413D-AC0B-FFE620BA5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80D39-ABB0-4A06-B163-8FF1A841D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90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29F036-06C8-4EE1-86A0-62DCF86DF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398A7D-BA9C-46DE-8040-F3D02FEB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C4E2F5-CF8F-48D9-871D-82313673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6C4E-F7A6-4B7D-9F14-5B88932FE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857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CD2FE9-8152-4426-AF6A-6D15E998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CC7441-BBEF-42CC-8EF3-A86C3965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92203A-6309-4489-92F2-52D1A143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7291-1D06-410A-88F9-73924EB2CF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903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1D5C7C-0599-4409-9944-223F1C0D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36A7CB-244D-431B-98B4-0C99E9BA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09D08A-AF13-47A4-B282-A6CDC215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BED9-941F-4907-AF8B-DFD295646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76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62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BDC715-F961-4465-92B5-51D362D2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9E1215-F7A6-4E1F-8BE4-E76610F5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7F732F-1352-434F-A890-F2DDCE89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66D6-D2CF-4A22-9C06-DD48F4E5D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896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FF3032-01EC-4EE3-BB79-C280A73E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84B55D-1745-4D59-AA67-3D6ECA0C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BC9845-56A6-43B5-80BB-B3A2D506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96AA1-4678-43C7-967B-B7F1BFD21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362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6EC12-092A-4004-A10D-DD7E53A4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C08E9-52FF-430A-9549-F84CC9A5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54B4C-B4BE-4238-9A28-6EF00DE6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0556-12DC-4541-8A01-3BCB949E6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15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id="{C8B65225-D260-490E-BA90-34AE520B7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2BDB923D-4E52-4471-896C-D8C35DDC5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</a:rPr>
              <a:t>”</a:t>
            </a:r>
            <a:endParaRPr lang="en-US" altLang="en-US">
              <a:solidFill>
                <a:srgbClr val="C0E4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ECF49A9-0FCC-4689-BA6E-234DE8DA4D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9A87CF-8433-4215-92D7-441CD136C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2820D6-B2CA-45EF-9420-1BDA275348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CB5AF8-BCA7-476A-863E-06F1F6371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8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93696-04CF-4AA5-B624-D26A2073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E6E19-61A1-4F93-9FF8-54CE99E3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DFD62-38FB-47C7-8D1E-0D9D0356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DE67-1A61-4AC9-8AF0-D5569B500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553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3F37F537-5658-4F30-9214-6308FB1FA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6FE29209-70EB-47D3-BFF5-8E623AAF2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A923A2-8A4E-4457-A7EB-8F112DBAFD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C9AC76-9D02-456F-98FD-E2B6AFC41B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BE15E7-1030-4696-A0B1-B23518F4FB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D27AE6-37DA-490A-81F6-5DCEC4A62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21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C483D1-8099-44C3-98B7-7D4EE93770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B9A15-0F47-4B32-B058-83EDA745CB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495E97-FF93-405B-BCA8-34CE344376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F6CE-136C-4E20-AE02-F030E76C4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458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41FAC-05F8-49E0-8205-9D8DAE65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458DD-B29E-400E-B0B2-A8F625EA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63A98-5489-4D98-B715-61839B73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0AF0-8B23-44FE-AF78-43A58E615B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645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A902D-FBC6-4C74-9CC1-0FB5343C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C8BB7-4EDD-4CD6-AE0D-01991BAF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87005-24A6-48CA-A4D7-77D60BD2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716B-DF85-4F35-8B7E-3DE9481E1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840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892995" flipH="1">
            <a:off x="3147245" y="752272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-155884" y="571416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892995" flipH="1">
            <a:off x="3147246" y="752271"/>
            <a:ext cx="8295015" cy="5707597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900299">
            <a:off x="10841054" y="1113281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rgbClr val="FFCC00">
              <a:alpha val="410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9570">
            <a:off x="1081931" y="656798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-9570">
            <a:off x="772773" y="478464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rot="175">
            <a:off x="1472567" y="720431"/>
            <a:ext cx="7861200" cy="23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066"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rot="1352">
            <a:off x="1843567" y="3252033"/>
            <a:ext cx="71192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90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627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flipH="1">
            <a:off x="-480315" y="-988772"/>
            <a:ext cx="7132541" cy="5792141"/>
            <a:chOff x="1430435" y="706208"/>
            <a:chExt cx="7147790" cy="5804524"/>
          </a:xfrm>
        </p:grpSpPr>
        <p:sp>
          <p:nvSpPr>
            <p:cNvPr id="22" name="Google Shape;22;p3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5247386" y="1957628"/>
            <a:ext cx="7132541" cy="5792141"/>
            <a:chOff x="1430435" y="706208"/>
            <a:chExt cx="7147790" cy="5804524"/>
          </a:xfrm>
        </p:grpSpPr>
        <p:sp>
          <p:nvSpPr>
            <p:cNvPr id="26" name="Google Shape;26;p3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3"/>
          <p:cNvSpPr/>
          <p:nvPr/>
        </p:nvSpPr>
        <p:spPr>
          <a:xfrm rot="-9570">
            <a:off x="2994891" y="422220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947700" y="3380633"/>
            <a:ext cx="84236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5049500" y="1460067"/>
            <a:ext cx="2220000" cy="1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 rot="1159">
            <a:off x="2599916" y="4503135"/>
            <a:ext cx="7119200" cy="4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389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flipH="1">
            <a:off x="-3952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-12127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" name="Google Shape;36;p4"/>
          <p:cNvGrpSpPr/>
          <p:nvPr/>
        </p:nvGrpSpPr>
        <p:grpSpPr>
          <a:xfrm>
            <a:off x="721580" y="396757"/>
            <a:ext cx="10748821" cy="7039540"/>
            <a:chOff x="739350" y="228775"/>
            <a:chExt cx="7693850" cy="5038800"/>
          </a:xfrm>
        </p:grpSpPr>
        <p:sp>
          <p:nvSpPr>
            <p:cNvPr id="37" name="Google Shape;37;p4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1132800" y="1637433"/>
            <a:ext cx="10034800" cy="4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AutoNum type="arabicPeriod"/>
              <a:defRPr sz="1467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romanLcPeriod"/>
              <a:defRPr>
                <a:solidFill>
                  <a:schemeClr val="accent5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rabicPeriod"/>
              <a:defRPr>
                <a:solidFill>
                  <a:schemeClr val="accent5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Roboto Condensed Light"/>
              <a:buAutoNum type="alphaLcPeriod"/>
              <a:defRPr>
                <a:solidFill>
                  <a:schemeClr val="accent5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500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 flipH="1">
            <a:off x="-3952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-12127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 rot="-900299" flipH="1">
            <a:off x="1652381" y="2797414"/>
            <a:ext cx="440807" cy="714700"/>
          </a:xfrm>
          <a:custGeom>
            <a:avLst/>
            <a:gdLst/>
            <a:ahLst/>
            <a:cxnLst/>
            <a:rect l="l" t="t" r="r" b="b"/>
            <a:pathLst>
              <a:path w="13800" h="16206" extrusionOk="0">
                <a:moveTo>
                  <a:pt x="572" y="1"/>
                </a:moveTo>
                <a:cubicBezTo>
                  <a:pt x="251" y="1"/>
                  <a:pt x="1" y="251"/>
                  <a:pt x="1" y="560"/>
                </a:cubicBezTo>
                <a:lnTo>
                  <a:pt x="1" y="15633"/>
                </a:lnTo>
                <a:cubicBezTo>
                  <a:pt x="1" y="15958"/>
                  <a:pt x="260" y="16206"/>
                  <a:pt x="554" y="16206"/>
                </a:cubicBezTo>
                <a:cubicBezTo>
                  <a:pt x="626" y="16206"/>
                  <a:pt x="701" y="16190"/>
                  <a:pt x="774" y="16157"/>
                </a:cubicBezTo>
                <a:lnTo>
                  <a:pt x="6668" y="13633"/>
                </a:lnTo>
                <a:cubicBezTo>
                  <a:pt x="6745" y="13597"/>
                  <a:pt x="6823" y="13580"/>
                  <a:pt x="6899" y="13580"/>
                </a:cubicBezTo>
                <a:cubicBezTo>
                  <a:pt x="6975" y="13580"/>
                  <a:pt x="7049" y="13597"/>
                  <a:pt x="7120" y="13633"/>
                </a:cubicBezTo>
                <a:lnTo>
                  <a:pt x="13014" y="16157"/>
                </a:lnTo>
                <a:cubicBezTo>
                  <a:pt x="13086" y="16187"/>
                  <a:pt x="13159" y="16201"/>
                  <a:pt x="13231" y="16201"/>
                </a:cubicBezTo>
                <a:cubicBezTo>
                  <a:pt x="13529" y="16201"/>
                  <a:pt x="13800" y="15962"/>
                  <a:pt x="13800" y="15645"/>
                </a:cubicBezTo>
                <a:lnTo>
                  <a:pt x="13800" y="560"/>
                </a:lnTo>
                <a:cubicBezTo>
                  <a:pt x="13800" y="251"/>
                  <a:pt x="13538" y="1"/>
                  <a:pt x="13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" name="Google Shape;45;p5"/>
          <p:cNvGrpSpPr/>
          <p:nvPr/>
        </p:nvGrpSpPr>
        <p:grpSpPr>
          <a:xfrm>
            <a:off x="721580" y="396757"/>
            <a:ext cx="10748821" cy="7039540"/>
            <a:chOff x="739350" y="228775"/>
            <a:chExt cx="7693850" cy="5038800"/>
          </a:xfrm>
        </p:grpSpPr>
        <p:sp>
          <p:nvSpPr>
            <p:cNvPr id="46" name="Google Shape;46;p5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2309019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2382123" y="4086833"/>
            <a:ext cx="2766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2139039" y="2811059"/>
            <a:ext cx="31444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3333" b="1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3"/>
          </p:nvPr>
        </p:nvSpPr>
        <p:spPr>
          <a:xfrm>
            <a:off x="7043041" y="4086833"/>
            <a:ext cx="27668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solidFill>
                  <a:schemeClr val="accent5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6854241" y="2811059"/>
            <a:ext cx="31444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3333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290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6052833" y="-254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" name="Google Shape;56;p6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57" name="Google Shape;57;p6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692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7"/>
          <p:cNvSpPr/>
          <p:nvPr/>
        </p:nvSpPr>
        <p:spPr>
          <a:xfrm rot="-9570">
            <a:off x="982536" y="45450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7"/>
          <p:cNvSpPr/>
          <p:nvPr/>
        </p:nvSpPr>
        <p:spPr>
          <a:xfrm rot="-9570">
            <a:off x="901109" y="-49879"/>
            <a:ext cx="8888451" cy="589854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699952" y="940633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1950700" y="1986800"/>
            <a:ext cx="7039600" cy="3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>
                <a:solidFill>
                  <a:schemeClr val="accent5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600">
                <a:solidFill>
                  <a:schemeClr val="accent5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>
                <a:solidFill>
                  <a:schemeClr val="accent5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600">
                <a:solidFill>
                  <a:schemeClr val="accent5"/>
                </a:solidFill>
              </a:defRPr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967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-61000" y="0"/>
            <a:ext cx="12314000" cy="6858000"/>
          </a:xfrm>
          <a:prstGeom prst="triangle">
            <a:avLst>
              <a:gd name="adj" fmla="val 50000"/>
            </a:avLst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" name="Google Shape;70;p8"/>
          <p:cNvGrpSpPr/>
          <p:nvPr/>
        </p:nvGrpSpPr>
        <p:grpSpPr>
          <a:xfrm flipH="1">
            <a:off x="421704" y="2847041"/>
            <a:ext cx="5738245" cy="4659872"/>
            <a:chOff x="1430435" y="706208"/>
            <a:chExt cx="7147790" cy="5804524"/>
          </a:xfrm>
        </p:grpSpPr>
        <p:sp>
          <p:nvSpPr>
            <p:cNvPr id="71" name="Google Shape;71;p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8"/>
          <p:cNvGrpSpPr/>
          <p:nvPr/>
        </p:nvGrpSpPr>
        <p:grpSpPr>
          <a:xfrm>
            <a:off x="5405471" y="-1163025"/>
            <a:ext cx="5738245" cy="4659872"/>
            <a:chOff x="1430435" y="706208"/>
            <a:chExt cx="7147790" cy="5804524"/>
          </a:xfrm>
        </p:grpSpPr>
        <p:sp>
          <p:nvSpPr>
            <p:cNvPr id="75" name="Google Shape;75;p8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8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8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8"/>
          <p:cNvSpPr/>
          <p:nvPr/>
        </p:nvSpPr>
        <p:spPr>
          <a:xfrm rot="-9571">
            <a:off x="2593382" y="1013049"/>
            <a:ext cx="7069988" cy="4691744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rot="-9571">
            <a:off x="2528615" y="937223"/>
            <a:ext cx="7069988" cy="4691744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1850800" y="762000"/>
            <a:ext cx="8490400" cy="51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52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" name="Google Shape;83;p9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84" name="Google Shape;84;p9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732733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732733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61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0"/>
          <p:cNvSpPr/>
          <p:nvPr/>
        </p:nvSpPr>
        <p:spPr>
          <a:xfrm>
            <a:off x="6053200" y="-12600"/>
            <a:ext cx="61388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" name="Google Shape;91;p10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92" name="Google Shape;92;p10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3327300" y="5323733"/>
            <a:ext cx="75972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149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1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11"/>
          <p:cNvGrpSpPr/>
          <p:nvPr/>
        </p:nvGrpSpPr>
        <p:grpSpPr>
          <a:xfrm>
            <a:off x="5247386" y="-988772"/>
            <a:ext cx="7132541" cy="5792141"/>
            <a:chOff x="1430435" y="706208"/>
            <a:chExt cx="7147790" cy="5804524"/>
          </a:xfrm>
        </p:grpSpPr>
        <p:sp>
          <p:nvSpPr>
            <p:cNvPr id="99" name="Google Shape;99;p1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1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1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11"/>
          <p:cNvGrpSpPr/>
          <p:nvPr/>
        </p:nvGrpSpPr>
        <p:grpSpPr>
          <a:xfrm flipH="1">
            <a:off x="-480315" y="1957628"/>
            <a:ext cx="7132541" cy="5792141"/>
            <a:chOff x="1430435" y="706208"/>
            <a:chExt cx="7147790" cy="5804524"/>
          </a:xfrm>
        </p:grpSpPr>
        <p:sp>
          <p:nvSpPr>
            <p:cNvPr id="103" name="Google Shape;103;p11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11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1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11"/>
          <p:cNvGrpSpPr/>
          <p:nvPr/>
        </p:nvGrpSpPr>
        <p:grpSpPr>
          <a:xfrm>
            <a:off x="781402" y="1126133"/>
            <a:ext cx="10629199" cy="4615272"/>
            <a:chOff x="586051" y="844600"/>
            <a:chExt cx="7971899" cy="3461454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929150" y="663700"/>
              <a:ext cx="3447900" cy="3809700"/>
            </a:xfrm>
            <a:prstGeom prst="round2SameRect">
              <a:avLst>
                <a:gd name="adj1" fmla="val 3886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1"/>
            <p:cNvSpPr/>
            <p:nvPr/>
          </p:nvSpPr>
          <p:spPr>
            <a:xfrm rot="-9631">
              <a:off x="603527" y="852182"/>
              <a:ext cx="5193881" cy="3446685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11"/>
          <p:cNvSpPr txBox="1">
            <a:spLocks noGrp="1"/>
          </p:cNvSpPr>
          <p:nvPr>
            <p:ph type="title" hasCustomPrompt="1"/>
          </p:nvPr>
        </p:nvSpPr>
        <p:spPr>
          <a:xfrm>
            <a:off x="2158000" y="1745633"/>
            <a:ext cx="7876000" cy="23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0" name="Google Shape;110;p11"/>
          <p:cNvSpPr txBox="1">
            <a:spLocks noGrp="1"/>
          </p:cNvSpPr>
          <p:nvPr>
            <p:ph type="subTitle" idx="1"/>
          </p:nvPr>
        </p:nvSpPr>
        <p:spPr>
          <a:xfrm rot="1352">
            <a:off x="2536400" y="4207967"/>
            <a:ext cx="7119200" cy="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mfortaa"/>
              <a:buNone/>
              <a:defRPr sz="37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33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05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271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3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" name="Google Shape;115;p13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16" name="Google Shape;116;p13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2317948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5733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 hasCustomPrompt="1"/>
          </p:nvPr>
        </p:nvSpPr>
        <p:spPr>
          <a:xfrm>
            <a:off x="2867800" y="2006067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1932200" y="2621680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3333" b="1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3"/>
          </p:nvPr>
        </p:nvSpPr>
        <p:spPr>
          <a:xfrm rot="1593">
            <a:off x="1932200" y="3238095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4" hasCustomPrompt="1"/>
          </p:nvPr>
        </p:nvSpPr>
        <p:spPr>
          <a:xfrm>
            <a:off x="7743133" y="2011164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5"/>
          </p:nvPr>
        </p:nvSpPr>
        <p:spPr>
          <a:xfrm>
            <a:off x="6807533" y="2626777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3333" b="1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6"/>
          </p:nvPr>
        </p:nvSpPr>
        <p:spPr>
          <a:xfrm rot="1593">
            <a:off x="6807533" y="3243191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7" hasCustomPrompt="1"/>
          </p:nvPr>
        </p:nvSpPr>
        <p:spPr>
          <a:xfrm>
            <a:off x="3026275" y="4035768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8"/>
          </p:nvPr>
        </p:nvSpPr>
        <p:spPr>
          <a:xfrm>
            <a:off x="2090675" y="4651383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3333" b="1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9"/>
          </p:nvPr>
        </p:nvSpPr>
        <p:spPr>
          <a:xfrm rot="1593">
            <a:off x="2090675" y="5267796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3" hasCustomPrompt="1"/>
          </p:nvPr>
        </p:nvSpPr>
        <p:spPr>
          <a:xfrm>
            <a:off x="7584541" y="4035768"/>
            <a:ext cx="1581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4"/>
          </p:nvPr>
        </p:nvSpPr>
        <p:spPr>
          <a:xfrm>
            <a:off x="6648941" y="4651383"/>
            <a:ext cx="3452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atrick Hand SC"/>
              <a:buNone/>
              <a:defRPr sz="3333" b="1">
                <a:solidFill>
                  <a:schemeClr val="accent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5"/>
          </p:nvPr>
        </p:nvSpPr>
        <p:spPr>
          <a:xfrm rot="1593">
            <a:off x="6648941" y="5267796"/>
            <a:ext cx="3452400" cy="7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842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-16700" y="-12600"/>
            <a:ext cx="60604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6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" name="Google Shape;148;p16"/>
          <p:cNvGrpSpPr/>
          <p:nvPr/>
        </p:nvGrpSpPr>
        <p:grpSpPr>
          <a:xfrm>
            <a:off x="721597" y="341023"/>
            <a:ext cx="10748821" cy="7039540"/>
            <a:chOff x="739350" y="228775"/>
            <a:chExt cx="7693850" cy="5038800"/>
          </a:xfrm>
        </p:grpSpPr>
        <p:sp>
          <p:nvSpPr>
            <p:cNvPr id="149" name="Google Shape;149;p16"/>
            <p:cNvSpPr/>
            <p:nvPr/>
          </p:nvSpPr>
          <p:spPr>
            <a:xfrm>
              <a:off x="739350" y="228896"/>
              <a:ext cx="3685292" cy="5019507"/>
            </a:xfrm>
            <a:custGeom>
              <a:avLst/>
              <a:gdLst/>
              <a:ahLst/>
              <a:cxnLst/>
              <a:rect l="l" t="t" r="r" b="b"/>
              <a:pathLst>
                <a:path w="43280" h="58949" extrusionOk="0">
                  <a:moveTo>
                    <a:pt x="2072" y="1370"/>
                  </a:moveTo>
                  <a:cubicBezTo>
                    <a:pt x="2561" y="1370"/>
                    <a:pt x="2953" y="1751"/>
                    <a:pt x="2953" y="2239"/>
                  </a:cubicBezTo>
                  <a:cubicBezTo>
                    <a:pt x="2953" y="2739"/>
                    <a:pt x="2561" y="3120"/>
                    <a:pt x="2072" y="3120"/>
                  </a:cubicBezTo>
                  <a:cubicBezTo>
                    <a:pt x="1584" y="3120"/>
                    <a:pt x="1191" y="2739"/>
                    <a:pt x="1191" y="2239"/>
                  </a:cubicBezTo>
                  <a:cubicBezTo>
                    <a:pt x="1191" y="1751"/>
                    <a:pt x="1584" y="1370"/>
                    <a:pt x="2072" y="1370"/>
                  </a:cubicBezTo>
                  <a:close/>
                  <a:moveTo>
                    <a:pt x="2072" y="5001"/>
                  </a:moveTo>
                  <a:cubicBezTo>
                    <a:pt x="2561" y="5001"/>
                    <a:pt x="2953" y="5382"/>
                    <a:pt x="2953" y="5870"/>
                  </a:cubicBezTo>
                  <a:cubicBezTo>
                    <a:pt x="2953" y="6359"/>
                    <a:pt x="2561" y="6751"/>
                    <a:pt x="2072" y="6751"/>
                  </a:cubicBezTo>
                  <a:cubicBezTo>
                    <a:pt x="1584" y="6751"/>
                    <a:pt x="1191" y="6359"/>
                    <a:pt x="1191" y="5870"/>
                  </a:cubicBezTo>
                  <a:cubicBezTo>
                    <a:pt x="1191" y="5382"/>
                    <a:pt x="1584" y="5001"/>
                    <a:pt x="2072" y="5001"/>
                  </a:cubicBezTo>
                  <a:close/>
                  <a:moveTo>
                    <a:pt x="2072" y="8633"/>
                  </a:moveTo>
                  <a:cubicBezTo>
                    <a:pt x="2561" y="8633"/>
                    <a:pt x="2953" y="9014"/>
                    <a:pt x="2953" y="9502"/>
                  </a:cubicBezTo>
                  <a:cubicBezTo>
                    <a:pt x="2953" y="10002"/>
                    <a:pt x="2561" y="10383"/>
                    <a:pt x="2072" y="10383"/>
                  </a:cubicBezTo>
                  <a:cubicBezTo>
                    <a:pt x="1584" y="10383"/>
                    <a:pt x="1191" y="9990"/>
                    <a:pt x="1191" y="9502"/>
                  </a:cubicBezTo>
                  <a:cubicBezTo>
                    <a:pt x="1191" y="9014"/>
                    <a:pt x="1584" y="8633"/>
                    <a:pt x="2072" y="8633"/>
                  </a:cubicBezTo>
                  <a:close/>
                  <a:moveTo>
                    <a:pt x="2072" y="12264"/>
                  </a:moveTo>
                  <a:cubicBezTo>
                    <a:pt x="2561" y="12264"/>
                    <a:pt x="2953" y="12645"/>
                    <a:pt x="2953" y="13133"/>
                  </a:cubicBezTo>
                  <a:cubicBezTo>
                    <a:pt x="2953" y="13633"/>
                    <a:pt x="2561" y="14014"/>
                    <a:pt x="2072" y="14014"/>
                  </a:cubicBezTo>
                  <a:cubicBezTo>
                    <a:pt x="1584" y="14014"/>
                    <a:pt x="1191" y="13633"/>
                    <a:pt x="1191" y="13133"/>
                  </a:cubicBezTo>
                  <a:cubicBezTo>
                    <a:pt x="1191" y="12645"/>
                    <a:pt x="1584" y="12264"/>
                    <a:pt x="2072" y="12264"/>
                  </a:cubicBezTo>
                  <a:close/>
                  <a:moveTo>
                    <a:pt x="2072" y="15895"/>
                  </a:moveTo>
                  <a:cubicBezTo>
                    <a:pt x="2561" y="15895"/>
                    <a:pt x="2953" y="16276"/>
                    <a:pt x="2953" y="16765"/>
                  </a:cubicBezTo>
                  <a:cubicBezTo>
                    <a:pt x="2953" y="17265"/>
                    <a:pt x="2561" y="17646"/>
                    <a:pt x="2072" y="17646"/>
                  </a:cubicBezTo>
                  <a:cubicBezTo>
                    <a:pt x="1584" y="17646"/>
                    <a:pt x="1191" y="17265"/>
                    <a:pt x="1191" y="16765"/>
                  </a:cubicBezTo>
                  <a:cubicBezTo>
                    <a:pt x="1191" y="16276"/>
                    <a:pt x="1584" y="15895"/>
                    <a:pt x="2072" y="15895"/>
                  </a:cubicBezTo>
                  <a:close/>
                  <a:moveTo>
                    <a:pt x="2072" y="19527"/>
                  </a:moveTo>
                  <a:cubicBezTo>
                    <a:pt x="2561" y="19527"/>
                    <a:pt x="2953" y="19908"/>
                    <a:pt x="2953" y="20396"/>
                  </a:cubicBezTo>
                  <a:cubicBezTo>
                    <a:pt x="2953" y="20872"/>
                    <a:pt x="2561" y="21277"/>
                    <a:pt x="2072" y="21277"/>
                  </a:cubicBezTo>
                  <a:cubicBezTo>
                    <a:pt x="1584" y="21277"/>
                    <a:pt x="1191" y="20896"/>
                    <a:pt x="1191" y="20396"/>
                  </a:cubicBezTo>
                  <a:cubicBezTo>
                    <a:pt x="1191" y="19908"/>
                    <a:pt x="1584" y="19527"/>
                    <a:pt x="2072" y="19527"/>
                  </a:cubicBezTo>
                  <a:close/>
                  <a:moveTo>
                    <a:pt x="2072" y="23158"/>
                  </a:moveTo>
                  <a:cubicBezTo>
                    <a:pt x="2561" y="23158"/>
                    <a:pt x="2953" y="23539"/>
                    <a:pt x="2953" y="24027"/>
                  </a:cubicBezTo>
                  <a:cubicBezTo>
                    <a:pt x="2953" y="24504"/>
                    <a:pt x="2561" y="24908"/>
                    <a:pt x="2072" y="24908"/>
                  </a:cubicBezTo>
                  <a:cubicBezTo>
                    <a:pt x="1584" y="24908"/>
                    <a:pt x="1191" y="24527"/>
                    <a:pt x="1191" y="24027"/>
                  </a:cubicBezTo>
                  <a:cubicBezTo>
                    <a:pt x="1191" y="23539"/>
                    <a:pt x="1584" y="23158"/>
                    <a:pt x="2072" y="23158"/>
                  </a:cubicBezTo>
                  <a:close/>
                  <a:moveTo>
                    <a:pt x="2072" y="26790"/>
                  </a:moveTo>
                  <a:cubicBezTo>
                    <a:pt x="2561" y="26790"/>
                    <a:pt x="2953" y="27171"/>
                    <a:pt x="2953" y="27659"/>
                  </a:cubicBezTo>
                  <a:cubicBezTo>
                    <a:pt x="2953" y="28135"/>
                    <a:pt x="2561" y="28540"/>
                    <a:pt x="2072" y="28540"/>
                  </a:cubicBezTo>
                  <a:cubicBezTo>
                    <a:pt x="1584" y="28540"/>
                    <a:pt x="1191" y="28159"/>
                    <a:pt x="1191" y="27659"/>
                  </a:cubicBezTo>
                  <a:cubicBezTo>
                    <a:pt x="1191" y="27171"/>
                    <a:pt x="1584" y="26790"/>
                    <a:pt x="2072" y="26790"/>
                  </a:cubicBezTo>
                  <a:close/>
                  <a:moveTo>
                    <a:pt x="2072" y="30421"/>
                  </a:moveTo>
                  <a:cubicBezTo>
                    <a:pt x="2561" y="30421"/>
                    <a:pt x="2953" y="30802"/>
                    <a:pt x="2953" y="31290"/>
                  </a:cubicBezTo>
                  <a:cubicBezTo>
                    <a:pt x="2953" y="31766"/>
                    <a:pt x="2561" y="32171"/>
                    <a:pt x="2072" y="32171"/>
                  </a:cubicBezTo>
                  <a:cubicBezTo>
                    <a:pt x="1584" y="32171"/>
                    <a:pt x="1191" y="31790"/>
                    <a:pt x="1191" y="31290"/>
                  </a:cubicBezTo>
                  <a:cubicBezTo>
                    <a:pt x="1191" y="30802"/>
                    <a:pt x="1584" y="30421"/>
                    <a:pt x="2072" y="30421"/>
                  </a:cubicBezTo>
                  <a:close/>
                  <a:moveTo>
                    <a:pt x="2072" y="34052"/>
                  </a:moveTo>
                  <a:cubicBezTo>
                    <a:pt x="2561" y="34052"/>
                    <a:pt x="2953" y="34433"/>
                    <a:pt x="2953" y="34922"/>
                  </a:cubicBezTo>
                  <a:cubicBezTo>
                    <a:pt x="2953" y="35398"/>
                    <a:pt x="2561" y="35803"/>
                    <a:pt x="2072" y="35803"/>
                  </a:cubicBezTo>
                  <a:cubicBezTo>
                    <a:pt x="1584" y="35803"/>
                    <a:pt x="1191" y="35422"/>
                    <a:pt x="1191" y="34922"/>
                  </a:cubicBezTo>
                  <a:cubicBezTo>
                    <a:pt x="1191" y="34433"/>
                    <a:pt x="1584" y="34052"/>
                    <a:pt x="2072" y="34052"/>
                  </a:cubicBezTo>
                  <a:close/>
                  <a:moveTo>
                    <a:pt x="2072" y="37660"/>
                  </a:moveTo>
                  <a:cubicBezTo>
                    <a:pt x="2561" y="37660"/>
                    <a:pt x="2953" y="38053"/>
                    <a:pt x="2953" y="38541"/>
                  </a:cubicBezTo>
                  <a:cubicBezTo>
                    <a:pt x="2953" y="39029"/>
                    <a:pt x="2561" y="39422"/>
                    <a:pt x="2072" y="39422"/>
                  </a:cubicBezTo>
                  <a:cubicBezTo>
                    <a:pt x="1584" y="39422"/>
                    <a:pt x="1191" y="39029"/>
                    <a:pt x="1191" y="38541"/>
                  </a:cubicBezTo>
                  <a:cubicBezTo>
                    <a:pt x="1191" y="38053"/>
                    <a:pt x="1584" y="37660"/>
                    <a:pt x="2072" y="37660"/>
                  </a:cubicBezTo>
                  <a:close/>
                  <a:moveTo>
                    <a:pt x="2072" y="41291"/>
                  </a:moveTo>
                  <a:cubicBezTo>
                    <a:pt x="2561" y="41291"/>
                    <a:pt x="2953" y="41684"/>
                    <a:pt x="2953" y="42172"/>
                  </a:cubicBezTo>
                  <a:cubicBezTo>
                    <a:pt x="2953" y="42661"/>
                    <a:pt x="2561" y="43054"/>
                    <a:pt x="2072" y="43054"/>
                  </a:cubicBezTo>
                  <a:cubicBezTo>
                    <a:pt x="1584" y="43054"/>
                    <a:pt x="1191" y="42661"/>
                    <a:pt x="1191" y="42172"/>
                  </a:cubicBezTo>
                  <a:cubicBezTo>
                    <a:pt x="1191" y="41684"/>
                    <a:pt x="1584" y="41291"/>
                    <a:pt x="2072" y="41291"/>
                  </a:cubicBezTo>
                  <a:close/>
                  <a:moveTo>
                    <a:pt x="2072" y="44923"/>
                  </a:moveTo>
                  <a:cubicBezTo>
                    <a:pt x="2561" y="44923"/>
                    <a:pt x="2953" y="45316"/>
                    <a:pt x="2953" y="45804"/>
                  </a:cubicBezTo>
                  <a:cubicBezTo>
                    <a:pt x="2953" y="46292"/>
                    <a:pt x="2561" y="46685"/>
                    <a:pt x="2072" y="46685"/>
                  </a:cubicBezTo>
                  <a:cubicBezTo>
                    <a:pt x="1584" y="46685"/>
                    <a:pt x="1191" y="46292"/>
                    <a:pt x="1191" y="45804"/>
                  </a:cubicBezTo>
                  <a:cubicBezTo>
                    <a:pt x="1191" y="45316"/>
                    <a:pt x="1584" y="44923"/>
                    <a:pt x="2072" y="44923"/>
                  </a:cubicBezTo>
                  <a:close/>
                  <a:moveTo>
                    <a:pt x="2072" y="48554"/>
                  </a:moveTo>
                  <a:cubicBezTo>
                    <a:pt x="2561" y="48554"/>
                    <a:pt x="2953" y="48947"/>
                    <a:pt x="2953" y="49435"/>
                  </a:cubicBezTo>
                  <a:cubicBezTo>
                    <a:pt x="2953" y="49923"/>
                    <a:pt x="2561" y="50316"/>
                    <a:pt x="2072" y="50316"/>
                  </a:cubicBezTo>
                  <a:cubicBezTo>
                    <a:pt x="1584" y="50316"/>
                    <a:pt x="1191" y="49923"/>
                    <a:pt x="1191" y="49435"/>
                  </a:cubicBezTo>
                  <a:cubicBezTo>
                    <a:pt x="1191" y="48947"/>
                    <a:pt x="1584" y="48554"/>
                    <a:pt x="2072" y="48554"/>
                  </a:cubicBezTo>
                  <a:close/>
                  <a:moveTo>
                    <a:pt x="2072" y="52186"/>
                  </a:moveTo>
                  <a:cubicBezTo>
                    <a:pt x="2561" y="52186"/>
                    <a:pt x="2953" y="52578"/>
                    <a:pt x="2953" y="53067"/>
                  </a:cubicBezTo>
                  <a:cubicBezTo>
                    <a:pt x="2953" y="53555"/>
                    <a:pt x="2561" y="53948"/>
                    <a:pt x="2072" y="53948"/>
                  </a:cubicBezTo>
                  <a:cubicBezTo>
                    <a:pt x="1584" y="53948"/>
                    <a:pt x="1191" y="53555"/>
                    <a:pt x="1191" y="53067"/>
                  </a:cubicBezTo>
                  <a:cubicBezTo>
                    <a:pt x="1191" y="52578"/>
                    <a:pt x="1584" y="52186"/>
                    <a:pt x="2072" y="52186"/>
                  </a:cubicBezTo>
                  <a:close/>
                  <a:moveTo>
                    <a:pt x="2072" y="55817"/>
                  </a:moveTo>
                  <a:cubicBezTo>
                    <a:pt x="2561" y="55817"/>
                    <a:pt x="2953" y="56210"/>
                    <a:pt x="2953" y="56698"/>
                  </a:cubicBezTo>
                  <a:cubicBezTo>
                    <a:pt x="2953" y="57186"/>
                    <a:pt x="2561" y="57579"/>
                    <a:pt x="2072" y="57579"/>
                  </a:cubicBezTo>
                  <a:cubicBezTo>
                    <a:pt x="1584" y="57579"/>
                    <a:pt x="1191" y="57186"/>
                    <a:pt x="1191" y="56698"/>
                  </a:cubicBezTo>
                  <a:cubicBezTo>
                    <a:pt x="1191" y="56210"/>
                    <a:pt x="1584" y="55817"/>
                    <a:pt x="2072" y="55817"/>
                  </a:cubicBezTo>
                  <a:close/>
                  <a:moveTo>
                    <a:pt x="1" y="1"/>
                  </a:moveTo>
                  <a:lnTo>
                    <a:pt x="1" y="58948"/>
                  </a:lnTo>
                  <a:lnTo>
                    <a:pt x="41256" y="58948"/>
                  </a:lnTo>
                  <a:cubicBezTo>
                    <a:pt x="42375" y="58948"/>
                    <a:pt x="43280" y="58043"/>
                    <a:pt x="43280" y="56924"/>
                  </a:cubicBezTo>
                  <a:lnTo>
                    <a:pt x="43280" y="1596"/>
                  </a:lnTo>
                  <a:cubicBezTo>
                    <a:pt x="43280" y="727"/>
                    <a:pt x="42566" y="1"/>
                    <a:pt x="41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962100" y="228775"/>
              <a:ext cx="5471100" cy="5038800"/>
            </a:xfrm>
            <a:prstGeom prst="roundRect">
              <a:avLst>
                <a:gd name="adj" fmla="val 35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2312392" y="737567"/>
            <a:ext cx="7569200" cy="9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7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178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7"/>
          <p:cNvSpPr/>
          <p:nvPr/>
        </p:nvSpPr>
        <p:spPr>
          <a:xfrm flipH="1">
            <a:off x="5862400" y="4767"/>
            <a:ext cx="63296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5247386" y="-988772"/>
            <a:ext cx="7132541" cy="5792141"/>
            <a:chOff x="1430435" y="706208"/>
            <a:chExt cx="7147790" cy="5804524"/>
          </a:xfrm>
        </p:grpSpPr>
        <p:sp>
          <p:nvSpPr>
            <p:cNvPr id="156" name="Google Shape;156;p17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7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7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" name="Google Shape;159;p17"/>
          <p:cNvGrpSpPr/>
          <p:nvPr/>
        </p:nvGrpSpPr>
        <p:grpSpPr>
          <a:xfrm flipH="1">
            <a:off x="-480315" y="1957628"/>
            <a:ext cx="7132541" cy="5792141"/>
            <a:chOff x="1430435" y="706208"/>
            <a:chExt cx="7147790" cy="5804524"/>
          </a:xfrm>
        </p:grpSpPr>
        <p:sp>
          <p:nvSpPr>
            <p:cNvPr id="160" name="Google Shape;160;p17"/>
            <p:cNvSpPr/>
            <p:nvPr/>
          </p:nvSpPr>
          <p:spPr>
            <a:xfrm rot="892995" flipH="1">
              <a:off x="1911573" y="15028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7"/>
            <p:cNvSpPr/>
            <p:nvPr/>
          </p:nvSpPr>
          <p:spPr>
            <a:xfrm rot="900299">
              <a:off x="7565015" y="20980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17"/>
            <p:cNvSpPr/>
            <p:nvPr/>
          </p:nvSpPr>
          <p:spPr>
            <a:xfrm rot="892995" flipH="1">
              <a:off x="1875827" y="143336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" name="Google Shape;163;p17"/>
          <p:cNvGrpSpPr/>
          <p:nvPr/>
        </p:nvGrpSpPr>
        <p:grpSpPr>
          <a:xfrm>
            <a:off x="781402" y="1126133"/>
            <a:ext cx="10629199" cy="4615272"/>
            <a:chOff x="586051" y="844600"/>
            <a:chExt cx="7971899" cy="3461454"/>
          </a:xfrm>
        </p:grpSpPr>
        <p:sp>
          <p:nvSpPr>
            <p:cNvPr id="164" name="Google Shape;164;p17"/>
            <p:cNvSpPr/>
            <p:nvPr/>
          </p:nvSpPr>
          <p:spPr>
            <a:xfrm rot="5400000">
              <a:off x="4929150" y="663700"/>
              <a:ext cx="3447900" cy="3809700"/>
            </a:xfrm>
            <a:prstGeom prst="round2SameRect">
              <a:avLst>
                <a:gd name="adj1" fmla="val 3886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7"/>
            <p:cNvSpPr/>
            <p:nvPr/>
          </p:nvSpPr>
          <p:spPr>
            <a:xfrm rot="-9631">
              <a:off x="603527" y="852182"/>
              <a:ext cx="5193881" cy="3446685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3858000" y="2583084"/>
            <a:ext cx="74112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2" hasCustomPrompt="1"/>
          </p:nvPr>
        </p:nvSpPr>
        <p:spPr>
          <a:xfrm>
            <a:off x="1407067" y="2656667"/>
            <a:ext cx="2220000" cy="14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1"/>
          </p:nvPr>
        </p:nvSpPr>
        <p:spPr>
          <a:xfrm rot="1159">
            <a:off x="3858000" y="3705584"/>
            <a:ext cx="7119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625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3"/>
          <p:cNvSpPr/>
          <p:nvPr/>
        </p:nvSpPr>
        <p:spPr>
          <a:xfrm flipH="1">
            <a:off x="0" y="4767"/>
            <a:ext cx="12192000" cy="6858000"/>
          </a:xfrm>
          <a:prstGeom prst="rtTriangle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0" name="Google Shape;240;p23"/>
          <p:cNvGrpSpPr/>
          <p:nvPr/>
        </p:nvGrpSpPr>
        <p:grpSpPr>
          <a:xfrm>
            <a:off x="4452036" y="1484567"/>
            <a:ext cx="7940837" cy="6445048"/>
            <a:chOff x="2031957" y="-524742"/>
            <a:chExt cx="7112047" cy="5772374"/>
          </a:xfrm>
        </p:grpSpPr>
        <p:sp>
          <p:nvSpPr>
            <p:cNvPr id="241" name="Google Shape;241;p23"/>
            <p:cNvSpPr/>
            <p:nvPr/>
          </p:nvSpPr>
          <p:spPr>
            <a:xfrm rot="892995" flipH="1">
              <a:off x="2477348" y="239774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>
                <a:alpha val="6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3"/>
            <p:cNvSpPr/>
            <p:nvPr/>
          </p:nvSpPr>
          <p:spPr>
            <a:xfrm rot="892995" flipH="1">
              <a:off x="2477352" y="202418"/>
              <a:ext cx="6221261" cy="4280698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3"/>
            <p:cNvSpPr/>
            <p:nvPr/>
          </p:nvSpPr>
          <p:spPr>
            <a:xfrm rot="900299">
              <a:off x="8130790" y="834960"/>
              <a:ext cx="330605" cy="536025"/>
            </a:xfrm>
            <a:custGeom>
              <a:avLst/>
              <a:gdLst/>
              <a:ahLst/>
              <a:cxnLst/>
              <a:rect l="l" t="t" r="r" b="b"/>
              <a:pathLst>
                <a:path w="13800" h="16206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5633"/>
                  </a:lnTo>
                  <a:cubicBezTo>
                    <a:pt x="1" y="15958"/>
                    <a:pt x="260" y="16206"/>
                    <a:pt x="554" y="16206"/>
                  </a:cubicBezTo>
                  <a:cubicBezTo>
                    <a:pt x="626" y="16206"/>
                    <a:pt x="701" y="16190"/>
                    <a:pt x="774" y="16157"/>
                  </a:cubicBezTo>
                  <a:lnTo>
                    <a:pt x="6668" y="13633"/>
                  </a:lnTo>
                  <a:cubicBezTo>
                    <a:pt x="6745" y="13597"/>
                    <a:pt x="6823" y="13580"/>
                    <a:pt x="6899" y="13580"/>
                  </a:cubicBezTo>
                  <a:cubicBezTo>
                    <a:pt x="6975" y="13580"/>
                    <a:pt x="7049" y="13597"/>
                    <a:pt x="7120" y="13633"/>
                  </a:cubicBezTo>
                  <a:lnTo>
                    <a:pt x="13014" y="16157"/>
                  </a:lnTo>
                  <a:cubicBezTo>
                    <a:pt x="13086" y="16187"/>
                    <a:pt x="13159" y="16201"/>
                    <a:pt x="13231" y="16201"/>
                  </a:cubicBezTo>
                  <a:cubicBezTo>
                    <a:pt x="13529" y="16201"/>
                    <a:pt x="13800" y="15962"/>
                    <a:pt x="13800" y="15645"/>
                  </a:cubicBezTo>
                  <a:lnTo>
                    <a:pt x="13800" y="560"/>
                  </a:lnTo>
                  <a:cubicBezTo>
                    <a:pt x="13800" y="251"/>
                    <a:pt x="13538" y="1"/>
                    <a:pt x="13228" y="1"/>
                  </a:cubicBezTo>
                  <a:close/>
                </a:path>
              </a:pathLst>
            </a:custGeom>
            <a:solidFill>
              <a:srgbClr val="FFCC0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23"/>
          <p:cNvSpPr/>
          <p:nvPr/>
        </p:nvSpPr>
        <p:spPr>
          <a:xfrm rot="-9572">
            <a:off x="1492995" y="140455"/>
            <a:ext cx="9291116" cy="616575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3"/>
          <p:cNvSpPr/>
          <p:nvPr/>
        </p:nvSpPr>
        <p:spPr>
          <a:xfrm rot="-9572">
            <a:off x="1407879" y="40807"/>
            <a:ext cx="9291116" cy="6165751"/>
          </a:xfrm>
          <a:custGeom>
            <a:avLst/>
            <a:gdLst/>
            <a:ahLst/>
            <a:cxnLst/>
            <a:rect l="l" t="t" r="r" b="b"/>
            <a:pathLst>
              <a:path w="84357" h="58044" extrusionOk="0">
                <a:moveTo>
                  <a:pt x="0" y="1"/>
                </a:moveTo>
                <a:lnTo>
                  <a:pt x="0" y="3418"/>
                </a:lnTo>
                <a:lnTo>
                  <a:pt x="2989" y="3418"/>
                </a:lnTo>
                <a:cubicBezTo>
                  <a:pt x="3191" y="2941"/>
                  <a:pt x="3656" y="2596"/>
                  <a:pt x="4203" y="2584"/>
                </a:cubicBezTo>
                <a:cubicBezTo>
                  <a:pt x="4210" y="2584"/>
                  <a:pt x="4218" y="2584"/>
                  <a:pt x="4225" y="2584"/>
                </a:cubicBezTo>
                <a:cubicBezTo>
                  <a:pt x="4942" y="2584"/>
                  <a:pt x="5573" y="3175"/>
                  <a:pt x="5584" y="3894"/>
                </a:cubicBezTo>
                <a:cubicBezTo>
                  <a:pt x="5596" y="4656"/>
                  <a:pt x="4989" y="5275"/>
                  <a:pt x="4227" y="5275"/>
                </a:cubicBezTo>
                <a:cubicBezTo>
                  <a:pt x="3691" y="5275"/>
                  <a:pt x="3251" y="4965"/>
                  <a:pt x="3025" y="4537"/>
                </a:cubicBezTo>
                <a:lnTo>
                  <a:pt x="0" y="4537"/>
                </a:lnTo>
                <a:lnTo>
                  <a:pt x="0" y="9002"/>
                </a:lnTo>
                <a:lnTo>
                  <a:pt x="2989" y="9002"/>
                </a:lnTo>
                <a:cubicBezTo>
                  <a:pt x="3191" y="8525"/>
                  <a:pt x="3656" y="8180"/>
                  <a:pt x="4203" y="8168"/>
                </a:cubicBezTo>
                <a:cubicBezTo>
                  <a:pt x="4217" y="8168"/>
                  <a:pt x="4231" y="8168"/>
                  <a:pt x="4245" y="8168"/>
                </a:cubicBezTo>
                <a:cubicBezTo>
                  <a:pt x="4954" y="8168"/>
                  <a:pt x="5573" y="8754"/>
                  <a:pt x="5584" y="9478"/>
                </a:cubicBezTo>
                <a:cubicBezTo>
                  <a:pt x="5596" y="10228"/>
                  <a:pt x="4989" y="10859"/>
                  <a:pt x="4227" y="10859"/>
                </a:cubicBezTo>
                <a:cubicBezTo>
                  <a:pt x="3691" y="10859"/>
                  <a:pt x="3251" y="10549"/>
                  <a:pt x="3025" y="10109"/>
                </a:cubicBezTo>
                <a:lnTo>
                  <a:pt x="0" y="10109"/>
                </a:lnTo>
                <a:lnTo>
                  <a:pt x="0" y="14574"/>
                </a:lnTo>
                <a:lnTo>
                  <a:pt x="2989" y="14574"/>
                </a:lnTo>
                <a:cubicBezTo>
                  <a:pt x="3191" y="14098"/>
                  <a:pt x="3656" y="13764"/>
                  <a:pt x="4203" y="13740"/>
                </a:cubicBezTo>
                <a:cubicBezTo>
                  <a:pt x="4210" y="13740"/>
                  <a:pt x="4218" y="13740"/>
                  <a:pt x="4225" y="13740"/>
                </a:cubicBezTo>
                <a:cubicBezTo>
                  <a:pt x="4942" y="13740"/>
                  <a:pt x="5573" y="14331"/>
                  <a:pt x="5584" y="15050"/>
                </a:cubicBezTo>
                <a:cubicBezTo>
                  <a:pt x="5596" y="15812"/>
                  <a:pt x="4989" y="16443"/>
                  <a:pt x="4227" y="16443"/>
                </a:cubicBezTo>
                <a:cubicBezTo>
                  <a:pt x="3691" y="16443"/>
                  <a:pt x="3251" y="16122"/>
                  <a:pt x="3025" y="15693"/>
                </a:cubicBezTo>
                <a:lnTo>
                  <a:pt x="0" y="15693"/>
                </a:lnTo>
                <a:lnTo>
                  <a:pt x="0" y="20158"/>
                </a:lnTo>
                <a:lnTo>
                  <a:pt x="2989" y="20158"/>
                </a:lnTo>
                <a:cubicBezTo>
                  <a:pt x="3191" y="19682"/>
                  <a:pt x="3656" y="19336"/>
                  <a:pt x="4203" y="19324"/>
                </a:cubicBezTo>
                <a:cubicBezTo>
                  <a:pt x="4210" y="19324"/>
                  <a:pt x="4218" y="19324"/>
                  <a:pt x="4225" y="19324"/>
                </a:cubicBezTo>
                <a:cubicBezTo>
                  <a:pt x="4942" y="19324"/>
                  <a:pt x="5573" y="19915"/>
                  <a:pt x="5584" y="20634"/>
                </a:cubicBezTo>
                <a:cubicBezTo>
                  <a:pt x="5596" y="21396"/>
                  <a:pt x="4989" y="22015"/>
                  <a:pt x="4227" y="22015"/>
                </a:cubicBezTo>
                <a:cubicBezTo>
                  <a:pt x="3691" y="22015"/>
                  <a:pt x="3251" y="21706"/>
                  <a:pt x="3025" y="21277"/>
                </a:cubicBezTo>
                <a:lnTo>
                  <a:pt x="0" y="21277"/>
                </a:lnTo>
                <a:lnTo>
                  <a:pt x="0" y="25742"/>
                </a:lnTo>
                <a:lnTo>
                  <a:pt x="2989" y="25742"/>
                </a:lnTo>
                <a:cubicBezTo>
                  <a:pt x="3191" y="25266"/>
                  <a:pt x="3656" y="24920"/>
                  <a:pt x="4203" y="24908"/>
                </a:cubicBezTo>
                <a:cubicBezTo>
                  <a:pt x="4210" y="24908"/>
                  <a:pt x="4218" y="24908"/>
                  <a:pt x="4225" y="24908"/>
                </a:cubicBezTo>
                <a:cubicBezTo>
                  <a:pt x="4942" y="24908"/>
                  <a:pt x="5573" y="25499"/>
                  <a:pt x="5584" y="26218"/>
                </a:cubicBezTo>
                <a:cubicBezTo>
                  <a:pt x="5596" y="26980"/>
                  <a:pt x="4989" y="27599"/>
                  <a:pt x="4227" y="27599"/>
                </a:cubicBezTo>
                <a:cubicBezTo>
                  <a:pt x="3691" y="27599"/>
                  <a:pt x="3251" y="27290"/>
                  <a:pt x="3025" y="26861"/>
                </a:cubicBezTo>
                <a:lnTo>
                  <a:pt x="0" y="26861"/>
                </a:lnTo>
                <a:lnTo>
                  <a:pt x="0" y="31326"/>
                </a:lnTo>
                <a:lnTo>
                  <a:pt x="2989" y="31326"/>
                </a:lnTo>
                <a:cubicBezTo>
                  <a:pt x="3191" y="30850"/>
                  <a:pt x="3656" y="30504"/>
                  <a:pt x="4203" y="30492"/>
                </a:cubicBezTo>
                <a:cubicBezTo>
                  <a:pt x="4217" y="30492"/>
                  <a:pt x="4231" y="30492"/>
                  <a:pt x="4245" y="30492"/>
                </a:cubicBezTo>
                <a:cubicBezTo>
                  <a:pt x="4954" y="30492"/>
                  <a:pt x="5573" y="31078"/>
                  <a:pt x="5584" y="31802"/>
                </a:cubicBezTo>
                <a:cubicBezTo>
                  <a:pt x="5596" y="32552"/>
                  <a:pt x="4989" y="33183"/>
                  <a:pt x="4227" y="33183"/>
                </a:cubicBezTo>
                <a:cubicBezTo>
                  <a:pt x="3691" y="33183"/>
                  <a:pt x="3251" y="32874"/>
                  <a:pt x="3025" y="32433"/>
                </a:cubicBezTo>
                <a:lnTo>
                  <a:pt x="0" y="32433"/>
                </a:lnTo>
                <a:lnTo>
                  <a:pt x="0" y="36898"/>
                </a:lnTo>
                <a:lnTo>
                  <a:pt x="2989" y="36898"/>
                </a:lnTo>
                <a:cubicBezTo>
                  <a:pt x="3191" y="36422"/>
                  <a:pt x="3656" y="36088"/>
                  <a:pt x="4203" y="36065"/>
                </a:cubicBezTo>
                <a:cubicBezTo>
                  <a:pt x="4210" y="36064"/>
                  <a:pt x="4218" y="36064"/>
                  <a:pt x="4225" y="36064"/>
                </a:cubicBezTo>
                <a:cubicBezTo>
                  <a:pt x="4942" y="36064"/>
                  <a:pt x="5573" y="36655"/>
                  <a:pt x="5584" y="37374"/>
                </a:cubicBezTo>
                <a:cubicBezTo>
                  <a:pt x="5596" y="38136"/>
                  <a:pt x="4989" y="38767"/>
                  <a:pt x="4227" y="38767"/>
                </a:cubicBezTo>
                <a:cubicBezTo>
                  <a:pt x="3691" y="38767"/>
                  <a:pt x="3251" y="38446"/>
                  <a:pt x="3025" y="38017"/>
                </a:cubicBezTo>
                <a:lnTo>
                  <a:pt x="0" y="38017"/>
                </a:lnTo>
                <a:lnTo>
                  <a:pt x="0" y="42482"/>
                </a:lnTo>
                <a:lnTo>
                  <a:pt x="2989" y="42482"/>
                </a:lnTo>
                <a:cubicBezTo>
                  <a:pt x="3191" y="42006"/>
                  <a:pt x="3656" y="41660"/>
                  <a:pt x="4203" y="41649"/>
                </a:cubicBezTo>
                <a:cubicBezTo>
                  <a:pt x="4210" y="41648"/>
                  <a:pt x="4218" y="41648"/>
                  <a:pt x="4225" y="41648"/>
                </a:cubicBezTo>
                <a:cubicBezTo>
                  <a:pt x="4942" y="41648"/>
                  <a:pt x="5573" y="42239"/>
                  <a:pt x="5584" y="42958"/>
                </a:cubicBezTo>
                <a:cubicBezTo>
                  <a:pt x="5596" y="43720"/>
                  <a:pt x="4989" y="44339"/>
                  <a:pt x="4227" y="44339"/>
                </a:cubicBezTo>
                <a:cubicBezTo>
                  <a:pt x="3691" y="44339"/>
                  <a:pt x="3251" y="44030"/>
                  <a:pt x="3025" y="43601"/>
                </a:cubicBezTo>
                <a:lnTo>
                  <a:pt x="0" y="43601"/>
                </a:lnTo>
                <a:lnTo>
                  <a:pt x="0" y="48066"/>
                </a:lnTo>
                <a:lnTo>
                  <a:pt x="2989" y="48066"/>
                </a:lnTo>
                <a:cubicBezTo>
                  <a:pt x="3191" y="47590"/>
                  <a:pt x="3656" y="47244"/>
                  <a:pt x="4203" y="47233"/>
                </a:cubicBezTo>
                <a:cubicBezTo>
                  <a:pt x="4210" y="47232"/>
                  <a:pt x="4218" y="47232"/>
                  <a:pt x="4225" y="47232"/>
                </a:cubicBezTo>
                <a:cubicBezTo>
                  <a:pt x="4942" y="47232"/>
                  <a:pt x="5573" y="47823"/>
                  <a:pt x="5584" y="48542"/>
                </a:cubicBezTo>
                <a:cubicBezTo>
                  <a:pt x="5596" y="49304"/>
                  <a:pt x="4989" y="49923"/>
                  <a:pt x="4227" y="49923"/>
                </a:cubicBezTo>
                <a:cubicBezTo>
                  <a:pt x="3691" y="49923"/>
                  <a:pt x="3251" y="49614"/>
                  <a:pt x="3025" y="49185"/>
                </a:cubicBezTo>
                <a:lnTo>
                  <a:pt x="0" y="49185"/>
                </a:lnTo>
                <a:lnTo>
                  <a:pt x="0" y="53650"/>
                </a:lnTo>
                <a:lnTo>
                  <a:pt x="2989" y="53650"/>
                </a:lnTo>
                <a:cubicBezTo>
                  <a:pt x="3191" y="53174"/>
                  <a:pt x="3656" y="52828"/>
                  <a:pt x="4203" y="52817"/>
                </a:cubicBezTo>
                <a:cubicBezTo>
                  <a:pt x="4217" y="52816"/>
                  <a:pt x="4231" y="52816"/>
                  <a:pt x="4245" y="52816"/>
                </a:cubicBezTo>
                <a:cubicBezTo>
                  <a:pt x="4954" y="52816"/>
                  <a:pt x="5573" y="53402"/>
                  <a:pt x="5584" y="54126"/>
                </a:cubicBezTo>
                <a:cubicBezTo>
                  <a:pt x="5596" y="54876"/>
                  <a:pt x="4989" y="55507"/>
                  <a:pt x="4227" y="55507"/>
                </a:cubicBezTo>
                <a:cubicBezTo>
                  <a:pt x="3691" y="55507"/>
                  <a:pt x="3251" y="55198"/>
                  <a:pt x="3025" y="54757"/>
                </a:cubicBezTo>
                <a:lnTo>
                  <a:pt x="0" y="54757"/>
                </a:lnTo>
                <a:lnTo>
                  <a:pt x="0" y="58043"/>
                </a:lnTo>
                <a:lnTo>
                  <a:pt x="82177" y="58043"/>
                </a:lnTo>
                <a:cubicBezTo>
                  <a:pt x="83380" y="58043"/>
                  <a:pt x="84356" y="57055"/>
                  <a:pt x="84356" y="55853"/>
                </a:cubicBezTo>
                <a:lnTo>
                  <a:pt x="84356" y="1679"/>
                </a:lnTo>
                <a:cubicBezTo>
                  <a:pt x="84356" y="751"/>
                  <a:pt x="83606" y="1"/>
                  <a:pt x="82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6" name="Google Shape;246;p23"/>
          <p:cNvGrpSpPr/>
          <p:nvPr/>
        </p:nvGrpSpPr>
        <p:grpSpPr>
          <a:xfrm rot="2700000">
            <a:off x="9313953" y="46731"/>
            <a:ext cx="1243783" cy="1243783"/>
            <a:chOff x="7898308" y="723458"/>
            <a:chExt cx="932846" cy="932846"/>
          </a:xfrm>
        </p:grpSpPr>
        <p:sp>
          <p:nvSpPr>
            <p:cNvPr id="247" name="Google Shape;247;p23"/>
            <p:cNvSpPr/>
            <p:nvPr/>
          </p:nvSpPr>
          <p:spPr>
            <a:xfrm rot="-8100000">
              <a:off x="7846236" y="1048814"/>
              <a:ext cx="1037025" cy="282169"/>
            </a:xfrm>
            <a:custGeom>
              <a:avLst/>
              <a:gdLst/>
              <a:ahLst/>
              <a:cxnLst/>
              <a:rect l="l" t="t" r="r" b="b"/>
              <a:pathLst>
                <a:path w="39387" h="10717" extrusionOk="0">
                  <a:moveTo>
                    <a:pt x="418" y="1"/>
                  </a:moveTo>
                  <a:cubicBezTo>
                    <a:pt x="156" y="1"/>
                    <a:pt x="1" y="310"/>
                    <a:pt x="167" y="525"/>
                  </a:cubicBezTo>
                  <a:lnTo>
                    <a:pt x="3692" y="5168"/>
                  </a:lnTo>
                  <a:cubicBezTo>
                    <a:pt x="3787" y="5263"/>
                    <a:pt x="3787" y="5430"/>
                    <a:pt x="3692" y="5549"/>
                  </a:cubicBezTo>
                  <a:lnTo>
                    <a:pt x="167" y="10193"/>
                  </a:lnTo>
                  <a:cubicBezTo>
                    <a:pt x="1" y="10407"/>
                    <a:pt x="167" y="10717"/>
                    <a:pt x="441" y="10717"/>
                  </a:cubicBezTo>
                  <a:lnTo>
                    <a:pt x="39053" y="10717"/>
                  </a:lnTo>
                  <a:cubicBezTo>
                    <a:pt x="39232" y="10717"/>
                    <a:pt x="39387" y="10562"/>
                    <a:pt x="39387" y="10383"/>
                  </a:cubicBezTo>
                  <a:lnTo>
                    <a:pt x="39387" y="322"/>
                  </a:lnTo>
                  <a:cubicBezTo>
                    <a:pt x="39387" y="144"/>
                    <a:pt x="39232" y="1"/>
                    <a:pt x="390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3"/>
            <p:cNvSpPr/>
            <p:nvPr/>
          </p:nvSpPr>
          <p:spPr>
            <a:xfrm rot="-8100000">
              <a:off x="7976996" y="733019"/>
              <a:ext cx="143915" cy="282169"/>
            </a:xfrm>
            <a:custGeom>
              <a:avLst/>
              <a:gdLst/>
              <a:ahLst/>
              <a:cxnLst/>
              <a:rect l="l" t="t" r="r" b="b"/>
              <a:pathLst>
                <a:path w="5466" h="10717" extrusionOk="0">
                  <a:moveTo>
                    <a:pt x="1" y="1"/>
                  </a:moveTo>
                  <a:lnTo>
                    <a:pt x="1" y="10717"/>
                  </a:lnTo>
                  <a:lnTo>
                    <a:pt x="5013" y="10717"/>
                  </a:lnTo>
                  <a:cubicBezTo>
                    <a:pt x="5275" y="10717"/>
                    <a:pt x="5466" y="10526"/>
                    <a:pt x="5466" y="10264"/>
                  </a:cubicBezTo>
                  <a:lnTo>
                    <a:pt x="5466" y="441"/>
                  </a:lnTo>
                  <a:cubicBezTo>
                    <a:pt x="5466" y="191"/>
                    <a:pt x="5275" y="1"/>
                    <a:pt x="5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3"/>
            <p:cNvSpPr/>
            <p:nvPr/>
          </p:nvSpPr>
          <p:spPr>
            <a:xfrm rot="-8100000">
              <a:off x="7985994" y="711291"/>
              <a:ext cx="82463" cy="282169"/>
            </a:xfrm>
            <a:custGeom>
              <a:avLst/>
              <a:gdLst/>
              <a:ahLst/>
              <a:cxnLst/>
              <a:rect l="l" t="t" r="r" b="b"/>
              <a:pathLst>
                <a:path w="3132" h="10717" extrusionOk="0">
                  <a:moveTo>
                    <a:pt x="0" y="1"/>
                  </a:moveTo>
                  <a:lnTo>
                    <a:pt x="0" y="10717"/>
                  </a:lnTo>
                  <a:lnTo>
                    <a:pt x="2763" y="10717"/>
                  </a:lnTo>
                  <a:cubicBezTo>
                    <a:pt x="2965" y="10717"/>
                    <a:pt x="3132" y="10550"/>
                    <a:pt x="3132" y="10347"/>
                  </a:cubicBezTo>
                  <a:lnTo>
                    <a:pt x="3132" y="370"/>
                  </a:lnTo>
                  <a:cubicBezTo>
                    <a:pt x="3132" y="168"/>
                    <a:pt x="2965" y="1"/>
                    <a:pt x="2763" y="1"/>
                  </a:cubicBezTo>
                  <a:close/>
                </a:path>
              </a:pathLst>
            </a:custGeom>
            <a:solidFill>
              <a:srgbClr val="9AA6FD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3"/>
            <p:cNvSpPr/>
            <p:nvPr/>
          </p:nvSpPr>
          <p:spPr>
            <a:xfrm rot="-8100000">
              <a:off x="8319977" y="1157874"/>
              <a:ext cx="59583" cy="50447"/>
            </a:xfrm>
            <a:custGeom>
              <a:avLst/>
              <a:gdLst/>
              <a:ahLst/>
              <a:cxnLst/>
              <a:rect l="l" t="t" r="r" b="b"/>
              <a:pathLst>
                <a:path w="2263" h="1916" extrusionOk="0">
                  <a:moveTo>
                    <a:pt x="1692" y="0"/>
                  </a:moveTo>
                  <a:cubicBezTo>
                    <a:pt x="1435" y="0"/>
                    <a:pt x="1164" y="188"/>
                    <a:pt x="1072" y="451"/>
                  </a:cubicBezTo>
                  <a:cubicBezTo>
                    <a:pt x="964" y="213"/>
                    <a:pt x="798" y="94"/>
                    <a:pt x="500" y="94"/>
                  </a:cubicBezTo>
                  <a:cubicBezTo>
                    <a:pt x="179" y="106"/>
                    <a:pt x="0" y="428"/>
                    <a:pt x="48" y="701"/>
                  </a:cubicBezTo>
                  <a:cubicBezTo>
                    <a:pt x="167" y="1237"/>
                    <a:pt x="881" y="1654"/>
                    <a:pt x="1322" y="1916"/>
                  </a:cubicBezTo>
                  <a:lnTo>
                    <a:pt x="1369" y="1904"/>
                  </a:lnTo>
                  <a:cubicBezTo>
                    <a:pt x="1715" y="1606"/>
                    <a:pt x="2262" y="1106"/>
                    <a:pt x="2215" y="594"/>
                  </a:cubicBezTo>
                  <a:cubicBezTo>
                    <a:pt x="2163" y="167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3"/>
            <p:cNvSpPr/>
            <p:nvPr/>
          </p:nvSpPr>
          <p:spPr>
            <a:xfrm rot="-8100000">
              <a:off x="8343960" y="1249202"/>
              <a:ext cx="59583" cy="50394"/>
            </a:xfrm>
            <a:custGeom>
              <a:avLst/>
              <a:gdLst/>
              <a:ahLst/>
              <a:cxnLst/>
              <a:rect l="l" t="t" r="r" b="b"/>
              <a:pathLst>
                <a:path w="2263" h="1914" extrusionOk="0">
                  <a:moveTo>
                    <a:pt x="1689" y="0"/>
                  </a:moveTo>
                  <a:cubicBezTo>
                    <a:pt x="1430" y="0"/>
                    <a:pt x="1158" y="185"/>
                    <a:pt x="1072" y="437"/>
                  </a:cubicBezTo>
                  <a:cubicBezTo>
                    <a:pt x="965" y="199"/>
                    <a:pt x="798" y="80"/>
                    <a:pt x="500" y="80"/>
                  </a:cubicBezTo>
                  <a:cubicBezTo>
                    <a:pt x="179" y="92"/>
                    <a:pt x="0" y="425"/>
                    <a:pt x="48" y="687"/>
                  </a:cubicBezTo>
                  <a:cubicBezTo>
                    <a:pt x="167" y="1223"/>
                    <a:pt x="881" y="1639"/>
                    <a:pt x="1322" y="1913"/>
                  </a:cubicBezTo>
                  <a:lnTo>
                    <a:pt x="1370" y="1901"/>
                  </a:lnTo>
                  <a:cubicBezTo>
                    <a:pt x="1715" y="1604"/>
                    <a:pt x="2263" y="1092"/>
                    <a:pt x="2215" y="592"/>
                  </a:cubicBezTo>
                  <a:cubicBezTo>
                    <a:pt x="2163" y="164"/>
                    <a:pt x="1932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3"/>
            <p:cNvSpPr/>
            <p:nvPr/>
          </p:nvSpPr>
          <p:spPr>
            <a:xfrm rot="-8100000">
              <a:off x="8228713" y="1153323"/>
              <a:ext cx="59267" cy="50473"/>
            </a:xfrm>
            <a:custGeom>
              <a:avLst/>
              <a:gdLst/>
              <a:ahLst/>
              <a:cxnLst/>
              <a:rect l="l" t="t" r="r" b="b"/>
              <a:pathLst>
                <a:path w="2251" h="1917" extrusionOk="0">
                  <a:moveTo>
                    <a:pt x="1689" y="1"/>
                  </a:moveTo>
                  <a:cubicBezTo>
                    <a:pt x="1435" y="1"/>
                    <a:pt x="1163" y="185"/>
                    <a:pt x="1072" y="440"/>
                  </a:cubicBezTo>
                  <a:cubicBezTo>
                    <a:pt x="977" y="202"/>
                    <a:pt x="810" y="83"/>
                    <a:pt x="513" y="83"/>
                  </a:cubicBezTo>
                  <a:cubicBezTo>
                    <a:pt x="179" y="107"/>
                    <a:pt x="1" y="428"/>
                    <a:pt x="48" y="702"/>
                  </a:cubicBezTo>
                  <a:cubicBezTo>
                    <a:pt x="167" y="1238"/>
                    <a:pt x="882" y="1654"/>
                    <a:pt x="1334" y="1916"/>
                  </a:cubicBezTo>
                  <a:lnTo>
                    <a:pt x="1358" y="1916"/>
                  </a:lnTo>
                  <a:cubicBezTo>
                    <a:pt x="1703" y="1619"/>
                    <a:pt x="2251" y="1119"/>
                    <a:pt x="2203" y="607"/>
                  </a:cubicBezTo>
                  <a:cubicBezTo>
                    <a:pt x="2163" y="170"/>
                    <a:pt x="1934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3"/>
            <p:cNvSpPr/>
            <p:nvPr/>
          </p:nvSpPr>
          <p:spPr>
            <a:xfrm rot="-8100000">
              <a:off x="8305860" y="1056374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7" y="0"/>
                    <a:pt x="1164" y="188"/>
                    <a:pt x="1072" y="450"/>
                  </a:cubicBezTo>
                  <a:cubicBezTo>
                    <a:pt x="965" y="212"/>
                    <a:pt x="810" y="93"/>
                    <a:pt x="513" y="93"/>
                  </a:cubicBezTo>
                  <a:cubicBezTo>
                    <a:pt x="179" y="105"/>
                    <a:pt x="1" y="426"/>
                    <a:pt x="48" y="700"/>
                  </a:cubicBezTo>
                  <a:cubicBezTo>
                    <a:pt x="155" y="1248"/>
                    <a:pt x="870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3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3"/>
            <p:cNvSpPr/>
            <p:nvPr/>
          </p:nvSpPr>
          <p:spPr>
            <a:xfrm rot="-8100000">
              <a:off x="8425735" y="1167415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92" y="0"/>
                  </a:moveTo>
                  <a:cubicBezTo>
                    <a:pt x="1432" y="0"/>
                    <a:pt x="1158" y="186"/>
                    <a:pt x="1072" y="438"/>
                  </a:cubicBezTo>
                  <a:cubicBezTo>
                    <a:pt x="965" y="200"/>
                    <a:pt x="798" y="81"/>
                    <a:pt x="500" y="81"/>
                  </a:cubicBezTo>
                  <a:cubicBezTo>
                    <a:pt x="179" y="93"/>
                    <a:pt x="0" y="426"/>
                    <a:pt x="48" y="688"/>
                  </a:cubicBezTo>
                  <a:cubicBezTo>
                    <a:pt x="167" y="1224"/>
                    <a:pt x="881" y="1641"/>
                    <a:pt x="1322" y="1915"/>
                  </a:cubicBezTo>
                  <a:lnTo>
                    <a:pt x="1370" y="1891"/>
                  </a:lnTo>
                  <a:cubicBezTo>
                    <a:pt x="1715" y="1593"/>
                    <a:pt x="2263" y="1093"/>
                    <a:pt x="2215" y="581"/>
                  </a:cubicBezTo>
                  <a:cubicBezTo>
                    <a:pt x="2163" y="162"/>
                    <a:pt x="1934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3"/>
            <p:cNvSpPr/>
            <p:nvPr/>
          </p:nvSpPr>
          <p:spPr>
            <a:xfrm rot="-8100000">
              <a:off x="8532133" y="1360144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1"/>
                  </a:moveTo>
                  <a:cubicBezTo>
                    <a:pt x="1432" y="1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3"/>
                    <a:pt x="48" y="695"/>
                  </a:cubicBezTo>
                  <a:cubicBezTo>
                    <a:pt x="167" y="1230"/>
                    <a:pt x="882" y="1647"/>
                    <a:pt x="1322" y="1921"/>
                  </a:cubicBezTo>
                  <a:lnTo>
                    <a:pt x="1358" y="1921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1"/>
                    <a:pt x="1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3"/>
            <p:cNvSpPr/>
            <p:nvPr/>
          </p:nvSpPr>
          <p:spPr>
            <a:xfrm rot="-8100000">
              <a:off x="8445524" y="1360053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7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55" y="1248"/>
                    <a:pt x="869" y="1664"/>
                    <a:pt x="1310" y="1938"/>
                  </a:cubicBezTo>
                  <a:lnTo>
                    <a:pt x="1358" y="1914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69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3"/>
            <p:cNvSpPr/>
            <p:nvPr/>
          </p:nvSpPr>
          <p:spPr>
            <a:xfrm rot="-8100000">
              <a:off x="8512883" y="1466326"/>
              <a:ext cx="59293" cy="50473"/>
            </a:xfrm>
            <a:custGeom>
              <a:avLst/>
              <a:gdLst/>
              <a:ahLst/>
              <a:cxnLst/>
              <a:rect l="l" t="t" r="r" b="b"/>
              <a:pathLst>
                <a:path w="2252" h="1917" extrusionOk="0">
                  <a:moveTo>
                    <a:pt x="1685" y="1"/>
                  </a:moveTo>
                  <a:cubicBezTo>
                    <a:pt x="1432" y="1"/>
                    <a:pt x="1164" y="185"/>
                    <a:pt x="1073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80" y="107"/>
                    <a:pt x="1" y="428"/>
                    <a:pt x="49" y="702"/>
                  </a:cubicBezTo>
                  <a:cubicBezTo>
                    <a:pt x="168" y="1238"/>
                    <a:pt x="882" y="1654"/>
                    <a:pt x="1323" y="1916"/>
                  </a:cubicBezTo>
                  <a:lnTo>
                    <a:pt x="1358" y="1916"/>
                  </a:lnTo>
                  <a:cubicBezTo>
                    <a:pt x="1692" y="1619"/>
                    <a:pt x="2251" y="1119"/>
                    <a:pt x="2204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3"/>
            <p:cNvSpPr/>
            <p:nvPr/>
          </p:nvSpPr>
          <p:spPr>
            <a:xfrm rot="-8100000">
              <a:off x="8535264" y="1555867"/>
              <a:ext cx="51737" cy="24802"/>
            </a:xfrm>
            <a:custGeom>
              <a:avLst/>
              <a:gdLst/>
              <a:ahLst/>
              <a:cxnLst/>
              <a:rect l="l" t="t" r="r" b="b"/>
              <a:pathLst>
                <a:path w="1965" h="942" extrusionOk="0">
                  <a:moveTo>
                    <a:pt x="0" y="1"/>
                  </a:moveTo>
                  <a:cubicBezTo>
                    <a:pt x="262" y="406"/>
                    <a:pt x="798" y="715"/>
                    <a:pt x="1155" y="942"/>
                  </a:cubicBezTo>
                  <a:lnTo>
                    <a:pt x="1191" y="918"/>
                  </a:lnTo>
                  <a:cubicBezTo>
                    <a:pt x="1453" y="703"/>
                    <a:pt x="1822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3"/>
            <p:cNvSpPr/>
            <p:nvPr/>
          </p:nvSpPr>
          <p:spPr>
            <a:xfrm rot="-8100000">
              <a:off x="8614627" y="1508983"/>
              <a:ext cx="54870" cy="49841"/>
            </a:xfrm>
            <a:custGeom>
              <a:avLst/>
              <a:gdLst/>
              <a:ahLst/>
              <a:cxnLst/>
              <a:rect l="l" t="t" r="r" b="b"/>
              <a:pathLst>
                <a:path w="2084" h="1893" extrusionOk="0">
                  <a:moveTo>
                    <a:pt x="1530" y="1"/>
                  </a:moveTo>
                  <a:cubicBezTo>
                    <a:pt x="1276" y="1"/>
                    <a:pt x="1008" y="184"/>
                    <a:pt x="917" y="440"/>
                  </a:cubicBezTo>
                  <a:cubicBezTo>
                    <a:pt x="810" y="202"/>
                    <a:pt x="643" y="83"/>
                    <a:pt x="346" y="83"/>
                  </a:cubicBezTo>
                  <a:cubicBezTo>
                    <a:pt x="203" y="83"/>
                    <a:pt x="84" y="166"/>
                    <a:pt x="0" y="261"/>
                  </a:cubicBezTo>
                  <a:lnTo>
                    <a:pt x="1239" y="1892"/>
                  </a:lnTo>
                  <a:cubicBezTo>
                    <a:pt x="1584" y="1595"/>
                    <a:pt x="2084" y="1095"/>
                    <a:pt x="2048" y="607"/>
                  </a:cubicBezTo>
                  <a:cubicBezTo>
                    <a:pt x="2002" y="170"/>
                    <a:pt x="1772" y="1"/>
                    <a:pt x="1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3"/>
            <p:cNvSpPr/>
            <p:nvPr/>
          </p:nvSpPr>
          <p:spPr>
            <a:xfrm rot="-8100000">
              <a:off x="8623240" y="1393739"/>
              <a:ext cx="59583" cy="50420"/>
            </a:xfrm>
            <a:custGeom>
              <a:avLst/>
              <a:gdLst/>
              <a:ahLst/>
              <a:cxnLst/>
              <a:rect l="l" t="t" r="r" b="b"/>
              <a:pathLst>
                <a:path w="2263" h="1915" extrusionOk="0">
                  <a:moveTo>
                    <a:pt x="1687" y="0"/>
                  </a:moveTo>
                  <a:cubicBezTo>
                    <a:pt x="1426" y="0"/>
                    <a:pt x="1152" y="186"/>
                    <a:pt x="1072" y="438"/>
                  </a:cubicBezTo>
                  <a:cubicBezTo>
                    <a:pt x="964" y="200"/>
                    <a:pt x="798" y="81"/>
                    <a:pt x="500" y="81"/>
                  </a:cubicBezTo>
                  <a:cubicBezTo>
                    <a:pt x="179" y="93"/>
                    <a:pt x="0" y="426"/>
                    <a:pt x="36" y="688"/>
                  </a:cubicBezTo>
                  <a:cubicBezTo>
                    <a:pt x="155" y="1224"/>
                    <a:pt x="869" y="1641"/>
                    <a:pt x="1322" y="1915"/>
                  </a:cubicBezTo>
                  <a:lnTo>
                    <a:pt x="1369" y="1891"/>
                  </a:lnTo>
                  <a:cubicBezTo>
                    <a:pt x="1703" y="1593"/>
                    <a:pt x="2262" y="1093"/>
                    <a:pt x="2215" y="581"/>
                  </a:cubicBezTo>
                  <a:cubicBezTo>
                    <a:pt x="2163" y="162"/>
                    <a:pt x="1931" y="0"/>
                    <a:pt x="1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3"/>
            <p:cNvSpPr/>
            <p:nvPr/>
          </p:nvSpPr>
          <p:spPr>
            <a:xfrm rot="-8100000">
              <a:off x="8716812" y="1433334"/>
              <a:ext cx="48920" cy="51052"/>
            </a:xfrm>
            <a:custGeom>
              <a:avLst/>
              <a:gdLst/>
              <a:ahLst/>
              <a:cxnLst/>
              <a:rect l="l" t="t" r="r" b="b"/>
              <a:pathLst>
                <a:path w="1858" h="1939" extrusionOk="0">
                  <a:moveTo>
                    <a:pt x="1307" y="0"/>
                  </a:moveTo>
                  <a:cubicBezTo>
                    <a:pt x="1053" y="0"/>
                    <a:pt x="783" y="188"/>
                    <a:pt x="691" y="450"/>
                  </a:cubicBezTo>
                  <a:cubicBezTo>
                    <a:pt x="667" y="426"/>
                    <a:pt x="667" y="414"/>
                    <a:pt x="655" y="402"/>
                  </a:cubicBezTo>
                  <a:lnTo>
                    <a:pt x="1" y="1260"/>
                  </a:lnTo>
                  <a:cubicBezTo>
                    <a:pt x="286" y="1534"/>
                    <a:pt x="655" y="1760"/>
                    <a:pt x="929" y="1938"/>
                  </a:cubicBezTo>
                  <a:lnTo>
                    <a:pt x="965" y="1915"/>
                  </a:lnTo>
                  <a:cubicBezTo>
                    <a:pt x="1310" y="1617"/>
                    <a:pt x="1858" y="1117"/>
                    <a:pt x="1822" y="605"/>
                  </a:cubicBezTo>
                  <a:cubicBezTo>
                    <a:pt x="1776" y="170"/>
                    <a:pt x="1548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3"/>
            <p:cNvSpPr/>
            <p:nvPr/>
          </p:nvSpPr>
          <p:spPr>
            <a:xfrm rot="-8100000">
              <a:off x="8686165" y="1349126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9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3"/>
            <p:cNvSpPr/>
            <p:nvPr/>
          </p:nvSpPr>
          <p:spPr>
            <a:xfrm rot="-8100000">
              <a:off x="8599637" y="1283173"/>
              <a:ext cx="59267" cy="50894"/>
            </a:xfrm>
            <a:custGeom>
              <a:avLst/>
              <a:gdLst/>
              <a:ahLst/>
              <a:cxnLst/>
              <a:rect l="l" t="t" r="r" b="b"/>
              <a:pathLst>
                <a:path w="2251" h="1933" extrusionOk="0">
                  <a:moveTo>
                    <a:pt x="1686" y="0"/>
                  </a:moveTo>
                  <a:cubicBezTo>
                    <a:pt x="1432" y="0"/>
                    <a:pt x="1163" y="184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9"/>
                    <a:pt x="1" y="432"/>
                    <a:pt x="48" y="694"/>
                  </a:cubicBezTo>
                  <a:cubicBezTo>
                    <a:pt x="155" y="1242"/>
                    <a:pt x="870" y="1658"/>
                    <a:pt x="1310" y="1932"/>
                  </a:cubicBezTo>
                  <a:lnTo>
                    <a:pt x="1358" y="1920"/>
                  </a:lnTo>
                  <a:cubicBezTo>
                    <a:pt x="1703" y="1623"/>
                    <a:pt x="2251" y="1111"/>
                    <a:pt x="2203" y="611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3"/>
            <p:cNvSpPr/>
            <p:nvPr/>
          </p:nvSpPr>
          <p:spPr>
            <a:xfrm rot="-8100000">
              <a:off x="8513120" y="1263635"/>
              <a:ext cx="59267" cy="51052"/>
            </a:xfrm>
            <a:custGeom>
              <a:avLst/>
              <a:gdLst/>
              <a:ahLst/>
              <a:cxnLst/>
              <a:rect l="l" t="t" r="r" b="b"/>
              <a:pathLst>
                <a:path w="2251" h="1939" extrusionOk="0">
                  <a:moveTo>
                    <a:pt x="1692" y="0"/>
                  </a:moveTo>
                  <a:cubicBezTo>
                    <a:pt x="1436" y="0"/>
                    <a:pt x="1163" y="188"/>
                    <a:pt x="1072" y="450"/>
                  </a:cubicBezTo>
                  <a:cubicBezTo>
                    <a:pt x="965" y="212"/>
                    <a:pt x="810" y="93"/>
                    <a:pt x="512" y="93"/>
                  </a:cubicBezTo>
                  <a:cubicBezTo>
                    <a:pt x="179" y="105"/>
                    <a:pt x="0" y="426"/>
                    <a:pt x="48" y="700"/>
                  </a:cubicBezTo>
                  <a:cubicBezTo>
                    <a:pt x="167" y="1248"/>
                    <a:pt x="881" y="1653"/>
                    <a:pt x="1310" y="1938"/>
                  </a:cubicBezTo>
                  <a:lnTo>
                    <a:pt x="1358" y="1915"/>
                  </a:lnTo>
                  <a:cubicBezTo>
                    <a:pt x="1691" y="1617"/>
                    <a:pt x="2251" y="1117"/>
                    <a:pt x="2203" y="605"/>
                  </a:cubicBezTo>
                  <a:cubicBezTo>
                    <a:pt x="2162" y="170"/>
                    <a:pt x="193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3"/>
            <p:cNvSpPr/>
            <p:nvPr/>
          </p:nvSpPr>
          <p:spPr>
            <a:xfrm rot="-8100000">
              <a:off x="8293800" y="957743"/>
              <a:ext cx="58951" cy="42627"/>
            </a:xfrm>
            <a:custGeom>
              <a:avLst/>
              <a:gdLst/>
              <a:ahLst/>
              <a:cxnLst/>
              <a:rect l="l" t="t" r="r" b="b"/>
              <a:pathLst>
                <a:path w="2239" h="1619" extrusionOk="0">
                  <a:moveTo>
                    <a:pt x="1689" y="1"/>
                  </a:moveTo>
                  <a:cubicBezTo>
                    <a:pt x="1434" y="1"/>
                    <a:pt x="1163" y="184"/>
                    <a:pt x="1072" y="440"/>
                  </a:cubicBezTo>
                  <a:cubicBezTo>
                    <a:pt x="965" y="202"/>
                    <a:pt x="810" y="83"/>
                    <a:pt x="512" y="83"/>
                  </a:cubicBezTo>
                  <a:cubicBezTo>
                    <a:pt x="179" y="95"/>
                    <a:pt x="0" y="428"/>
                    <a:pt x="48" y="690"/>
                  </a:cubicBezTo>
                  <a:cubicBezTo>
                    <a:pt x="119" y="1071"/>
                    <a:pt x="476" y="1369"/>
                    <a:pt x="834" y="1619"/>
                  </a:cubicBezTo>
                  <a:lnTo>
                    <a:pt x="1679" y="1619"/>
                  </a:lnTo>
                  <a:cubicBezTo>
                    <a:pt x="1965" y="1333"/>
                    <a:pt x="2239" y="964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3"/>
            <p:cNvSpPr/>
            <p:nvPr/>
          </p:nvSpPr>
          <p:spPr>
            <a:xfrm rot="-8100000">
              <a:off x="8213825" y="965257"/>
              <a:ext cx="59609" cy="50341"/>
            </a:xfrm>
            <a:custGeom>
              <a:avLst/>
              <a:gdLst/>
              <a:ahLst/>
              <a:cxnLst/>
              <a:rect l="l" t="t" r="r" b="b"/>
              <a:pathLst>
                <a:path w="2264" h="1912" extrusionOk="0">
                  <a:moveTo>
                    <a:pt x="1688" y="0"/>
                  </a:moveTo>
                  <a:cubicBezTo>
                    <a:pt x="1427" y="0"/>
                    <a:pt x="1152" y="189"/>
                    <a:pt x="1072" y="447"/>
                  </a:cubicBezTo>
                  <a:cubicBezTo>
                    <a:pt x="965" y="209"/>
                    <a:pt x="799" y="90"/>
                    <a:pt x="501" y="90"/>
                  </a:cubicBezTo>
                  <a:cubicBezTo>
                    <a:pt x="179" y="102"/>
                    <a:pt x="1" y="423"/>
                    <a:pt x="37" y="697"/>
                  </a:cubicBezTo>
                  <a:cubicBezTo>
                    <a:pt x="156" y="1233"/>
                    <a:pt x="870" y="1650"/>
                    <a:pt x="1322" y="1912"/>
                  </a:cubicBezTo>
                  <a:lnTo>
                    <a:pt x="1370" y="1900"/>
                  </a:lnTo>
                  <a:cubicBezTo>
                    <a:pt x="1703" y="1602"/>
                    <a:pt x="2263" y="1102"/>
                    <a:pt x="2215" y="590"/>
                  </a:cubicBezTo>
                  <a:cubicBezTo>
                    <a:pt x="2164" y="165"/>
                    <a:pt x="1931" y="0"/>
                    <a:pt x="1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3"/>
            <p:cNvSpPr/>
            <p:nvPr/>
          </p:nvSpPr>
          <p:spPr>
            <a:xfrm rot="-8100000">
              <a:off x="8113185" y="1027615"/>
              <a:ext cx="59267" cy="50578"/>
            </a:xfrm>
            <a:custGeom>
              <a:avLst/>
              <a:gdLst/>
              <a:ahLst/>
              <a:cxnLst/>
              <a:rect l="l" t="t" r="r" b="b"/>
              <a:pathLst>
                <a:path w="2251" h="1921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3" y="87"/>
                  </a:cubicBezTo>
                  <a:cubicBezTo>
                    <a:pt x="179" y="98"/>
                    <a:pt x="1" y="432"/>
                    <a:pt x="48" y="694"/>
                  </a:cubicBezTo>
                  <a:cubicBezTo>
                    <a:pt x="167" y="1230"/>
                    <a:pt x="882" y="1646"/>
                    <a:pt x="1322" y="1920"/>
                  </a:cubicBezTo>
                  <a:lnTo>
                    <a:pt x="1358" y="1920"/>
                  </a:lnTo>
                  <a:cubicBezTo>
                    <a:pt x="1691" y="1622"/>
                    <a:pt x="2251" y="1111"/>
                    <a:pt x="2203" y="610"/>
                  </a:cubicBezTo>
                  <a:cubicBezTo>
                    <a:pt x="2162" y="172"/>
                    <a:pt x="1932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3"/>
            <p:cNvSpPr/>
            <p:nvPr/>
          </p:nvSpPr>
          <p:spPr>
            <a:xfrm rot="-8100000">
              <a:off x="8117975" y="936269"/>
              <a:ext cx="59267" cy="50763"/>
            </a:xfrm>
            <a:custGeom>
              <a:avLst/>
              <a:gdLst/>
              <a:ahLst/>
              <a:cxnLst/>
              <a:rect l="l" t="t" r="r" b="b"/>
              <a:pathLst>
                <a:path w="2251" h="1928" extrusionOk="0">
                  <a:moveTo>
                    <a:pt x="1689" y="0"/>
                  </a:moveTo>
                  <a:cubicBezTo>
                    <a:pt x="1434" y="0"/>
                    <a:pt x="1163" y="184"/>
                    <a:pt x="1072" y="440"/>
                  </a:cubicBezTo>
                  <a:cubicBezTo>
                    <a:pt x="965" y="201"/>
                    <a:pt x="810" y="82"/>
                    <a:pt x="512" y="82"/>
                  </a:cubicBezTo>
                  <a:cubicBezTo>
                    <a:pt x="179" y="94"/>
                    <a:pt x="0" y="428"/>
                    <a:pt x="48" y="690"/>
                  </a:cubicBezTo>
                  <a:cubicBezTo>
                    <a:pt x="155" y="1249"/>
                    <a:pt x="870" y="1666"/>
                    <a:pt x="1310" y="1928"/>
                  </a:cubicBezTo>
                  <a:lnTo>
                    <a:pt x="1358" y="1916"/>
                  </a:lnTo>
                  <a:cubicBezTo>
                    <a:pt x="1703" y="1618"/>
                    <a:pt x="2251" y="1106"/>
                    <a:pt x="2203" y="606"/>
                  </a:cubicBezTo>
                  <a:cubicBezTo>
                    <a:pt x="2162" y="169"/>
                    <a:pt x="1933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3"/>
            <p:cNvSpPr/>
            <p:nvPr/>
          </p:nvSpPr>
          <p:spPr>
            <a:xfrm rot="-8100000">
              <a:off x="8190086" y="855572"/>
              <a:ext cx="59267" cy="49314"/>
            </a:xfrm>
            <a:custGeom>
              <a:avLst/>
              <a:gdLst/>
              <a:ahLst/>
              <a:cxnLst/>
              <a:rect l="l" t="t" r="r" b="b"/>
              <a:pathLst>
                <a:path w="2251" h="1873" extrusionOk="0">
                  <a:moveTo>
                    <a:pt x="1686" y="0"/>
                  </a:moveTo>
                  <a:cubicBezTo>
                    <a:pt x="1432" y="0"/>
                    <a:pt x="1163" y="183"/>
                    <a:pt x="1072" y="444"/>
                  </a:cubicBezTo>
                  <a:cubicBezTo>
                    <a:pt x="965" y="206"/>
                    <a:pt x="810" y="87"/>
                    <a:pt x="512" y="87"/>
                  </a:cubicBezTo>
                  <a:cubicBezTo>
                    <a:pt x="179" y="99"/>
                    <a:pt x="0" y="432"/>
                    <a:pt x="48" y="694"/>
                  </a:cubicBezTo>
                  <a:cubicBezTo>
                    <a:pt x="155" y="1206"/>
                    <a:pt x="798" y="1599"/>
                    <a:pt x="1239" y="1873"/>
                  </a:cubicBezTo>
                  <a:lnTo>
                    <a:pt x="1405" y="1873"/>
                  </a:lnTo>
                  <a:cubicBezTo>
                    <a:pt x="1763" y="1575"/>
                    <a:pt x="2251" y="1087"/>
                    <a:pt x="2203" y="610"/>
                  </a:cubicBezTo>
                  <a:cubicBezTo>
                    <a:pt x="2162" y="172"/>
                    <a:pt x="1931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rot="-8100000">
              <a:off x="8021194" y="1029416"/>
              <a:ext cx="58635" cy="38256"/>
            </a:xfrm>
            <a:custGeom>
              <a:avLst/>
              <a:gdLst/>
              <a:ahLst/>
              <a:cxnLst/>
              <a:rect l="l" t="t" r="r" b="b"/>
              <a:pathLst>
                <a:path w="2227" h="1453" extrusionOk="0">
                  <a:moveTo>
                    <a:pt x="48" y="0"/>
                  </a:moveTo>
                  <a:cubicBezTo>
                    <a:pt x="0" y="83"/>
                    <a:pt x="0" y="155"/>
                    <a:pt x="12" y="238"/>
                  </a:cubicBezTo>
                  <a:cubicBezTo>
                    <a:pt x="131" y="774"/>
                    <a:pt x="846" y="1191"/>
                    <a:pt x="1298" y="1453"/>
                  </a:cubicBezTo>
                  <a:lnTo>
                    <a:pt x="1334" y="1441"/>
                  </a:lnTo>
                  <a:cubicBezTo>
                    <a:pt x="1679" y="1143"/>
                    <a:pt x="2227" y="631"/>
                    <a:pt x="2191" y="131"/>
                  </a:cubicBezTo>
                  <a:cubicBezTo>
                    <a:pt x="2191" y="83"/>
                    <a:pt x="2167" y="36"/>
                    <a:pt x="2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rot="-8100000">
              <a:off x="8246853" y="1261928"/>
              <a:ext cx="56450" cy="31674"/>
            </a:xfrm>
            <a:custGeom>
              <a:avLst/>
              <a:gdLst/>
              <a:ahLst/>
              <a:cxnLst/>
              <a:rect l="l" t="t" r="r" b="b"/>
              <a:pathLst>
                <a:path w="2144" h="1203" extrusionOk="0">
                  <a:moveTo>
                    <a:pt x="1" y="0"/>
                  </a:moveTo>
                  <a:cubicBezTo>
                    <a:pt x="144" y="536"/>
                    <a:pt x="834" y="929"/>
                    <a:pt x="1263" y="1203"/>
                  </a:cubicBezTo>
                  <a:lnTo>
                    <a:pt x="1310" y="1191"/>
                  </a:lnTo>
                  <a:cubicBezTo>
                    <a:pt x="1620" y="917"/>
                    <a:pt x="2096" y="476"/>
                    <a:pt x="2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rot="-8100000">
              <a:off x="8406851" y="1069812"/>
              <a:ext cx="58951" cy="35729"/>
            </a:xfrm>
            <a:custGeom>
              <a:avLst/>
              <a:gdLst/>
              <a:ahLst/>
              <a:cxnLst/>
              <a:rect l="l" t="t" r="r" b="b"/>
              <a:pathLst>
                <a:path w="2239" h="1357" extrusionOk="0">
                  <a:moveTo>
                    <a:pt x="1689" y="1"/>
                  </a:moveTo>
                  <a:cubicBezTo>
                    <a:pt x="1434" y="1"/>
                    <a:pt x="1163" y="185"/>
                    <a:pt x="1072" y="440"/>
                  </a:cubicBezTo>
                  <a:cubicBezTo>
                    <a:pt x="964" y="202"/>
                    <a:pt x="810" y="83"/>
                    <a:pt x="512" y="83"/>
                  </a:cubicBezTo>
                  <a:cubicBezTo>
                    <a:pt x="179" y="106"/>
                    <a:pt x="0" y="428"/>
                    <a:pt x="48" y="702"/>
                  </a:cubicBezTo>
                  <a:cubicBezTo>
                    <a:pt x="107" y="952"/>
                    <a:pt x="286" y="1154"/>
                    <a:pt x="512" y="1357"/>
                  </a:cubicBezTo>
                  <a:lnTo>
                    <a:pt x="1917" y="1357"/>
                  </a:lnTo>
                  <a:cubicBezTo>
                    <a:pt x="2096" y="1130"/>
                    <a:pt x="2238" y="880"/>
                    <a:pt x="2203" y="607"/>
                  </a:cubicBezTo>
                  <a:cubicBezTo>
                    <a:pt x="2162" y="170"/>
                    <a:pt x="1933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rot="-8100000">
              <a:off x="8436021" y="1263664"/>
              <a:ext cx="59293" cy="50894"/>
            </a:xfrm>
            <a:custGeom>
              <a:avLst/>
              <a:gdLst/>
              <a:ahLst/>
              <a:cxnLst/>
              <a:rect l="l" t="t" r="r" b="b"/>
              <a:pathLst>
                <a:path w="2252" h="1933" extrusionOk="0">
                  <a:moveTo>
                    <a:pt x="1682" y="1"/>
                  </a:moveTo>
                  <a:cubicBezTo>
                    <a:pt x="1430" y="1"/>
                    <a:pt x="1163" y="184"/>
                    <a:pt x="1072" y="444"/>
                  </a:cubicBezTo>
                  <a:cubicBezTo>
                    <a:pt x="965" y="206"/>
                    <a:pt x="799" y="87"/>
                    <a:pt x="501" y="87"/>
                  </a:cubicBezTo>
                  <a:cubicBezTo>
                    <a:pt x="180" y="99"/>
                    <a:pt x="1" y="433"/>
                    <a:pt x="49" y="695"/>
                  </a:cubicBezTo>
                  <a:cubicBezTo>
                    <a:pt x="168" y="1230"/>
                    <a:pt x="882" y="1647"/>
                    <a:pt x="1311" y="1933"/>
                  </a:cubicBezTo>
                  <a:lnTo>
                    <a:pt x="1358" y="1921"/>
                  </a:lnTo>
                  <a:cubicBezTo>
                    <a:pt x="1692" y="1623"/>
                    <a:pt x="2251" y="1111"/>
                    <a:pt x="2204" y="611"/>
                  </a:cubicBezTo>
                  <a:cubicBezTo>
                    <a:pt x="2157" y="172"/>
                    <a:pt x="1926" y="1"/>
                    <a:pt x="1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3"/>
            <p:cNvSpPr/>
            <p:nvPr/>
          </p:nvSpPr>
          <p:spPr>
            <a:xfrm rot="-8100000">
              <a:off x="8199237" y="1066330"/>
              <a:ext cx="59583" cy="50289"/>
            </a:xfrm>
            <a:custGeom>
              <a:avLst/>
              <a:gdLst/>
              <a:ahLst/>
              <a:cxnLst/>
              <a:rect l="l" t="t" r="r" b="b"/>
              <a:pathLst>
                <a:path w="2263" h="1910" extrusionOk="0">
                  <a:moveTo>
                    <a:pt x="1681" y="1"/>
                  </a:moveTo>
                  <a:cubicBezTo>
                    <a:pt x="1422" y="1"/>
                    <a:pt x="1151" y="182"/>
                    <a:pt x="1072" y="433"/>
                  </a:cubicBezTo>
                  <a:cubicBezTo>
                    <a:pt x="965" y="195"/>
                    <a:pt x="798" y="76"/>
                    <a:pt x="500" y="76"/>
                  </a:cubicBezTo>
                  <a:cubicBezTo>
                    <a:pt x="179" y="99"/>
                    <a:pt x="0" y="421"/>
                    <a:pt x="36" y="695"/>
                  </a:cubicBezTo>
                  <a:cubicBezTo>
                    <a:pt x="155" y="1230"/>
                    <a:pt x="869" y="1647"/>
                    <a:pt x="1322" y="1909"/>
                  </a:cubicBezTo>
                  <a:lnTo>
                    <a:pt x="1369" y="1897"/>
                  </a:lnTo>
                  <a:cubicBezTo>
                    <a:pt x="1703" y="1600"/>
                    <a:pt x="2262" y="1088"/>
                    <a:pt x="2215" y="588"/>
                  </a:cubicBezTo>
                  <a:cubicBezTo>
                    <a:pt x="2163" y="164"/>
                    <a:pt x="1927" y="1"/>
                    <a:pt x="1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3"/>
            <p:cNvSpPr/>
            <p:nvPr/>
          </p:nvSpPr>
          <p:spPr>
            <a:xfrm rot="-8100000">
              <a:off x="8510636" y="1174433"/>
              <a:ext cx="58661" cy="42627"/>
            </a:xfrm>
            <a:custGeom>
              <a:avLst/>
              <a:gdLst/>
              <a:ahLst/>
              <a:cxnLst/>
              <a:rect l="l" t="t" r="r" b="b"/>
              <a:pathLst>
                <a:path w="2228" h="1619" extrusionOk="0">
                  <a:moveTo>
                    <a:pt x="1685" y="1"/>
                  </a:moveTo>
                  <a:cubicBezTo>
                    <a:pt x="1432" y="1"/>
                    <a:pt x="1164" y="184"/>
                    <a:pt x="1072" y="440"/>
                  </a:cubicBezTo>
                  <a:cubicBezTo>
                    <a:pt x="965" y="202"/>
                    <a:pt x="799" y="83"/>
                    <a:pt x="501" y="83"/>
                  </a:cubicBezTo>
                  <a:cubicBezTo>
                    <a:pt x="179" y="95"/>
                    <a:pt x="1" y="428"/>
                    <a:pt x="37" y="690"/>
                  </a:cubicBezTo>
                  <a:cubicBezTo>
                    <a:pt x="120" y="1071"/>
                    <a:pt x="477" y="1369"/>
                    <a:pt x="834" y="1619"/>
                  </a:cubicBezTo>
                  <a:lnTo>
                    <a:pt x="1680" y="1619"/>
                  </a:lnTo>
                  <a:cubicBezTo>
                    <a:pt x="1965" y="1333"/>
                    <a:pt x="2227" y="964"/>
                    <a:pt x="2203" y="607"/>
                  </a:cubicBezTo>
                  <a:cubicBezTo>
                    <a:pt x="2157" y="170"/>
                    <a:pt x="1928" y="1"/>
                    <a:pt x="1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3"/>
            <p:cNvSpPr/>
            <p:nvPr/>
          </p:nvSpPr>
          <p:spPr>
            <a:xfrm rot="-8100000">
              <a:off x="8130699" y="1151316"/>
              <a:ext cx="51763" cy="24802"/>
            </a:xfrm>
            <a:custGeom>
              <a:avLst/>
              <a:gdLst/>
              <a:ahLst/>
              <a:cxnLst/>
              <a:rect l="l" t="t" r="r" b="b"/>
              <a:pathLst>
                <a:path w="1966" h="942" extrusionOk="0">
                  <a:moveTo>
                    <a:pt x="1" y="1"/>
                  </a:moveTo>
                  <a:cubicBezTo>
                    <a:pt x="263" y="406"/>
                    <a:pt x="799" y="715"/>
                    <a:pt x="1156" y="942"/>
                  </a:cubicBezTo>
                  <a:lnTo>
                    <a:pt x="1192" y="918"/>
                  </a:lnTo>
                  <a:cubicBezTo>
                    <a:pt x="1453" y="703"/>
                    <a:pt x="1823" y="370"/>
                    <a:pt x="1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3"/>
            <p:cNvSpPr/>
            <p:nvPr/>
          </p:nvSpPr>
          <p:spPr>
            <a:xfrm rot="-8100000">
              <a:off x="8358352" y="1366586"/>
              <a:ext cx="58661" cy="38256"/>
            </a:xfrm>
            <a:custGeom>
              <a:avLst/>
              <a:gdLst/>
              <a:ahLst/>
              <a:cxnLst/>
              <a:rect l="l" t="t" r="r" b="b"/>
              <a:pathLst>
                <a:path w="2228" h="1453" extrusionOk="0">
                  <a:moveTo>
                    <a:pt x="36" y="0"/>
                  </a:moveTo>
                  <a:cubicBezTo>
                    <a:pt x="13" y="83"/>
                    <a:pt x="1" y="155"/>
                    <a:pt x="13" y="238"/>
                  </a:cubicBezTo>
                  <a:cubicBezTo>
                    <a:pt x="132" y="774"/>
                    <a:pt x="846" y="1191"/>
                    <a:pt x="1287" y="1453"/>
                  </a:cubicBezTo>
                  <a:lnTo>
                    <a:pt x="1334" y="1441"/>
                  </a:lnTo>
                  <a:cubicBezTo>
                    <a:pt x="1680" y="1143"/>
                    <a:pt x="2227" y="631"/>
                    <a:pt x="2180" y="131"/>
                  </a:cubicBezTo>
                  <a:cubicBezTo>
                    <a:pt x="2180" y="83"/>
                    <a:pt x="2168" y="36"/>
                    <a:pt x="2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8" name="Google Shape;278;p23"/>
          <p:cNvSpPr/>
          <p:nvPr/>
        </p:nvSpPr>
        <p:spPr>
          <a:xfrm>
            <a:off x="2296033" y="5375715"/>
            <a:ext cx="460003" cy="592440"/>
          </a:xfrm>
          <a:custGeom>
            <a:avLst/>
            <a:gdLst/>
            <a:ahLst/>
            <a:cxnLst/>
            <a:rect l="l" t="t" r="r" b="b"/>
            <a:pathLst>
              <a:path w="9121" h="11747" extrusionOk="0">
                <a:moveTo>
                  <a:pt x="6947" y="0"/>
                </a:moveTo>
                <a:cubicBezTo>
                  <a:pt x="5420" y="0"/>
                  <a:pt x="5041" y="2868"/>
                  <a:pt x="4184" y="3909"/>
                </a:cubicBezTo>
                <a:cubicBezTo>
                  <a:pt x="2244" y="2160"/>
                  <a:pt x="1124" y="1462"/>
                  <a:pt x="694" y="1462"/>
                </a:cubicBezTo>
                <a:cubicBezTo>
                  <a:pt x="0" y="1462"/>
                  <a:pt x="1102" y="3281"/>
                  <a:pt x="3450" y="5443"/>
                </a:cubicBezTo>
                <a:cubicBezTo>
                  <a:pt x="1597" y="8954"/>
                  <a:pt x="1227" y="11746"/>
                  <a:pt x="1905" y="11746"/>
                </a:cubicBezTo>
                <a:cubicBezTo>
                  <a:pt x="2387" y="11746"/>
                  <a:pt x="3399" y="10338"/>
                  <a:pt x="4784" y="6778"/>
                </a:cubicBezTo>
                <a:cubicBezTo>
                  <a:pt x="5495" y="7439"/>
                  <a:pt x="7304" y="9919"/>
                  <a:pt x="8359" y="9919"/>
                </a:cubicBezTo>
                <a:cubicBezTo>
                  <a:pt x="8740" y="9919"/>
                  <a:pt x="9023" y="9595"/>
                  <a:pt x="9121" y="8746"/>
                </a:cubicBezTo>
                <a:cubicBezTo>
                  <a:pt x="8287" y="7345"/>
                  <a:pt x="6786" y="6344"/>
                  <a:pt x="5651" y="5143"/>
                </a:cubicBezTo>
                <a:cubicBezTo>
                  <a:pt x="6319" y="3775"/>
                  <a:pt x="7086" y="2441"/>
                  <a:pt x="7786" y="1107"/>
                </a:cubicBezTo>
                <a:cubicBezTo>
                  <a:pt x="7886" y="740"/>
                  <a:pt x="7753" y="273"/>
                  <a:pt x="7386" y="73"/>
                </a:cubicBezTo>
                <a:cubicBezTo>
                  <a:pt x="7230" y="23"/>
                  <a:pt x="7084" y="0"/>
                  <a:pt x="6947" y="0"/>
                </a:cubicBezTo>
                <a:close/>
              </a:path>
            </a:pathLst>
          </a:custGeom>
          <a:solidFill>
            <a:srgbClr val="9AA6FD">
              <a:alpha val="31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9149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-1716036" y="-650733"/>
            <a:ext cx="14291144" cy="8513605"/>
          </a:xfrm>
          <a:custGeom>
            <a:avLst/>
            <a:gdLst/>
            <a:ahLst/>
            <a:cxnLst/>
            <a:rect l="l" t="t" r="r" b="b"/>
            <a:pathLst>
              <a:path w="111944" h="74450" extrusionOk="0">
                <a:moveTo>
                  <a:pt x="108443" y="1024"/>
                </a:moveTo>
                <a:lnTo>
                  <a:pt x="108443" y="4167"/>
                </a:lnTo>
                <a:lnTo>
                  <a:pt x="105383" y="4167"/>
                </a:lnTo>
                <a:lnTo>
                  <a:pt x="105383" y="1024"/>
                </a:lnTo>
                <a:close/>
                <a:moveTo>
                  <a:pt x="7037" y="1024"/>
                </a:moveTo>
                <a:lnTo>
                  <a:pt x="7037" y="4179"/>
                </a:lnTo>
                <a:lnTo>
                  <a:pt x="3965" y="4179"/>
                </a:lnTo>
                <a:lnTo>
                  <a:pt x="3965" y="1024"/>
                </a:lnTo>
                <a:close/>
                <a:moveTo>
                  <a:pt x="9811" y="1024"/>
                </a:moveTo>
                <a:lnTo>
                  <a:pt x="9811" y="4179"/>
                </a:lnTo>
                <a:lnTo>
                  <a:pt x="7132" y="4179"/>
                </a:lnTo>
                <a:lnTo>
                  <a:pt x="7132" y="1024"/>
                </a:lnTo>
                <a:close/>
                <a:moveTo>
                  <a:pt x="12990" y="1024"/>
                </a:moveTo>
                <a:lnTo>
                  <a:pt x="12990" y="4179"/>
                </a:lnTo>
                <a:lnTo>
                  <a:pt x="9918" y="4179"/>
                </a:lnTo>
                <a:lnTo>
                  <a:pt x="9918" y="1024"/>
                </a:lnTo>
                <a:close/>
                <a:moveTo>
                  <a:pt x="15788" y="1024"/>
                </a:moveTo>
                <a:lnTo>
                  <a:pt x="15788" y="4179"/>
                </a:lnTo>
                <a:lnTo>
                  <a:pt x="13109" y="4179"/>
                </a:lnTo>
                <a:lnTo>
                  <a:pt x="13109" y="1024"/>
                </a:lnTo>
                <a:close/>
                <a:moveTo>
                  <a:pt x="18955" y="1024"/>
                </a:moveTo>
                <a:lnTo>
                  <a:pt x="18955" y="4179"/>
                </a:lnTo>
                <a:lnTo>
                  <a:pt x="15884" y="4179"/>
                </a:lnTo>
                <a:lnTo>
                  <a:pt x="15884" y="1024"/>
                </a:lnTo>
                <a:close/>
                <a:moveTo>
                  <a:pt x="21753" y="1024"/>
                </a:moveTo>
                <a:lnTo>
                  <a:pt x="21753" y="4179"/>
                </a:lnTo>
                <a:lnTo>
                  <a:pt x="19074" y="4179"/>
                </a:lnTo>
                <a:lnTo>
                  <a:pt x="19074" y="1024"/>
                </a:lnTo>
                <a:close/>
                <a:moveTo>
                  <a:pt x="24920" y="1024"/>
                </a:moveTo>
                <a:lnTo>
                  <a:pt x="24920" y="4179"/>
                </a:lnTo>
                <a:lnTo>
                  <a:pt x="21860" y="4179"/>
                </a:lnTo>
                <a:lnTo>
                  <a:pt x="21860" y="1024"/>
                </a:lnTo>
                <a:close/>
                <a:moveTo>
                  <a:pt x="27718" y="1024"/>
                </a:moveTo>
                <a:lnTo>
                  <a:pt x="27718" y="4179"/>
                </a:lnTo>
                <a:lnTo>
                  <a:pt x="25039" y="4179"/>
                </a:lnTo>
                <a:lnTo>
                  <a:pt x="25039" y="1024"/>
                </a:lnTo>
                <a:close/>
                <a:moveTo>
                  <a:pt x="30885" y="1024"/>
                </a:moveTo>
                <a:lnTo>
                  <a:pt x="30885" y="4179"/>
                </a:lnTo>
                <a:lnTo>
                  <a:pt x="27825" y="4179"/>
                </a:lnTo>
                <a:lnTo>
                  <a:pt x="27825" y="1024"/>
                </a:lnTo>
                <a:close/>
                <a:moveTo>
                  <a:pt x="33683" y="1024"/>
                </a:moveTo>
                <a:lnTo>
                  <a:pt x="33683" y="4179"/>
                </a:lnTo>
                <a:lnTo>
                  <a:pt x="31004" y="4179"/>
                </a:lnTo>
                <a:lnTo>
                  <a:pt x="31004" y="1024"/>
                </a:lnTo>
                <a:close/>
                <a:moveTo>
                  <a:pt x="36850" y="1024"/>
                </a:moveTo>
                <a:lnTo>
                  <a:pt x="36850" y="4179"/>
                </a:lnTo>
                <a:lnTo>
                  <a:pt x="33791" y="4179"/>
                </a:lnTo>
                <a:lnTo>
                  <a:pt x="33791" y="1024"/>
                </a:lnTo>
                <a:close/>
                <a:moveTo>
                  <a:pt x="39636" y="1024"/>
                </a:moveTo>
                <a:lnTo>
                  <a:pt x="39636" y="4179"/>
                </a:lnTo>
                <a:lnTo>
                  <a:pt x="36958" y="4179"/>
                </a:lnTo>
                <a:lnTo>
                  <a:pt x="36958" y="1024"/>
                </a:lnTo>
                <a:close/>
                <a:moveTo>
                  <a:pt x="42827" y="1024"/>
                </a:moveTo>
                <a:lnTo>
                  <a:pt x="42827" y="4179"/>
                </a:lnTo>
                <a:lnTo>
                  <a:pt x="39756" y="4179"/>
                </a:lnTo>
                <a:lnTo>
                  <a:pt x="39756" y="1024"/>
                </a:lnTo>
                <a:close/>
                <a:moveTo>
                  <a:pt x="45613" y="1024"/>
                </a:moveTo>
                <a:lnTo>
                  <a:pt x="45613" y="4179"/>
                </a:lnTo>
                <a:lnTo>
                  <a:pt x="42935" y="4179"/>
                </a:lnTo>
                <a:lnTo>
                  <a:pt x="42935" y="1024"/>
                </a:lnTo>
                <a:close/>
                <a:moveTo>
                  <a:pt x="48792" y="1024"/>
                </a:moveTo>
                <a:lnTo>
                  <a:pt x="48792" y="4179"/>
                </a:lnTo>
                <a:lnTo>
                  <a:pt x="45732" y="4179"/>
                </a:lnTo>
                <a:lnTo>
                  <a:pt x="45732" y="1024"/>
                </a:lnTo>
                <a:close/>
                <a:moveTo>
                  <a:pt x="51578" y="1024"/>
                </a:moveTo>
                <a:lnTo>
                  <a:pt x="51578" y="4179"/>
                </a:lnTo>
                <a:lnTo>
                  <a:pt x="48900" y="4179"/>
                </a:lnTo>
                <a:lnTo>
                  <a:pt x="48900" y="1024"/>
                </a:lnTo>
                <a:close/>
                <a:moveTo>
                  <a:pt x="54746" y="1024"/>
                </a:moveTo>
                <a:lnTo>
                  <a:pt x="54746" y="4179"/>
                </a:lnTo>
                <a:lnTo>
                  <a:pt x="51686" y="4179"/>
                </a:lnTo>
                <a:lnTo>
                  <a:pt x="51686" y="1024"/>
                </a:lnTo>
                <a:close/>
                <a:moveTo>
                  <a:pt x="57543" y="1024"/>
                </a:moveTo>
                <a:lnTo>
                  <a:pt x="57543" y="4179"/>
                </a:lnTo>
                <a:lnTo>
                  <a:pt x="54865" y="4179"/>
                </a:lnTo>
                <a:lnTo>
                  <a:pt x="54865" y="1024"/>
                </a:lnTo>
                <a:close/>
                <a:moveTo>
                  <a:pt x="60711" y="1024"/>
                </a:moveTo>
                <a:lnTo>
                  <a:pt x="60711" y="4179"/>
                </a:lnTo>
                <a:lnTo>
                  <a:pt x="57663" y="4179"/>
                </a:lnTo>
                <a:lnTo>
                  <a:pt x="57663" y="1024"/>
                </a:lnTo>
                <a:close/>
                <a:moveTo>
                  <a:pt x="63509" y="1024"/>
                </a:moveTo>
                <a:lnTo>
                  <a:pt x="63509" y="4179"/>
                </a:lnTo>
                <a:lnTo>
                  <a:pt x="60830" y="4179"/>
                </a:lnTo>
                <a:lnTo>
                  <a:pt x="60830" y="1024"/>
                </a:lnTo>
                <a:close/>
                <a:moveTo>
                  <a:pt x="66687" y="1024"/>
                </a:moveTo>
                <a:lnTo>
                  <a:pt x="66687" y="4179"/>
                </a:lnTo>
                <a:lnTo>
                  <a:pt x="63616" y="4179"/>
                </a:lnTo>
                <a:lnTo>
                  <a:pt x="63616" y="1024"/>
                </a:lnTo>
                <a:close/>
                <a:moveTo>
                  <a:pt x="69485" y="1024"/>
                </a:moveTo>
                <a:lnTo>
                  <a:pt x="69485" y="4179"/>
                </a:lnTo>
                <a:lnTo>
                  <a:pt x="66807" y="4179"/>
                </a:lnTo>
                <a:lnTo>
                  <a:pt x="66807" y="1024"/>
                </a:lnTo>
                <a:close/>
                <a:moveTo>
                  <a:pt x="72653" y="1024"/>
                </a:moveTo>
                <a:lnTo>
                  <a:pt x="72653" y="4179"/>
                </a:lnTo>
                <a:lnTo>
                  <a:pt x="69581" y="4179"/>
                </a:lnTo>
                <a:lnTo>
                  <a:pt x="69581" y="1024"/>
                </a:lnTo>
                <a:close/>
                <a:moveTo>
                  <a:pt x="75450" y="1024"/>
                </a:moveTo>
                <a:lnTo>
                  <a:pt x="75450" y="4179"/>
                </a:lnTo>
                <a:lnTo>
                  <a:pt x="72772" y="4179"/>
                </a:lnTo>
                <a:lnTo>
                  <a:pt x="72772" y="1024"/>
                </a:lnTo>
                <a:close/>
                <a:moveTo>
                  <a:pt x="78618" y="1024"/>
                </a:moveTo>
                <a:lnTo>
                  <a:pt x="78618" y="4179"/>
                </a:lnTo>
                <a:lnTo>
                  <a:pt x="75558" y="4179"/>
                </a:lnTo>
                <a:lnTo>
                  <a:pt x="75558" y="1024"/>
                </a:lnTo>
                <a:close/>
                <a:moveTo>
                  <a:pt x="81416" y="1024"/>
                </a:moveTo>
                <a:lnTo>
                  <a:pt x="81416" y="4179"/>
                </a:lnTo>
                <a:lnTo>
                  <a:pt x="78737" y="4179"/>
                </a:lnTo>
                <a:lnTo>
                  <a:pt x="78737" y="1024"/>
                </a:lnTo>
                <a:close/>
                <a:moveTo>
                  <a:pt x="84583" y="1024"/>
                </a:moveTo>
                <a:lnTo>
                  <a:pt x="84583" y="4179"/>
                </a:lnTo>
                <a:lnTo>
                  <a:pt x="81523" y="4179"/>
                </a:lnTo>
                <a:lnTo>
                  <a:pt x="81523" y="1024"/>
                </a:lnTo>
                <a:close/>
                <a:moveTo>
                  <a:pt x="87369" y="1024"/>
                </a:moveTo>
                <a:lnTo>
                  <a:pt x="87369" y="4179"/>
                </a:lnTo>
                <a:lnTo>
                  <a:pt x="84690" y="4179"/>
                </a:lnTo>
                <a:lnTo>
                  <a:pt x="84690" y="1024"/>
                </a:lnTo>
                <a:close/>
                <a:moveTo>
                  <a:pt x="90560" y="1024"/>
                </a:moveTo>
                <a:lnTo>
                  <a:pt x="90560" y="4179"/>
                </a:lnTo>
                <a:lnTo>
                  <a:pt x="87488" y="4179"/>
                </a:lnTo>
                <a:lnTo>
                  <a:pt x="87488" y="1024"/>
                </a:lnTo>
                <a:close/>
                <a:moveTo>
                  <a:pt x="93334" y="1024"/>
                </a:moveTo>
                <a:lnTo>
                  <a:pt x="93334" y="4179"/>
                </a:lnTo>
                <a:lnTo>
                  <a:pt x="90655" y="4179"/>
                </a:lnTo>
                <a:lnTo>
                  <a:pt x="90655" y="1024"/>
                </a:lnTo>
                <a:close/>
                <a:moveTo>
                  <a:pt x="96525" y="1024"/>
                </a:moveTo>
                <a:lnTo>
                  <a:pt x="96525" y="4179"/>
                </a:lnTo>
                <a:lnTo>
                  <a:pt x="93453" y="4179"/>
                </a:lnTo>
                <a:lnTo>
                  <a:pt x="93453" y="1024"/>
                </a:lnTo>
                <a:close/>
                <a:moveTo>
                  <a:pt x="99311" y="1024"/>
                </a:moveTo>
                <a:lnTo>
                  <a:pt x="99311" y="4179"/>
                </a:lnTo>
                <a:lnTo>
                  <a:pt x="96632" y="4179"/>
                </a:lnTo>
                <a:lnTo>
                  <a:pt x="96632" y="1024"/>
                </a:lnTo>
                <a:close/>
                <a:moveTo>
                  <a:pt x="102478" y="1024"/>
                </a:moveTo>
                <a:lnTo>
                  <a:pt x="102478" y="4179"/>
                </a:lnTo>
                <a:lnTo>
                  <a:pt x="99406" y="4179"/>
                </a:lnTo>
                <a:lnTo>
                  <a:pt x="99406" y="1024"/>
                </a:lnTo>
                <a:close/>
                <a:moveTo>
                  <a:pt x="105276" y="1024"/>
                </a:moveTo>
                <a:lnTo>
                  <a:pt x="105276" y="4179"/>
                </a:lnTo>
                <a:lnTo>
                  <a:pt x="102597" y="4179"/>
                </a:lnTo>
                <a:lnTo>
                  <a:pt x="102597" y="1024"/>
                </a:lnTo>
                <a:close/>
                <a:moveTo>
                  <a:pt x="7037" y="4287"/>
                </a:moveTo>
                <a:lnTo>
                  <a:pt x="7037" y="7037"/>
                </a:lnTo>
                <a:lnTo>
                  <a:pt x="3965" y="7037"/>
                </a:lnTo>
                <a:lnTo>
                  <a:pt x="3965" y="4287"/>
                </a:lnTo>
                <a:close/>
                <a:moveTo>
                  <a:pt x="9811" y="4287"/>
                </a:moveTo>
                <a:lnTo>
                  <a:pt x="9811" y="7037"/>
                </a:lnTo>
                <a:lnTo>
                  <a:pt x="7132" y="7037"/>
                </a:lnTo>
                <a:lnTo>
                  <a:pt x="7132" y="4287"/>
                </a:lnTo>
                <a:close/>
                <a:moveTo>
                  <a:pt x="12990" y="4287"/>
                </a:moveTo>
                <a:lnTo>
                  <a:pt x="12990" y="7037"/>
                </a:lnTo>
                <a:lnTo>
                  <a:pt x="9918" y="7037"/>
                </a:lnTo>
                <a:lnTo>
                  <a:pt x="9918" y="4287"/>
                </a:lnTo>
                <a:close/>
                <a:moveTo>
                  <a:pt x="15788" y="4287"/>
                </a:moveTo>
                <a:lnTo>
                  <a:pt x="15788" y="7037"/>
                </a:lnTo>
                <a:lnTo>
                  <a:pt x="13109" y="7037"/>
                </a:lnTo>
                <a:lnTo>
                  <a:pt x="13109" y="4287"/>
                </a:lnTo>
                <a:close/>
                <a:moveTo>
                  <a:pt x="18955" y="4287"/>
                </a:moveTo>
                <a:lnTo>
                  <a:pt x="18955" y="7037"/>
                </a:lnTo>
                <a:lnTo>
                  <a:pt x="15884" y="7037"/>
                </a:lnTo>
                <a:lnTo>
                  <a:pt x="15884" y="4287"/>
                </a:lnTo>
                <a:close/>
                <a:moveTo>
                  <a:pt x="21753" y="4287"/>
                </a:moveTo>
                <a:lnTo>
                  <a:pt x="21753" y="7037"/>
                </a:lnTo>
                <a:lnTo>
                  <a:pt x="19074" y="7037"/>
                </a:lnTo>
                <a:lnTo>
                  <a:pt x="19074" y="4287"/>
                </a:lnTo>
                <a:close/>
                <a:moveTo>
                  <a:pt x="24920" y="4287"/>
                </a:moveTo>
                <a:lnTo>
                  <a:pt x="24920" y="7037"/>
                </a:lnTo>
                <a:lnTo>
                  <a:pt x="21860" y="7037"/>
                </a:lnTo>
                <a:lnTo>
                  <a:pt x="21860" y="4287"/>
                </a:lnTo>
                <a:close/>
                <a:moveTo>
                  <a:pt x="27718" y="4287"/>
                </a:moveTo>
                <a:lnTo>
                  <a:pt x="27718" y="7037"/>
                </a:lnTo>
                <a:lnTo>
                  <a:pt x="25039" y="7037"/>
                </a:lnTo>
                <a:lnTo>
                  <a:pt x="25039" y="4287"/>
                </a:lnTo>
                <a:close/>
                <a:moveTo>
                  <a:pt x="30885" y="4287"/>
                </a:moveTo>
                <a:lnTo>
                  <a:pt x="30885" y="7037"/>
                </a:lnTo>
                <a:lnTo>
                  <a:pt x="27825" y="7037"/>
                </a:lnTo>
                <a:lnTo>
                  <a:pt x="27825" y="4287"/>
                </a:lnTo>
                <a:close/>
                <a:moveTo>
                  <a:pt x="33683" y="4287"/>
                </a:moveTo>
                <a:lnTo>
                  <a:pt x="33683" y="7037"/>
                </a:lnTo>
                <a:lnTo>
                  <a:pt x="31004" y="7037"/>
                </a:lnTo>
                <a:lnTo>
                  <a:pt x="31004" y="4287"/>
                </a:lnTo>
                <a:close/>
                <a:moveTo>
                  <a:pt x="36850" y="4287"/>
                </a:moveTo>
                <a:lnTo>
                  <a:pt x="36850" y="7037"/>
                </a:lnTo>
                <a:lnTo>
                  <a:pt x="33791" y="7037"/>
                </a:lnTo>
                <a:lnTo>
                  <a:pt x="33791" y="4287"/>
                </a:lnTo>
                <a:close/>
                <a:moveTo>
                  <a:pt x="39636" y="4287"/>
                </a:moveTo>
                <a:lnTo>
                  <a:pt x="39636" y="7037"/>
                </a:lnTo>
                <a:lnTo>
                  <a:pt x="36958" y="7037"/>
                </a:lnTo>
                <a:lnTo>
                  <a:pt x="36958" y="4287"/>
                </a:lnTo>
                <a:close/>
                <a:moveTo>
                  <a:pt x="42827" y="4287"/>
                </a:moveTo>
                <a:lnTo>
                  <a:pt x="42827" y="7037"/>
                </a:lnTo>
                <a:lnTo>
                  <a:pt x="39756" y="7037"/>
                </a:lnTo>
                <a:lnTo>
                  <a:pt x="39756" y="4287"/>
                </a:lnTo>
                <a:close/>
                <a:moveTo>
                  <a:pt x="45613" y="4287"/>
                </a:moveTo>
                <a:lnTo>
                  <a:pt x="45613" y="7037"/>
                </a:lnTo>
                <a:lnTo>
                  <a:pt x="42935" y="7037"/>
                </a:lnTo>
                <a:lnTo>
                  <a:pt x="42935" y="4287"/>
                </a:lnTo>
                <a:close/>
                <a:moveTo>
                  <a:pt x="48792" y="4287"/>
                </a:moveTo>
                <a:lnTo>
                  <a:pt x="48792" y="7037"/>
                </a:lnTo>
                <a:lnTo>
                  <a:pt x="45732" y="7037"/>
                </a:lnTo>
                <a:lnTo>
                  <a:pt x="45732" y="4287"/>
                </a:lnTo>
                <a:close/>
                <a:moveTo>
                  <a:pt x="51578" y="4287"/>
                </a:moveTo>
                <a:lnTo>
                  <a:pt x="51578" y="7037"/>
                </a:lnTo>
                <a:lnTo>
                  <a:pt x="48900" y="7037"/>
                </a:lnTo>
                <a:lnTo>
                  <a:pt x="48900" y="4287"/>
                </a:lnTo>
                <a:close/>
                <a:moveTo>
                  <a:pt x="54746" y="4287"/>
                </a:moveTo>
                <a:lnTo>
                  <a:pt x="54746" y="7037"/>
                </a:lnTo>
                <a:lnTo>
                  <a:pt x="51686" y="7037"/>
                </a:lnTo>
                <a:lnTo>
                  <a:pt x="51686" y="4287"/>
                </a:lnTo>
                <a:close/>
                <a:moveTo>
                  <a:pt x="57543" y="4287"/>
                </a:moveTo>
                <a:lnTo>
                  <a:pt x="57543" y="7037"/>
                </a:lnTo>
                <a:lnTo>
                  <a:pt x="54865" y="7037"/>
                </a:lnTo>
                <a:lnTo>
                  <a:pt x="54865" y="4287"/>
                </a:lnTo>
                <a:close/>
                <a:moveTo>
                  <a:pt x="60734" y="4287"/>
                </a:moveTo>
                <a:lnTo>
                  <a:pt x="60734" y="7037"/>
                </a:lnTo>
                <a:lnTo>
                  <a:pt x="57663" y="7037"/>
                </a:lnTo>
                <a:lnTo>
                  <a:pt x="57663" y="4287"/>
                </a:lnTo>
                <a:close/>
                <a:moveTo>
                  <a:pt x="63509" y="4287"/>
                </a:moveTo>
                <a:lnTo>
                  <a:pt x="63509" y="7037"/>
                </a:lnTo>
                <a:lnTo>
                  <a:pt x="60830" y="7037"/>
                </a:lnTo>
                <a:lnTo>
                  <a:pt x="60830" y="4287"/>
                </a:lnTo>
                <a:close/>
                <a:moveTo>
                  <a:pt x="66687" y="4287"/>
                </a:moveTo>
                <a:lnTo>
                  <a:pt x="66687" y="7037"/>
                </a:lnTo>
                <a:lnTo>
                  <a:pt x="63616" y="7037"/>
                </a:lnTo>
                <a:lnTo>
                  <a:pt x="63616" y="4287"/>
                </a:lnTo>
                <a:close/>
                <a:moveTo>
                  <a:pt x="69485" y="4287"/>
                </a:moveTo>
                <a:lnTo>
                  <a:pt x="69485" y="7037"/>
                </a:lnTo>
                <a:lnTo>
                  <a:pt x="66807" y="7037"/>
                </a:lnTo>
                <a:lnTo>
                  <a:pt x="66807" y="4287"/>
                </a:lnTo>
                <a:close/>
                <a:moveTo>
                  <a:pt x="72653" y="4287"/>
                </a:moveTo>
                <a:lnTo>
                  <a:pt x="72653" y="7037"/>
                </a:lnTo>
                <a:lnTo>
                  <a:pt x="69581" y="7037"/>
                </a:lnTo>
                <a:lnTo>
                  <a:pt x="69581" y="4287"/>
                </a:lnTo>
                <a:close/>
                <a:moveTo>
                  <a:pt x="75450" y="4287"/>
                </a:moveTo>
                <a:lnTo>
                  <a:pt x="75450" y="7037"/>
                </a:lnTo>
                <a:lnTo>
                  <a:pt x="72772" y="7037"/>
                </a:lnTo>
                <a:lnTo>
                  <a:pt x="72772" y="4287"/>
                </a:lnTo>
                <a:close/>
                <a:moveTo>
                  <a:pt x="78618" y="4287"/>
                </a:moveTo>
                <a:lnTo>
                  <a:pt x="78618" y="7037"/>
                </a:lnTo>
                <a:lnTo>
                  <a:pt x="75558" y="7037"/>
                </a:lnTo>
                <a:lnTo>
                  <a:pt x="75558" y="4287"/>
                </a:lnTo>
                <a:close/>
                <a:moveTo>
                  <a:pt x="81416" y="4287"/>
                </a:moveTo>
                <a:lnTo>
                  <a:pt x="81416" y="7037"/>
                </a:lnTo>
                <a:lnTo>
                  <a:pt x="78737" y="7037"/>
                </a:lnTo>
                <a:lnTo>
                  <a:pt x="78737" y="4287"/>
                </a:lnTo>
                <a:close/>
                <a:moveTo>
                  <a:pt x="84583" y="4287"/>
                </a:moveTo>
                <a:lnTo>
                  <a:pt x="84583" y="7037"/>
                </a:lnTo>
                <a:lnTo>
                  <a:pt x="81523" y="7037"/>
                </a:lnTo>
                <a:lnTo>
                  <a:pt x="81523" y="4287"/>
                </a:lnTo>
                <a:close/>
                <a:moveTo>
                  <a:pt x="87369" y="4287"/>
                </a:moveTo>
                <a:lnTo>
                  <a:pt x="87369" y="7037"/>
                </a:lnTo>
                <a:lnTo>
                  <a:pt x="84690" y="7037"/>
                </a:lnTo>
                <a:lnTo>
                  <a:pt x="84690" y="4287"/>
                </a:lnTo>
                <a:close/>
                <a:moveTo>
                  <a:pt x="90560" y="4287"/>
                </a:moveTo>
                <a:lnTo>
                  <a:pt x="90560" y="7037"/>
                </a:lnTo>
                <a:lnTo>
                  <a:pt x="87488" y="7037"/>
                </a:lnTo>
                <a:lnTo>
                  <a:pt x="87488" y="4287"/>
                </a:lnTo>
                <a:close/>
                <a:moveTo>
                  <a:pt x="93334" y="4287"/>
                </a:moveTo>
                <a:lnTo>
                  <a:pt x="93334" y="7037"/>
                </a:lnTo>
                <a:lnTo>
                  <a:pt x="90655" y="7037"/>
                </a:lnTo>
                <a:lnTo>
                  <a:pt x="90655" y="4287"/>
                </a:lnTo>
                <a:close/>
                <a:moveTo>
                  <a:pt x="96525" y="4287"/>
                </a:moveTo>
                <a:lnTo>
                  <a:pt x="96525" y="7037"/>
                </a:lnTo>
                <a:lnTo>
                  <a:pt x="93453" y="7037"/>
                </a:lnTo>
                <a:lnTo>
                  <a:pt x="93453" y="4287"/>
                </a:lnTo>
                <a:close/>
                <a:moveTo>
                  <a:pt x="99311" y="4287"/>
                </a:moveTo>
                <a:lnTo>
                  <a:pt x="99311" y="7037"/>
                </a:lnTo>
                <a:lnTo>
                  <a:pt x="96632" y="7037"/>
                </a:lnTo>
                <a:lnTo>
                  <a:pt x="96632" y="4287"/>
                </a:lnTo>
                <a:close/>
                <a:moveTo>
                  <a:pt x="102478" y="4287"/>
                </a:moveTo>
                <a:lnTo>
                  <a:pt x="102478" y="7037"/>
                </a:lnTo>
                <a:lnTo>
                  <a:pt x="99406" y="7037"/>
                </a:lnTo>
                <a:lnTo>
                  <a:pt x="99406" y="4287"/>
                </a:lnTo>
                <a:close/>
                <a:moveTo>
                  <a:pt x="105276" y="4287"/>
                </a:moveTo>
                <a:lnTo>
                  <a:pt x="105276" y="7037"/>
                </a:lnTo>
                <a:lnTo>
                  <a:pt x="102597" y="7037"/>
                </a:lnTo>
                <a:lnTo>
                  <a:pt x="102597" y="4287"/>
                </a:lnTo>
                <a:close/>
                <a:moveTo>
                  <a:pt x="108443" y="4287"/>
                </a:moveTo>
                <a:lnTo>
                  <a:pt x="108443" y="7037"/>
                </a:lnTo>
                <a:lnTo>
                  <a:pt x="105383" y="7037"/>
                </a:lnTo>
                <a:lnTo>
                  <a:pt x="105383" y="4287"/>
                </a:lnTo>
                <a:close/>
                <a:moveTo>
                  <a:pt x="7037" y="7156"/>
                </a:moveTo>
                <a:lnTo>
                  <a:pt x="7037" y="10299"/>
                </a:lnTo>
                <a:lnTo>
                  <a:pt x="3965" y="10299"/>
                </a:lnTo>
                <a:lnTo>
                  <a:pt x="3965" y="7156"/>
                </a:lnTo>
                <a:close/>
                <a:moveTo>
                  <a:pt x="9811" y="7156"/>
                </a:moveTo>
                <a:lnTo>
                  <a:pt x="9811" y="10299"/>
                </a:lnTo>
                <a:lnTo>
                  <a:pt x="7132" y="10299"/>
                </a:lnTo>
                <a:lnTo>
                  <a:pt x="7132" y="7156"/>
                </a:lnTo>
                <a:close/>
                <a:moveTo>
                  <a:pt x="13002" y="7156"/>
                </a:moveTo>
                <a:lnTo>
                  <a:pt x="13002" y="10299"/>
                </a:lnTo>
                <a:lnTo>
                  <a:pt x="9930" y="10299"/>
                </a:lnTo>
                <a:lnTo>
                  <a:pt x="9930" y="7156"/>
                </a:lnTo>
                <a:close/>
                <a:moveTo>
                  <a:pt x="15788" y="7156"/>
                </a:moveTo>
                <a:lnTo>
                  <a:pt x="15788" y="10299"/>
                </a:lnTo>
                <a:lnTo>
                  <a:pt x="13109" y="10299"/>
                </a:lnTo>
                <a:lnTo>
                  <a:pt x="13109" y="7156"/>
                </a:lnTo>
                <a:close/>
                <a:moveTo>
                  <a:pt x="18955" y="7156"/>
                </a:moveTo>
                <a:lnTo>
                  <a:pt x="18955" y="10299"/>
                </a:lnTo>
                <a:lnTo>
                  <a:pt x="15884" y="10299"/>
                </a:lnTo>
                <a:lnTo>
                  <a:pt x="15884" y="7156"/>
                </a:lnTo>
                <a:close/>
                <a:moveTo>
                  <a:pt x="21753" y="7156"/>
                </a:moveTo>
                <a:lnTo>
                  <a:pt x="21753" y="10299"/>
                </a:lnTo>
                <a:lnTo>
                  <a:pt x="19074" y="10299"/>
                </a:lnTo>
                <a:lnTo>
                  <a:pt x="19074" y="7156"/>
                </a:lnTo>
                <a:close/>
                <a:moveTo>
                  <a:pt x="24920" y="7156"/>
                </a:moveTo>
                <a:lnTo>
                  <a:pt x="24920" y="10299"/>
                </a:lnTo>
                <a:lnTo>
                  <a:pt x="21860" y="10299"/>
                </a:lnTo>
                <a:lnTo>
                  <a:pt x="21860" y="7156"/>
                </a:lnTo>
                <a:close/>
                <a:moveTo>
                  <a:pt x="27718" y="7156"/>
                </a:moveTo>
                <a:lnTo>
                  <a:pt x="27718" y="10299"/>
                </a:lnTo>
                <a:lnTo>
                  <a:pt x="25039" y="10299"/>
                </a:lnTo>
                <a:lnTo>
                  <a:pt x="25039" y="7156"/>
                </a:lnTo>
                <a:close/>
                <a:moveTo>
                  <a:pt x="30885" y="7156"/>
                </a:moveTo>
                <a:lnTo>
                  <a:pt x="30885" y="10299"/>
                </a:lnTo>
                <a:lnTo>
                  <a:pt x="27825" y="10299"/>
                </a:lnTo>
                <a:lnTo>
                  <a:pt x="27825" y="7156"/>
                </a:lnTo>
                <a:close/>
                <a:moveTo>
                  <a:pt x="33683" y="7156"/>
                </a:moveTo>
                <a:lnTo>
                  <a:pt x="33683" y="10299"/>
                </a:lnTo>
                <a:lnTo>
                  <a:pt x="31004" y="10299"/>
                </a:lnTo>
                <a:lnTo>
                  <a:pt x="31004" y="7156"/>
                </a:lnTo>
                <a:close/>
                <a:moveTo>
                  <a:pt x="36850" y="7156"/>
                </a:moveTo>
                <a:lnTo>
                  <a:pt x="36850" y="10299"/>
                </a:lnTo>
                <a:lnTo>
                  <a:pt x="33791" y="10299"/>
                </a:lnTo>
                <a:lnTo>
                  <a:pt x="33791" y="7156"/>
                </a:lnTo>
                <a:close/>
                <a:moveTo>
                  <a:pt x="39636" y="7156"/>
                </a:moveTo>
                <a:lnTo>
                  <a:pt x="39636" y="10299"/>
                </a:lnTo>
                <a:lnTo>
                  <a:pt x="36958" y="10299"/>
                </a:lnTo>
                <a:lnTo>
                  <a:pt x="36958" y="7156"/>
                </a:lnTo>
                <a:close/>
                <a:moveTo>
                  <a:pt x="42827" y="7156"/>
                </a:moveTo>
                <a:lnTo>
                  <a:pt x="42827" y="10299"/>
                </a:lnTo>
                <a:lnTo>
                  <a:pt x="39756" y="10299"/>
                </a:lnTo>
                <a:lnTo>
                  <a:pt x="39756" y="7156"/>
                </a:lnTo>
                <a:close/>
                <a:moveTo>
                  <a:pt x="45613" y="7156"/>
                </a:moveTo>
                <a:lnTo>
                  <a:pt x="45613" y="10299"/>
                </a:lnTo>
                <a:lnTo>
                  <a:pt x="42935" y="10299"/>
                </a:lnTo>
                <a:lnTo>
                  <a:pt x="42935" y="7156"/>
                </a:lnTo>
                <a:close/>
                <a:moveTo>
                  <a:pt x="48792" y="7156"/>
                </a:moveTo>
                <a:lnTo>
                  <a:pt x="48792" y="10299"/>
                </a:lnTo>
                <a:lnTo>
                  <a:pt x="45732" y="10299"/>
                </a:lnTo>
                <a:lnTo>
                  <a:pt x="45732" y="7156"/>
                </a:lnTo>
                <a:close/>
                <a:moveTo>
                  <a:pt x="51578" y="7156"/>
                </a:moveTo>
                <a:lnTo>
                  <a:pt x="51578" y="10299"/>
                </a:lnTo>
                <a:lnTo>
                  <a:pt x="48900" y="10299"/>
                </a:lnTo>
                <a:lnTo>
                  <a:pt x="48900" y="7156"/>
                </a:lnTo>
                <a:close/>
                <a:moveTo>
                  <a:pt x="54746" y="7156"/>
                </a:moveTo>
                <a:lnTo>
                  <a:pt x="54746" y="10299"/>
                </a:lnTo>
                <a:lnTo>
                  <a:pt x="51686" y="10299"/>
                </a:lnTo>
                <a:lnTo>
                  <a:pt x="51686" y="7156"/>
                </a:lnTo>
                <a:close/>
                <a:moveTo>
                  <a:pt x="57543" y="7156"/>
                </a:moveTo>
                <a:lnTo>
                  <a:pt x="57543" y="10299"/>
                </a:lnTo>
                <a:lnTo>
                  <a:pt x="54865" y="10299"/>
                </a:lnTo>
                <a:lnTo>
                  <a:pt x="54865" y="7156"/>
                </a:lnTo>
                <a:close/>
                <a:moveTo>
                  <a:pt x="60734" y="7156"/>
                </a:moveTo>
                <a:lnTo>
                  <a:pt x="60734" y="10299"/>
                </a:lnTo>
                <a:lnTo>
                  <a:pt x="57663" y="10299"/>
                </a:lnTo>
                <a:lnTo>
                  <a:pt x="57663" y="7156"/>
                </a:lnTo>
                <a:close/>
                <a:moveTo>
                  <a:pt x="63509" y="7156"/>
                </a:moveTo>
                <a:lnTo>
                  <a:pt x="63509" y="10299"/>
                </a:lnTo>
                <a:lnTo>
                  <a:pt x="60830" y="10299"/>
                </a:lnTo>
                <a:lnTo>
                  <a:pt x="60830" y="7156"/>
                </a:lnTo>
                <a:close/>
                <a:moveTo>
                  <a:pt x="66687" y="7156"/>
                </a:moveTo>
                <a:lnTo>
                  <a:pt x="66687" y="10299"/>
                </a:lnTo>
                <a:lnTo>
                  <a:pt x="63616" y="10299"/>
                </a:lnTo>
                <a:lnTo>
                  <a:pt x="63616" y="7156"/>
                </a:lnTo>
                <a:close/>
                <a:moveTo>
                  <a:pt x="69485" y="7156"/>
                </a:moveTo>
                <a:lnTo>
                  <a:pt x="69485" y="10299"/>
                </a:lnTo>
                <a:lnTo>
                  <a:pt x="66807" y="10299"/>
                </a:lnTo>
                <a:lnTo>
                  <a:pt x="66807" y="7156"/>
                </a:lnTo>
                <a:close/>
                <a:moveTo>
                  <a:pt x="72653" y="7156"/>
                </a:moveTo>
                <a:lnTo>
                  <a:pt x="72653" y="10299"/>
                </a:lnTo>
                <a:lnTo>
                  <a:pt x="69581" y="10299"/>
                </a:lnTo>
                <a:lnTo>
                  <a:pt x="69581" y="7156"/>
                </a:lnTo>
                <a:close/>
                <a:moveTo>
                  <a:pt x="75450" y="7156"/>
                </a:moveTo>
                <a:lnTo>
                  <a:pt x="75450" y="10299"/>
                </a:lnTo>
                <a:lnTo>
                  <a:pt x="72772" y="10299"/>
                </a:lnTo>
                <a:lnTo>
                  <a:pt x="72772" y="7156"/>
                </a:lnTo>
                <a:close/>
                <a:moveTo>
                  <a:pt x="78618" y="7156"/>
                </a:moveTo>
                <a:lnTo>
                  <a:pt x="78618" y="10299"/>
                </a:lnTo>
                <a:lnTo>
                  <a:pt x="75558" y="10299"/>
                </a:lnTo>
                <a:lnTo>
                  <a:pt x="75558" y="7156"/>
                </a:lnTo>
                <a:close/>
                <a:moveTo>
                  <a:pt x="81416" y="7156"/>
                </a:moveTo>
                <a:lnTo>
                  <a:pt x="81416" y="10299"/>
                </a:lnTo>
                <a:lnTo>
                  <a:pt x="78737" y="10299"/>
                </a:lnTo>
                <a:lnTo>
                  <a:pt x="78737" y="7156"/>
                </a:lnTo>
                <a:close/>
                <a:moveTo>
                  <a:pt x="84583" y="7156"/>
                </a:moveTo>
                <a:lnTo>
                  <a:pt x="84583" y="10299"/>
                </a:lnTo>
                <a:lnTo>
                  <a:pt x="81523" y="10299"/>
                </a:lnTo>
                <a:lnTo>
                  <a:pt x="81523" y="7156"/>
                </a:lnTo>
                <a:close/>
                <a:moveTo>
                  <a:pt x="87369" y="7156"/>
                </a:moveTo>
                <a:lnTo>
                  <a:pt x="87369" y="10299"/>
                </a:lnTo>
                <a:lnTo>
                  <a:pt x="84690" y="10299"/>
                </a:lnTo>
                <a:lnTo>
                  <a:pt x="84690" y="7156"/>
                </a:lnTo>
                <a:close/>
                <a:moveTo>
                  <a:pt x="90560" y="7156"/>
                </a:moveTo>
                <a:lnTo>
                  <a:pt x="90560" y="10299"/>
                </a:lnTo>
                <a:lnTo>
                  <a:pt x="87488" y="10299"/>
                </a:lnTo>
                <a:lnTo>
                  <a:pt x="87488" y="7156"/>
                </a:lnTo>
                <a:close/>
                <a:moveTo>
                  <a:pt x="93334" y="7156"/>
                </a:moveTo>
                <a:lnTo>
                  <a:pt x="93334" y="10299"/>
                </a:lnTo>
                <a:lnTo>
                  <a:pt x="90655" y="10299"/>
                </a:lnTo>
                <a:lnTo>
                  <a:pt x="90655" y="7156"/>
                </a:lnTo>
                <a:close/>
                <a:moveTo>
                  <a:pt x="96525" y="7156"/>
                </a:moveTo>
                <a:lnTo>
                  <a:pt x="96525" y="10299"/>
                </a:lnTo>
                <a:lnTo>
                  <a:pt x="93453" y="10299"/>
                </a:lnTo>
                <a:lnTo>
                  <a:pt x="93453" y="7156"/>
                </a:lnTo>
                <a:close/>
                <a:moveTo>
                  <a:pt x="99311" y="7156"/>
                </a:moveTo>
                <a:lnTo>
                  <a:pt x="99311" y="10299"/>
                </a:lnTo>
                <a:lnTo>
                  <a:pt x="96632" y="10299"/>
                </a:lnTo>
                <a:lnTo>
                  <a:pt x="96632" y="7156"/>
                </a:lnTo>
                <a:close/>
                <a:moveTo>
                  <a:pt x="102478" y="7156"/>
                </a:moveTo>
                <a:lnTo>
                  <a:pt x="102478" y="10299"/>
                </a:lnTo>
                <a:lnTo>
                  <a:pt x="99406" y="10299"/>
                </a:lnTo>
                <a:lnTo>
                  <a:pt x="99406" y="7156"/>
                </a:lnTo>
                <a:close/>
                <a:moveTo>
                  <a:pt x="105276" y="7156"/>
                </a:moveTo>
                <a:lnTo>
                  <a:pt x="105276" y="10299"/>
                </a:lnTo>
                <a:lnTo>
                  <a:pt x="102597" y="10299"/>
                </a:lnTo>
                <a:lnTo>
                  <a:pt x="102597" y="7156"/>
                </a:lnTo>
                <a:close/>
                <a:moveTo>
                  <a:pt x="108443" y="7156"/>
                </a:moveTo>
                <a:lnTo>
                  <a:pt x="108443" y="10299"/>
                </a:lnTo>
                <a:lnTo>
                  <a:pt x="105383" y="10299"/>
                </a:lnTo>
                <a:lnTo>
                  <a:pt x="105383" y="7156"/>
                </a:lnTo>
                <a:close/>
                <a:moveTo>
                  <a:pt x="7037" y="10418"/>
                </a:moveTo>
                <a:lnTo>
                  <a:pt x="7037" y="13169"/>
                </a:lnTo>
                <a:lnTo>
                  <a:pt x="3965" y="13169"/>
                </a:lnTo>
                <a:lnTo>
                  <a:pt x="3965" y="10418"/>
                </a:lnTo>
                <a:close/>
                <a:moveTo>
                  <a:pt x="9811" y="10418"/>
                </a:moveTo>
                <a:lnTo>
                  <a:pt x="9811" y="13169"/>
                </a:lnTo>
                <a:lnTo>
                  <a:pt x="7132" y="13169"/>
                </a:lnTo>
                <a:lnTo>
                  <a:pt x="7132" y="10418"/>
                </a:lnTo>
                <a:close/>
                <a:moveTo>
                  <a:pt x="13002" y="10418"/>
                </a:moveTo>
                <a:lnTo>
                  <a:pt x="13002" y="13169"/>
                </a:lnTo>
                <a:lnTo>
                  <a:pt x="9930" y="13169"/>
                </a:lnTo>
                <a:lnTo>
                  <a:pt x="9930" y="10418"/>
                </a:lnTo>
                <a:close/>
                <a:moveTo>
                  <a:pt x="15788" y="10418"/>
                </a:moveTo>
                <a:lnTo>
                  <a:pt x="15788" y="13169"/>
                </a:lnTo>
                <a:lnTo>
                  <a:pt x="13109" y="13169"/>
                </a:lnTo>
                <a:lnTo>
                  <a:pt x="13109" y="10418"/>
                </a:lnTo>
                <a:close/>
                <a:moveTo>
                  <a:pt x="18955" y="10418"/>
                </a:moveTo>
                <a:lnTo>
                  <a:pt x="18955" y="13169"/>
                </a:lnTo>
                <a:lnTo>
                  <a:pt x="15884" y="13169"/>
                </a:lnTo>
                <a:lnTo>
                  <a:pt x="15884" y="10418"/>
                </a:lnTo>
                <a:close/>
                <a:moveTo>
                  <a:pt x="21753" y="10418"/>
                </a:moveTo>
                <a:lnTo>
                  <a:pt x="21753" y="13169"/>
                </a:lnTo>
                <a:lnTo>
                  <a:pt x="19074" y="13169"/>
                </a:lnTo>
                <a:lnTo>
                  <a:pt x="19074" y="10418"/>
                </a:lnTo>
                <a:close/>
                <a:moveTo>
                  <a:pt x="24920" y="10418"/>
                </a:moveTo>
                <a:lnTo>
                  <a:pt x="24920" y="13169"/>
                </a:lnTo>
                <a:lnTo>
                  <a:pt x="21860" y="13169"/>
                </a:lnTo>
                <a:lnTo>
                  <a:pt x="21860" y="10418"/>
                </a:lnTo>
                <a:close/>
                <a:moveTo>
                  <a:pt x="27718" y="10418"/>
                </a:moveTo>
                <a:lnTo>
                  <a:pt x="27718" y="13169"/>
                </a:lnTo>
                <a:lnTo>
                  <a:pt x="25039" y="13169"/>
                </a:lnTo>
                <a:lnTo>
                  <a:pt x="25039" y="10418"/>
                </a:lnTo>
                <a:close/>
                <a:moveTo>
                  <a:pt x="30885" y="10418"/>
                </a:moveTo>
                <a:lnTo>
                  <a:pt x="30885" y="13169"/>
                </a:lnTo>
                <a:lnTo>
                  <a:pt x="27825" y="13169"/>
                </a:lnTo>
                <a:lnTo>
                  <a:pt x="27825" y="10418"/>
                </a:lnTo>
                <a:close/>
                <a:moveTo>
                  <a:pt x="33683" y="10418"/>
                </a:moveTo>
                <a:lnTo>
                  <a:pt x="33683" y="13169"/>
                </a:lnTo>
                <a:lnTo>
                  <a:pt x="31004" y="13169"/>
                </a:lnTo>
                <a:lnTo>
                  <a:pt x="31004" y="10418"/>
                </a:lnTo>
                <a:close/>
                <a:moveTo>
                  <a:pt x="36850" y="10418"/>
                </a:moveTo>
                <a:lnTo>
                  <a:pt x="36850" y="13169"/>
                </a:lnTo>
                <a:lnTo>
                  <a:pt x="33791" y="13169"/>
                </a:lnTo>
                <a:lnTo>
                  <a:pt x="33791" y="10418"/>
                </a:lnTo>
                <a:close/>
                <a:moveTo>
                  <a:pt x="39636" y="10418"/>
                </a:moveTo>
                <a:lnTo>
                  <a:pt x="39636" y="13169"/>
                </a:lnTo>
                <a:lnTo>
                  <a:pt x="36958" y="13169"/>
                </a:lnTo>
                <a:lnTo>
                  <a:pt x="36958" y="10418"/>
                </a:lnTo>
                <a:close/>
                <a:moveTo>
                  <a:pt x="42827" y="10418"/>
                </a:moveTo>
                <a:lnTo>
                  <a:pt x="42827" y="13169"/>
                </a:lnTo>
                <a:lnTo>
                  <a:pt x="39756" y="13169"/>
                </a:lnTo>
                <a:lnTo>
                  <a:pt x="39756" y="10418"/>
                </a:lnTo>
                <a:close/>
                <a:moveTo>
                  <a:pt x="45613" y="10418"/>
                </a:moveTo>
                <a:lnTo>
                  <a:pt x="45613" y="13169"/>
                </a:lnTo>
                <a:lnTo>
                  <a:pt x="42935" y="13169"/>
                </a:lnTo>
                <a:lnTo>
                  <a:pt x="42935" y="10418"/>
                </a:lnTo>
                <a:close/>
                <a:moveTo>
                  <a:pt x="48792" y="10418"/>
                </a:moveTo>
                <a:lnTo>
                  <a:pt x="48792" y="13169"/>
                </a:lnTo>
                <a:lnTo>
                  <a:pt x="45732" y="13169"/>
                </a:lnTo>
                <a:lnTo>
                  <a:pt x="45732" y="10418"/>
                </a:lnTo>
                <a:close/>
                <a:moveTo>
                  <a:pt x="51578" y="10418"/>
                </a:moveTo>
                <a:lnTo>
                  <a:pt x="51578" y="13169"/>
                </a:lnTo>
                <a:lnTo>
                  <a:pt x="48900" y="13169"/>
                </a:lnTo>
                <a:lnTo>
                  <a:pt x="48900" y="10418"/>
                </a:lnTo>
                <a:close/>
                <a:moveTo>
                  <a:pt x="54746" y="10418"/>
                </a:moveTo>
                <a:lnTo>
                  <a:pt x="54746" y="13169"/>
                </a:lnTo>
                <a:lnTo>
                  <a:pt x="51686" y="13169"/>
                </a:lnTo>
                <a:lnTo>
                  <a:pt x="51686" y="10418"/>
                </a:lnTo>
                <a:close/>
                <a:moveTo>
                  <a:pt x="57543" y="10418"/>
                </a:moveTo>
                <a:lnTo>
                  <a:pt x="57543" y="13169"/>
                </a:lnTo>
                <a:lnTo>
                  <a:pt x="54865" y="13169"/>
                </a:lnTo>
                <a:lnTo>
                  <a:pt x="54865" y="10418"/>
                </a:lnTo>
                <a:close/>
                <a:moveTo>
                  <a:pt x="60734" y="10418"/>
                </a:moveTo>
                <a:lnTo>
                  <a:pt x="60734" y="13169"/>
                </a:lnTo>
                <a:lnTo>
                  <a:pt x="57663" y="13169"/>
                </a:lnTo>
                <a:lnTo>
                  <a:pt x="57663" y="10418"/>
                </a:lnTo>
                <a:close/>
                <a:moveTo>
                  <a:pt x="63509" y="10418"/>
                </a:moveTo>
                <a:lnTo>
                  <a:pt x="63509" y="13169"/>
                </a:lnTo>
                <a:lnTo>
                  <a:pt x="60830" y="13169"/>
                </a:lnTo>
                <a:lnTo>
                  <a:pt x="60830" y="10418"/>
                </a:lnTo>
                <a:close/>
                <a:moveTo>
                  <a:pt x="66687" y="10418"/>
                </a:moveTo>
                <a:lnTo>
                  <a:pt x="66687" y="13169"/>
                </a:lnTo>
                <a:lnTo>
                  <a:pt x="63616" y="13169"/>
                </a:lnTo>
                <a:lnTo>
                  <a:pt x="63616" y="10418"/>
                </a:lnTo>
                <a:close/>
                <a:moveTo>
                  <a:pt x="69485" y="10418"/>
                </a:moveTo>
                <a:lnTo>
                  <a:pt x="69485" y="13169"/>
                </a:lnTo>
                <a:lnTo>
                  <a:pt x="66807" y="13169"/>
                </a:lnTo>
                <a:lnTo>
                  <a:pt x="66807" y="10418"/>
                </a:lnTo>
                <a:close/>
                <a:moveTo>
                  <a:pt x="72653" y="10418"/>
                </a:moveTo>
                <a:lnTo>
                  <a:pt x="72653" y="13169"/>
                </a:lnTo>
                <a:lnTo>
                  <a:pt x="69581" y="13169"/>
                </a:lnTo>
                <a:lnTo>
                  <a:pt x="69581" y="10418"/>
                </a:lnTo>
                <a:close/>
                <a:moveTo>
                  <a:pt x="75450" y="10418"/>
                </a:moveTo>
                <a:lnTo>
                  <a:pt x="75450" y="13169"/>
                </a:lnTo>
                <a:lnTo>
                  <a:pt x="72772" y="13169"/>
                </a:lnTo>
                <a:lnTo>
                  <a:pt x="72772" y="10418"/>
                </a:lnTo>
                <a:close/>
                <a:moveTo>
                  <a:pt x="78618" y="10418"/>
                </a:moveTo>
                <a:lnTo>
                  <a:pt x="78618" y="13169"/>
                </a:lnTo>
                <a:lnTo>
                  <a:pt x="75558" y="13169"/>
                </a:lnTo>
                <a:lnTo>
                  <a:pt x="75558" y="10418"/>
                </a:lnTo>
                <a:close/>
                <a:moveTo>
                  <a:pt x="81416" y="10418"/>
                </a:moveTo>
                <a:lnTo>
                  <a:pt x="81416" y="13169"/>
                </a:lnTo>
                <a:lnTo>
                  <a:pt x="78737" y="13169"/>
                </a:lnTo>
                <a:lnTo>
                  <a:pt x="78737" y="10418"/>
                </a:lnTo>
                <a:close/>
                <a:moveTo>
                  <a:pt x="84583" y="10418"/>
                </a:moveTo>
                <a:lnTo>
                  <a:pt x="84583" y="13169"/>
                </a:lnTo>
                <a:lnTo>
                  <a:pt x="81523" y="13169"/>
                </a:lnTo>
                <a:lnTo>
                  <a:pt x="81523" y="10418"/>
                </a:lnTo>
                <a:close/>
                <a:moveTo>
                  <a:pt x="87369" y="10418"/>
                </a:moveTo>
                <a:lnTo>
                  <a:pt x="87369" y="13169"/>
                </a:lnTo>
                <a:lnTo>
                  <a:pt x="84690" y="13169"/>
                </a:lnTo>
                <a:lnTo>
                  <a:pt x="84690" y="10418"/>
                </a:lnTo>
                <a:close/>
                <a:moveTo>
                  <a:pt x="90560" y="10418"/>
                </a:moveTo>
                <a:lnTo>
                  <a:pt x="90560" y="13169"/>
                </a:lnTo>
                <a:lnTo>
                  <a:pt x="87488" y="13169"/>
                </a:lnTo>
                <a:lnTo>
                  <a:pt x="87488" y="10418"/>
                </a:lnTo>
                <a:close/>
                <a:moveTo>
                  <a:pt x="93334" y="10418"/>
                </a:moveTo>
                <a:lnTo>
                  <a:pt x="93334" y="13169"/>
                </a:lnTo>
                <a:lnTo>
                  <a:pt x="90655" y="13169"/>
                </a:lnTo>
                <a:lnTo>
                  <a:pt x="90655" y="10418"/>
                </a:lnTo>
                <a:close/>
                <a:moveTo>
                  <a:pt x="96525" y="10418"/>
                </a:moveTo>
                <a:lnTo>
                  <a:pt x="96525" y="13169"/>
                </a:lnTo>
                <a:lnTo>
                  <a:pt x="93453" y="13169"/>
                </a:lnTo>
                <a:lnTo>
                  <a:pt x="93453" y="10418"/>
                </a:lnTo>
                <a:close/>
                <a:moveTo>
                  <a:pt x="99311" y="10418"/>
                </a:moveTo>
                <a:lnTo>
                  <a:pt x="99311" y="13169"/>
                </a:lnTo>
                <a:lnTo>
                  <a:pt x="96632" y="13169"/>
                </a:lnTo>
                <a:lnTo>
                  <a:pt x="96632" y="10418"/>
                </a:lnTo>
                <a:close/>
                <a:moveTo>
                  <a:pt x="102478" y="10418"/>
                </a:moveTo>
                <a:lnTo>
                  <a:pt x="102478" y="13169"/>
                </a:lnTo>
                <a:lnTo>
                  <a:pt x="99406" y="13169"/>
                </a:lnTo>
                <a:lnTo>
                  <a:pt x="99406" y="10418"/>
                </a:lnTo>
                <a:close/>
                <a:moveTo>
                  <a:pt x="105276" y="10418"/>
                </a:moveTo>
                <a:lnTo>
                  <a:pt x="105276" y="13169"/>
                </a:lnTo>
                <a:lnTo>
                  <a:pt x="102597" y="13169"/>
                </a:lnTo>
                <a:lnTo>
                  <a:pt x="102597" y="10418"/>
                </a:lnTo>
                <a:close/>
                <a:moveTo>
                  <a:pt x="108443" y="10418"/>
                </a:moveTo>
                <a:lnTo>
                  <a:pt x="108443" y="13169"/>
                </a:lnTo>
                <a:lnTo>
                  <a:pt x="105383" y="13169"/>
                </a:lnTo>
                <a:lnTo>
                  <a:pt x="105383" y="10418"/>
                </a:lnTo>
                <a:close/>
                <a:moveTo>
                  <a:pt x="21753" y="13276"/>
                </a:moveTo>
                <a:lnTo>
                  <a:pt x="21753" y="16431"/>
                </a:lnTo>
                <a:lnTo>
                  <a:pt x="19074" y="16431"/>
                </a:lnTo>
                <a:lnTo>
                  <a:pt x="19074" y="13276"/>
                </a:lnTo>
                <a:close/>
                <a:moveTo>
                  <a:pt x="24920" y="13276"/>
                </a:moveTo>
                <a:lnTo>
                  <a:pt x="24920" y="16431"/>
                </a:lnTo>
                <a:lnTo>
                  <a:pt x="21860" y="16431"/>
                </a:lnTo>
                <a:lnTo>
                  <a:pt x="21860" y="13276"/>
                </a:lnTo>
                <a:close/>
                <a:moveTo>
                  <a:pt x="27718" y="13276"/>
                </a:moveTo>
                <a:lnTo>
                  <a:pt x="27718" y="16431"/>
                </a:lnTo>
                <a:lnTo>
                  <a:pt x="25039" y="16431"/>
                </a:lnTo>
                <a:lnTo>
                  <a:pt x="25039" y="13276"/>
                </a:lnTo>
                <a:close/>
                <a:moveTo>
                  <a:pt x="30885" y="13276"/>
                </a:moveTo>
                <a:lnTo>
                  <a:pt x="30885" y="16431"/>
                </a:lnTo>
                <a:lnTo>
                  <a:pt x="27825" y="16431"/>
                </a:lnTo>
                <a:lnTo>
                  <a:pt x="27825" y="13276"/>
                </a:lnTo>
                <a:close/>
                <a:moveTo>
                  <a:pt x="33683" y="13276"/>
                </a:moveTo>
                <a:lnTo>
                  <a:pt x="33683" y="16431"/>
                </a:lnTo>
                <a:lnTo>
                  <a:pt x="31004" y="16431"/>
                </a:lnTo>
                <a:lnTo>
                  <a:pt x="31004" y="13276"/>
                </a:lnTo>
                <a:close/>
                <a:moveTo>
                  <a:pt x="36850" y="13276"/>
                </a:moveTo>
                <a:lnTo>
                  <a:pt x="36850" y="16431"/>
                </a:lnTo>
                <a:lnTo>
                  <a:pt x="33791" y="16431"/>
                </a:lnTo>
                <a:lnTo>
                  <a:pt x="33791" y="13276"/>
                </a:lnTo>
                <a:close/>
                <a:moveTo>
                  <a:pt x="39636" y="13276"/>
                </a:moveTo>
                <a:lnTo>
                  <a:pt x="39636" y="16431"/>
                </a:lnTo>
                <a:lnTo>
                  <a:pt x="36958" y="16431"/>
                </a:lnTo>
                <a:lnTo>
                  <a:pt x="36958" y="13276"/>
                </a:lnTo>
                <a:close/>
                <a:moveTo>
                  <a:pt x="42827" y="13276"/>
                </a:moveTo>
                <a:lnTo>
                  <a:pt x="42827" y="16431"/>
                </a:lnTo>
                <a:lnTo>
                  <a:pt x="39756" y="16431"/>
                </a:lnTo>
                <a:lnTo>
                  <a:pt x="39756" y="13276"/>
                </a:lnTo>
                <a:close/>
                <a:moveTo>
                  <a:pt x="45613" y="13276"/>
                </a:moveTo>
                <a:lnTo>
                  <a:pt x="45613" y="16431"/>
                </a:lnTo>
                <a:lnTo>
                  <a:pt x="42935" y="16431"/>
                </a:lnTo>
                <a:lnTo>
                  <a:pt x="42935" y="13276"/>
                </a:lnTo>
                <a:close/>
                <a:moveTo>
                  <a:pt x="48792" y="13276"/>
                </a:moveTo>
                <a:lnTo>
                  <a:pt x="48792" y="16431"/>
                </a:lnTo>
                <a:lnTo>
                  <a:pt x="45732" y="16431"/>
                </a:lnTo>
                <a:lnTo>
                  <a:pt x="45732" y="13276"/>
                </a:lnTo>
                <a:close/>
                <a:moveTo>
                  <a:pt x="51578" y="13276"/>
                </a:moveTo>
                <a:lnTo>
                  <a:pt x="51578" y="16431"/>
                </a:lnTo>
                <a:lnTo>
                  <a:pt x="48900" y="16431"/>
                </a:lnTo>
                <a:lnTo>
                  <a:pt x="48900" y="13276"/>
                </a:lnTo>
                <a:close/>
                <a:moveTo>
                  <a:pt x="54746" y="13276"/>
                </a:moveTo>
                <a:lnTo>
                  <a:pt x="54746" y="16431"/>
                </a:lnTo>
                <a:lnTo>
                  <a:pt x="51686" y="16431"/>
                </a:lnTo>
                <a:lnTo>
                  <a:pt x="51686" y="13276"/>
                </a:lnTo>
                <a:close/>
                <a:moveTo>
                  <a:pt x="57543" y="13276"/>
                </a:moveTo>
                <a:lnTo>
                  <a:pt x="57543" y="16431"/>
                </a:lnTo>
                <a:lnTo>
                  <a:pt x="54865" y="16431"/>
                </a:lnTo>
                <a:lnTo>
                  <a:pt x="54865" y="13276"/>
                </a:lnTo>
                <a:close/>
                <a:moveTo>
                  <a:pt x="60734" y="13276"/>
                </a:moveTo>
                <a:lnTo>
                  <a:pt x="60734" y="16431"/>
                </a:lnTo>
                <a:lnTo>
                  <a:pt x="57663" y="16431"/>
                </a:lnTo>
                <a:lnTo>
                  <a:pt x="57663" y="13276"/>
                </a:lnTo>
                <a:close/>
                <a:moveTo>
                  <a:pt x="63509" y="13276"/>
                </a:moveTo>
                <a:lnTo>
                  <a:pt x="63509" y="16431"/>
                </a:lnTo>
                <a:lnTo>
                  <a:pt x="60830" y="16431"/>
                </a:lnTo>
                <a:lnTo>
                  <a:pt x="60830" y="13276"/>
                </a:lnTo>
                <a:close/>
                <a:moveTo>
                  <a:pt x="66687" y="13276"/>
                </a:moveTo>
                <a:lnTo>
                  <a:pt x="66687" y="16431"/>
                </a:lnTo>
                <a:lnTo>
                  <a:pt x="63616" y="16431"/>
                </a:lnTo>
                <a:lnTo>
                  <a:pt x="63616" y="13276"/>
                </a:lnTo>
                <a:close/>
                <a:moveTo>
                  <a:pt x="69485" y="13276"/>
                </a:moveTo>
                <a:lnTo>
                  <a:pt x="69485" y="16431"/>
                </a:lnTo>
                <a:lnTo>
                  <a:pt x="66807" y="16431"/>
                </a:lnTo>
                <a:lnTo>
                  <a:pt x="66807" y="13276"/>
                </a:lnTo>
                <a:close/>
                <a:moveTo>
                  <a:pt x="72653" y="13276"/>
                </a:moveTo>
                <a:lnTo>
                  <a:pt x="72653" y="16431"/>
                </a:lnTo>
                <a:lnTo>
                  <a:pt x="69581" y="16431"/>
                </a:lnTo>
                <a:lnTo>
                  <a:pt x="69581" y="13276"/>
                </a:lnTo>
                <a:close/>
                <a:moveTo>
                  <a:pt x="75450" y="13276"/>
                </a:moveTo>
                <a:lnTo>
                  <a:pt x="75450" y="16431"/>
                </a:lnTo>
                <a:lnTo>
                  <a:pt x="72772" y="16431"/>
                </a:lnTo>
                <a:lnTo>
                  <a:pt x="72772" y="13276"/>
                </a:lnTo>
                <a:close/>
                <a:moveTo>
                  <a:pt x="78618" y="13276"/>
                </a:moveTo>
                <a:lnTo>
                  <a:pt x="78618" y="16431"/>
                </a:lnTo>
                <a:lnTo>
                  <a:pt x="75558" y="16431"/>
                </a:lnTo>
                <a:lnTo>
                  <a:pt x="75558" y="13276"/>
                </a:lnTo>
                <a:close/>
                <a:moveTo>
                  <a:pt x="81416" y="13276"/>
                </a:moveTo>
                <a:lnTo>
                  <a:pt x="81416" y="16431"/>
                </a:lnTo>
                <a:lnTo>
                  <a:pt x="78737" y="16431"/>
                </a:lnTo>
                <a:lnTo>
                  <a:pt x="78737" y="13276"/>
                </a:lnTo>
                <a:close/>
                <a:moveTo>
                  <a:pt x="84583" y="13276"/>
                </a:moveTo>
                <a:lnTo>
                  <a:pt x="84583" y="16431"/>
                </a:lnTo>
                <a:lnTo>
                  <a:pt x="81523" y="16431"/>
                </a:lnTo>
                <a:lnTo>
                  <a:pt x="81523" y="13276"/>
                </a:lnTo>
                <a:close/>
                <a:moveTo>
                  <a:pt x="87369" y="13276"/>
                </a:moveTo>
                <a:lnTo>
                  <a:pt x="87369" y="16431"/>
                </a:lnTo>
                <a:lnTo>
                  <a:pt x="84690" y="16431"/>
                </a:lnTo>
                <a:lnTo>
                  <a:pt x="84690" y="13276"/>
                </a:lnTo>
                <a:close/>
                <a:moveTo>
                  <a:pt x="90560" y="13276"/>
                </a:moveTo>
                <a:lnTo>
                  <a:pt x="90560" y="16431"/>
                </a:lnTo>
                <a:lnTo>
                  <a:pt x="87488" y="16431"/>
                </a:lnTo>
                <a:lnTo>
                  <a:pt x="87488" y="13276"/>
                </a:lnTo>
                <a:close/>
                <a:moveTo>
                  <a:pt x="93334" y="13276"/>
                </a:moveTo>
                <a:lnTo>
                  <a:pt x="93334" y="16431"/>
                </a:lnTo>
                <a:lnTo>
                  <a:pt x="90655" y="16431"/>
                </a:lnTo>
                <a:lnTo>
                  <a:pt x="90655" y="13276"/>
                </a:lnTo>
                <a:close/>
                <a:moveTo>
                  <a:pt x="96525" y="13276"/>
                </a:moveTo>
                <a:lnTo>
                  <a:pt x="96525" y="16431"/>
                </a:lnTo>
                <a:lnTo>
                  <a:pt x="93453" y="16431"/>
                </a:lnTo>
                <a:lnTo>
                  <a:pt x="93453" y="13276"/>
                </a:lnTo>
                <a:close/>
                <a:moveTo>
                  <a:pt x="99311" y="13276"/>
                </a:moveTo>
                <a:lnTo>
                  <a:pt x="99311" y="16431"/>
                </a:lnTo>
                <a:lnTo>
                  <a:pt x="96632" y="16431"/>
                </a:lnTo>
                <a:lnTo>
                  <a:pt x="96632" y="13276"/>
                </a:lnTo>
                <a:close/>
                <a:moveTo>
                  <a:pt x="102478" y="13276"/>
                </a:moveTo>
                <a:lnTo>
                  <a:pt x="102478" y="16431"/>
                </a:lnTo>
                <a:lnTo>
                  <a:pt x="99406" y="16431"/>
                </a:lnTo>
                <a:lnTo>
                  <a:pt x="99406" y="13276"/>
                </a:lnTo>
                <a:close/>
                <a:moveTo>
                  <a:pt x="105276" y="13276"/>
                </a:moveTo>
                <a:lnTo>
                  <a:pt x="105276" y="16431"/>
                </a:lnTo>
                <a:lnTo>
                  <a:pt x="102597" y="16431"/>
                </a:lnTo>
                <a:lnTo>
                  <a:pt x="102597" y="13276"/>
                </a:lnTo>
                <a:close/>
                <a:moveTo>
                  <a:pt x="108443" y="13276"/>
                </a:moveTo>
                <a:lnTo>
                  <a:pt x="108443" y="16431"/>
                </a:lnTo>
                <a:lnTo>
                  <a:pt x="105383" y="16431"/>
                </a:lnTo>
                <a:lnTo>
                  <a:pt x="105383" y="13276"/>
                </a:lnTo>
                <a:close/>
                <a:moveTo>
                  <a:pt x="7037" y="13288"/>
                </a:moveTo>
                <a:lnTo>
                  <a:pt x="7037" y="16443"/>
                </a:lnTo>
                <a:lnTo>
                  <a:pt x="3965" y="16443"/>
                </a:lnTo>
                <a:lnTo>
                  <a:pt x="3965" y="13288"/>
                </a:lnTo>
                <a:close/>
                <a:moveTo>
                  <a:pt x="9811" y="13288"/>
                </a:moveTo>
                <a:lnTo>
                  <a:pt x="9811" y="16443"/>
                </a:lnTo>
                <a:lnTo>
                  <a:pt x="7132" y="16443"/>
                </a:lnTo>
                <a:lnTo>
                  <a:pt x="7132" y="13288"/>
                </a:lnTo>
                <a:close/>
                <a:moveTo>
                  <a:pt x="13002" y="13288"/>
                </a:moveTo>
                <a:lnTo>
                  <a:pt x="13002" y="16443"/>
                </a:lnTo>
                <a:lnTo>
                  <a:pt x="9930" y="16443"/>
                </a:lnTo>
                <a:lnTo>
                  <a:pt x="9930" y="13288"/>
                </a:lnTo>
                <a:close/>
                <a:moveTo>
                  <a:pt x="15788" y="13288"/>
                </a:moveTo>
                <a:lnTo>
                  <a:pt x="15788" y="16443"/>
                </a:lnTo>
                <a:lnTo>
                  <a:pt x="13109" y="16443"/>
                </a:lnTo>
                <a:lnTo>
                  <a:pt x="13109" y="13288"/>
                </a:lnTo>
                <a:close/>
                <a:moveTo>
                  <a:pt x="18967" y="13288"/>
                </a:moveTo>
                <a:lnTo>
                  <a:pt x="18967" y="16443"/>
                </a:lnTo>
                <a:lnTo>
                  <a:pt x="15907" y="16443"/>
                </a:lnTo>
                <a:lnTo>
                  <a:pt x="15907" y="13288"/>
                </a:lnTo>
                <a:close/>
                <a:moveTo>
                  <a:pt x="7037" y="16550"/>
                </a:moveTo>
                <a:lnTo>
                  <a:pt x="7037" y="19300"/>
                </a:lnTo>
                <a:lnTo>
                  <a:pt x="3965" y="19300"/>
                </a:lnTo>
                <a:lnTo>
                  <a:pt x="3965" y="16550"/>
                </a:lnTo>
                <a:close/>
                <a:moveTo>
                  <a:pt x="9811" y="16550"/>
                </a:moveTo>
                <a:lnTo>
                  <a:pt x="9811" y="19300"/>
                </a:lnTo>
                <a:lnTo>
                  <a:pt x="7132" y="19300"/>
                </a:lnTo>
                <a:lnTo>
                  <a:pt x="7132" y="16550"/>
                </a:lnTo>
                <a:close/>
                <a:moveTo>
                  <a:pt x="13002" y="16550"/>
                </a:moveTo>
                <a:lnTo>
                  <a:pt x="13002" y="19300"/>
                </a:lnTo>
                <a:lnTo>
                  <a:pt x="9930" y="19300"/>
                </a:lnTo>
                <a:lnTo>
                  <a:pt x="9930" y="16550"/>
                </a:lnTo>
                <a:close/>
                <a:moveTo>
                  <a:pt x="15788" y="16550"/>
                </a:moveTo>
                <a:lnTo>
                  <a:pt x="15788" y="19300"/>
                </a:lnTo>
                <a:lnTo>
                  <a:pt x="13109" y="19300"/>
                </a:lnTo>
                <a:lnTo>
                  <a:pt x="13109" y="16550"/>
                </a:lnTo>
                <a:close/>
                <a:moveTo>
                  <a:pt x="18967" y="16550"/>
                </a:moveTo>
                <a:lnTo>
                  <a:pt x="18967" y="19300"/>
                </a:lnTo>
                <a:lnTo>
                  <a:pt x="15907" y="19300"/>
                </a:lnTo>
                <a:lnTo>
                  <a:pt x="15907" y="16550"/>
                </a:lnTo>
                <a:close/>
                <a:moveTo>
                  <a:pt x="21753" y="16550"/>
                </a:moveTo>
                <a:lnTo>
                  <a:pt x="21753" y="19300"/>
                </a:lnTo>
                <a:lnTo>
                  <a:pt x="19074" y="19300"/>
                </a:lnTo>
                <a:lnTo>
                  <a:pt x="19074" y="16550"/>
                </a:lnTo>
                <a:close/>
                <a:moveTo>
                  <a:pt x="24920" y="16550"/>
                </a:moveTo>
                <a:lnTo>
                  <a:pt x="24920" y="19300"/>
                </a:lnTo>
                <a:lnTo>
                  <a:pt x="21860" y="19300"/>
                </a:lnTo>
                <a:lnTo>
                  <a:pt x="21860" y="16550"/>
                </a:lnTo>
                <a:close/>
                <a:moveTo>
                  <a:pt x="27718" y="16550"/>
                </a:moveTo>
                <a:lnTo>
                  <a:pt x="27718" y="19300"/>
                </a:lnTo>
                <a:lnTo>
                  <a:pt x="25039" y="19300"/>
                </a:lnTo>
                <a:lnTo>
                  <a:pt x="25039" y="16550"/>
                </a:lnTo>
                <a:close/>
                <a:moveTo>
                  <a:pt x="30885" y="16550"/>
                </a:moveTo>
                <a:lnTo>
                  <a:pt x="30885" y="19300"/>
                </a:lnTo>
                <a:lnTo>
                  <a:pt x="27825" y="19300"/>
                </a:lnTo>
                <a:lnTo>
                  <a:pt x="27825" y="16550"/>
                </a:lnTo>
                <a:close/>
                <a:moveTo>
                  <a:pt x="33683" y="16550"/>
                </a:moveTo>
                <a:lnTo>
                  <a:pt x="33683" y="19300"/>
                </a:lnTo>
                <a:lnTo>
                  <a:pt x="31004" y="19300"/>
                </a:lnTo>
                <a:lnTo>
                  <a:pt x="31004" y="16550"/>
                </a:lnTo>
                <a:close/>
                <a:moveTo>
                  <a:pt x="36850" y="16550"/>
                </a:moveTo>
                <a:lnTo>
                  <a:pt x="36850" y="19300"/>
                </a:lnTo>
                <a:lnTo>
                  <a:pt x="33791" y="19300"/>
                </a:lnTo>
                <a:lnTo>
                  <a:pt x="33791" y="16550"/>
                </a:lnTo>
                <a:close/>
                <a:moveTo>
                  <a:pt x="39636" y="16550"/>
                </a:moveTo>
                <a:lnTo>
                  <a:pt x="39636" y="19300"/>
                </a:lnTo>
                <a:lnTo>
                  <a:pt x="36958" y="19300"/>
                </a:lnTo>
                <a:lnTo>
                  <a:pt x="36958" y="16550"/>
                </a:lnTo>
                <a:close/>
                <a:moveTo>
                  <a:pt x="42827" y="16550"/>
                </a:moveTo>
                <a:lnTo>
                  <a:pt x="42827" y="19300"/>
                </a:lnTo>
                <a:lnTo>
                  <a:pt x="39756" y="19300"/>
                </a:lnTo>
                <a:lnTo>
                  <a:pt x="39756" y="16550"/>
                </a:lnTo>
                <a:close/>
                <a:moveTo>
                  <a:pt x="45613" y="16550"/>
                </a:moveTo>
                <a:lnTo>
                  <a:pt x="45613" y="19300"/>
                </a:lnTo>
                <a:lnTo>
                  <a:pt x="42935" y="19300"/>
                </a:lnTo>
                <a:lnTo>
                  <a:pt x="42935" y="16550"/>
                </a:lnTo>
                <a:close/>
                <a:moveTo>
                  <a:pt x="48792" y="16550"/>
                </a:moveTo>
                <a:lnTo>
                  <a:pt x="48792" y="19300"/>
                </a:lnTo>
                <a:lnTo>
                  <a:pt x="45732" y="19300"/>
                </a:lnTo>
                <a:lnTo>
                  <a:pt x="45732" y="16550"/>
                </a:lnTo>
                <a:close/>
                <a:moveTo>
                  <a:pt x="51578" y="16550"/>
                </a:moveTo>
                <a:lnTo>
                  <a:pt x="51578" y="19300"/>
                </a:lnTo>
                <a:lnTo>
                  <a:pt x="48900" y="19300"/>
                </a:lnTo>
                <a:lnTo>
                  <a:pt x="48900" y="16550"/>
                </a:lnTo>
                <a:close/>
                <a:moveTo>
                  <a:pt x="54746" y="16550"/>
                </a:moveTo>
                <a:lnTo>
                  <a:pt x="54746" y="19300"/>
                </a:lnTo>
                <a:lnTo>
                  <a:pt x="51686" y="19300"/>
                </a:lnTo>
                <a:lnTo>
                  <a:pt x="51686" y="16550"/>
                </a:lnTo>
                <a:close/>
                <a:moveTo>
                  <a:pt x="57543" y="16550"/>
                </a:moveTo>
                <a:lnTo>
                  <a:pt x="57543" y="19300"/>
                </a:lnTo>
                <a:lnTo>
                  <a:pt x="54865" y="19300"/>
                </a:lnTo>
                <a:lnTo>
                  <a:pt x="54865" y="16550"/>
                </a:lnTo>
                <a:close/>
                <a:moveTo>
                  <a:pt x="60734" y="16550"/>
                </a:moveTo>
                <a:lnTo>
                  <a:pt x="60734" y="19300"/>
                </a:lnTo>
                <a:lnTo>
                  <a:pt x="57663" y="19300"/>
                </a:lnTo>
                <a:lnTo>
                  <a:pt x="57663" y="16550"/>
                </a:lnTo>
                <a:close/>
                <a:moveTo>
                  <a:pt x="63509" y="16550"/>
                </a:moveTo>
                <a:lnTo>
                  <a:pt x="63509" y="19300"/>
                </a:lnTo>
                <a:lnTo>
                  <a:pt x="60830" y="19300"/>
                </a:lnTo>
                <a:lnTo>
                  <a:pt x="60830" y="16550"/>
                </a:lnTo>
                <a:close/>
                <a:moveTo>
                  <a:pt x="66687" y="16550"/>
                </a:moveTo>
                <a:lnTo>
                  <a:pt x="66687" y="19300"/>
                </a:lnTo>
                <a:lnTo>
                  <a:pt x="63616" y="19300"/>
                </a:lnTo>
                <a:lnTo>
                  <a:pt x="63616" y="16550"/>
                </a:lnTo>
                <a:close/>
                <a:moveTo>
                  <a:pt x="69485" y="16550"/>
                </a:moveTo>
                <a:lnTo>
                  <a:pt x="69485" y="19300"/>
                </a:lnTo>
                <a:lnTo>
                  <a:pt x="66807" y="19300"/>
                </a:lnTo>
                <a:lnTo>
                  <a:pt x="66807" y="16550"/>
                </a:lnTo>
                <a:close/>
                <a:moveTo>
                  <a:pt x="72653" y="16550"/>
                </a:moveTo>
                <a:lnTo>
                  <a:pt x="72653" y="19300"/>
                </a:lnTo>
                <a:lnTo>
                  <a:pt x="69581" y="19300"/>
                </a:lnTo>
                <a:lnTo>
                  <a:pt x="69581" y="16550"/>
                </a:lnTo>
                <a:close/>
                <a:moveTo>
                  <a:pt x="75450" y="16550"/>
                </a:moveTo>
                <a:lnTo>
                  <a:pt x="75450" y="19300"/>
                </a:lnTo>
                <a:lnTo>
                  <a:pt x="72772" y="19300"/>
                </a:lnTo>
                <a:lnTo>
                  <a:pt x="72772" y="16550"/>
                </a:lnTo>
                <a:close/>
                <a:moveTo>
                  <a:pt x="78618" y="16550"/>
                </a:moveTo>
                <a:lnTo>
                  <a:pt x="78618" y="19300"/>
                </a:lnTo>
                <a:lnTo>
                  <a:pt x="75558" y="19300"/>
                </a:lnTo>
                <a:lnTo>
                  <a:pt x="75558" y="16550"/>
                </a:lnTo>
                <a:close/>
                <a:moveTo>
                  <a:pt x="81416" y="16550"/>
                </a:moveTo>
                <a:lnTo>
                  <a:pt x="81416" y="19300"/>
                </a:lnTo>
                <a:lnTo>
                  <a:pt x="78737" y="19300"/>
                </a:lnTo>
                <a:lnTo>
                  <a:pt x="78737" y="16550"/>
                </a:lnTo>
                <a:close/>
                <a:moveTo>
                  <a:pt x="84583" y="16550"/>
                </a:moveTo>
                <a:lnTo>
                  <a:pt x="84583" y="19300"/>
                </a:lnTo>
                <a:lnTo>
                  <a:pt x="81523" y="19300"/>
                </a:lnTo>
                <a:lnTo>
                  <a:pt x="81523" y="16550"/>
                </a:lnTo>
                <a:close/>
                <a:moveTo>
                  <a:pt x="87369" y="16550"/>
                </a:moveTo>
                <a:lnTo>
                  <a:pt x="87369" y="19300"/>
                </a:lnTo>
                <a:lnTo>
                  <a:pt x="84690" y="19300"/>
                </a:lnTo>
                <a:lnTo>
                  <a:pt x="84690" y="16550"/>
                </a:lnTo>
                <a:close/>
                <a:moveTo>
                  <a:pt x="90560" y="16550"/>
                </a:moveTo>
                <a:lnTo>
                  <a:pt x="90560" y="19300"/>
                </a:lnTo>
                <a:lnTo>
                  <a:pt x="87488" y="19300"/>
                </a:lnTo>
                <a:lnTo>
                  <a:pt x="87488" y="16550"/>
                </a:lnTo>
                <a:close/>
                <a:moveTo>
                  <a:pt x="93334" y="16550"/>
                </a:moveTo>
                <a:lnTo>
                  <a:pt x="93334" y="19300"/>
                </a:lnTo>
                <a:lnTo>
                  <a:pt x="90655" y="19300"/>
                </a:lnTo>
                <a:lnTo>
                  <a:pt x="90655" y="16550"/>
                </a:lnTo>
                <a:close/>
                <a:moveTo>
                  <a:pt x="96525" y="16550"/>
                </a:moveTo>
                <a:lnTo>
                  <a:pt x="96525" y="19300"/>
                </a:lnTo>
                <a:lnTo>
                  <a:pt x="93453" y="19300"/>
                </a:lnTo>
                <a:lnTo>
                  <a:pt x="93453" y="16550"/>
                </a:lnTo>
                <a:close/>
                <a:moveTo>
                  <a:pt x="99311" y="16550"/>
                </a:moveTo>
                <a:lnTo>
                  <a:pt x="99311" y="19300"/>
                </a:lnTo>
                <a:lnTo>
                  <a:pt x="96632" y="19300"/>
                </a:lnTo>
                <a:lnTo>
                  <a:pt x="96632" y="16550"/>
                </a:lnTo>
                <a:close/>
                <a:moveTo>
                  <a:pt x="102478" y="16550"/>
                </a:moveTo>
                <a:lnTo>
                  <a:pt x="102478" y="19300"/>
                </a:lnTo>
                <a:lnTo>
                  <a:pt x="99406" y="19300"/>
                </a:lnTo>
                <a:lnTo>
                  <a:pt x="99406" y="16550"/>
                </a:lnTo>
                <a:close/>
                <a:moveTo>
                  <a:pt x="105276" y="16550"/>
                </a:moveTo>
                <a:lnTo>
                  <a:pt x="105276" y="19300"/>
                </a:lnTo>
                <a:lnTo>
                  <a:pt x="102597" y="19300"/>
                </a:lnTo>
                <a:lnTo>
                  <a:pt x="102597" y="16550"/>
                </a:lnTo>
                <a:close/>
                <a:moveTo>
                  <a:pt x="108443" y="16550"/>
                </a:moveTo>
                <a:lnTo>
                  <a:pt x="108443" y="19300"/>
                </a:lnTo>
                <a:lnTo>
                  <a:pt x="105383" y="19300"/>
                </a:lnTo>
                <a:lnTo>
                  <a:pt x="105383" y="16550"/>
                </a:lnTo>
                <a:close/>
                <a:moveTo>
                  <a:pt x="27718" y="19407"/>
                </a:moveTo>
                <a:lnTo>
                  <a:pt x="27718" y="22563"/>
                </a:lnTo>
                <a:lnTo>
                  <a:pt x="25039" y="22563"/>
                </a:lnTo>
                <a:lnTo>
                  <a:pt x="25039" y="19407"/>
                </a:lnTo>
                <a:close/>
                <a:moveTo>
                  <a:pt x="30885" y="19407"/>
                </a:moveTo>
                <a:lnTo>
                  <a:pt x="30885" y="22563"/>
                </a:lnTo>
                <a:lnTo>
                  <a:pt x="27825" y="22563"/>
                </a:lnTo>
                <a:lnTo>
                  <a:pt x="27825" y="19407"/>
                </a:lnTo>
                <a:close/>
                <a:moveTo>
                  <a:pt x="33683" y="19407"/>
                </a:moveTo>
                <a:lnTo>
                  <a:pt x="33683" y="22563"/>
                </a:lnTo>
                <a:lnTo>
                  <a:pt x="31004" y="22563"/>
                </a:lnTo>
                <a:lnTo>
                  <a:pt x="31004" y="19407"/>
                </a:lnTo>
                <a:close/>
                <a:moveTo>
                  <a:pt x="36850" y="19407"/>
                </a:moveTo>
                <a:lnTo>
                  <a:pt x="36850" y="22563"/>
                </a:lnTo>
                <a:lnTo>
                  <a:pt x="33791" y="22563"/>
                </a:lnTo>
                <a:lnTo>
                  <a:pt x="33791" y="19407"/>
                </a:lnTo>
                <a:close/>
                <a:moveTo>
                  <a:pt x="39636" y="19407"/>
                </a:moveTo>
                <a:lnTo>
                  <a:pt x="39636" y="22563"/>
                </a:lnTo>
                <a:lnTo>
                  <a:pt x="36958" y="22563"/>
                </a:lnTo>
                <a:lnTo>
                  <a:pt x="36958" y="19407"/>
                </a:lnTo>
                <a:close/>
                <a:moveTo>
                  <a:pt x="42827" y="19407"/>
                </a:moveTo>
                <a:lnTo>
                  <a:pt x="42827" y="22563"/>
                </a:lnTo>
                <a:lnTo>
                  <a:pt x="39756" y="22563"/>
                </a:lnTo>
                <a:lnTo>
                  <a:pt x="39756" y="19407"/>
                </a:lnTo>
                <a:close/>
                <a:moveTo>
                  <a:pt x="45613" y="19407"/>
                </a:moveTo>
                <a:lnTo>
                  <a:pt x="45613" y="22563"/>
                </a:lnTo>
                <a:lnTo>
                  <a:pt x="42935" y="22563"/>
                </a:lnTo>
                <a:lnTo>
                  <a:pt x="42935" y="19407"/>
                </a:lnTo>
                <a:close/>
                <a:moveTo>
                  <a:pt x="48792" y="19407"/>
                </a:moveTo>
                <a:lnTo>
                  <a:pt x="48792" y="22563"/>
                </a:lnTo>
                <a:lnTo>
                  <a:pt x="45732" y="22563"/>
                </a:lnTo>
                <a:lnTo>
                  <a:pt x="45732" y="19407"/>
                </a:lnTo>
                <a:close/>
                <a:moveTo>
                  <a:pt x="51578" y="19407"/>
                </a:moveTo>
                <a:lnTo>
                  <a:pt x="51578" y="22563"/>
                </a:lnTo>
                <a:lnTo>
                  <a:pt x="48900" y="22563"/>
                </a:lnTo>
                <a:lnTo>
                  <a:pt x="48900" y="19407"/>
                </a:lnTo>
                <a:close/>
                <a:moveTo>
                  <a:pt x="54746" y="19407"/>
                </a:moveTo>
                <a:lnTo>
                  <a:pt x="54746" y="22563"/>
                </a:lnTo>
                <a:lnTo>
                  <a:pt x="51686" y="22563"/>
                </a:lnTo>
                <a:lnTo>
                  <a:pt x="51686" y="19407"/>
                </a:lnTo>
                <a:close/>
                <a:moveTo>
                  <a:pt x="57543" y="19407"/>
                </a:moveTo>
                <a:lnTo>
                  <a:pt x="57543" y="22563"/>
                </a:lnTo>
                <a:lnTo>
                  <a:pt x="54865" y="22563"/>
                </a:lnTo>
                <a:lnTo>
                  <a:pt x="54865" y="19407"/>
                </a:lnTo>
                <a:close/>
                <a:moveTo>
                  <a:pt x="60734" y="19407"/>
                </a:moveTo>
                <a:lnTo>
                  <a:pt x="60734" y="22563"/>
                </a:lnTo>
                <a:lnTo>
                  <a:pt x="57663" y="22563"/>
                </a:lnTo>
                <a:lnTo>
                  <a:pt x="57663" y="19407"/>
                </a:lnTo>
                <a:close/>
                <a:moveTo>
                  <a:pt x="63509" y="19407"/>
                </a:moveTo>
                <a:lnTo>
                  <a:pt x="63509" y="22563"/>
                </a:lnTo>
                <a:lnTo>
                  <a:pt x="60830" y="22563"/>
                </a:lnTo>
                <a:lnTo>
                  <a:pt x="60830" y="19407"/>
                </a:lnTo>
                <a:close/>
                <a:moveTo>
                  <a:pt x="66687" y="19407"/>
                </a:moveTo>
                <a:lnTo>
                  <a:pt x="66687" y="22563"/>
                </a:lnTo>
                <a:lnTo>
                  <a:pt x="63616" y="22563"/>
                </a:lnTo>
                <a:lnTo>
                  <a:pt x="63616" y="19407"/>
                </a:lnTo>
                <a:close/>
                <a:moveTo>
                  <a:pt x="69485" y="19407"/>
                </a:moveTo>
                <a:lnTo>
                  <a:pt x="69485" y="22563"/>
                </a:lnTo>
                <a:lnTo>
                  <a:pt x="66807" y="22563"/>
                </a:lnTo>
                <a:lnTo>
                  <a:pt x="66807" y="19407"/>
                </a:lnTo>
                <a:close/>
                <a:moveTo>
                  <a:pt x="72653" y="19407"/>
                </a:moveTo>
                <a:lnTo>
                  <a:pt x="72653" y="22563"/>
                </a:lnTo>
                <a:lnTo>
                  <a:pt x="69581" y="22563"/>
                </a:lnTo>
                <a:lnTo>
                  <a:pt x="69581" y="19407"/>
                </a:lnTo>
                <a:close/>
                <a:moveTo>
                  <a:pt x="75450" y="19407"/>
                </a:moveTo>
                <a:lnTo>
                  <a:pt x="75450" y="22563"/>
                </a:lnTo>
                <a:lnTo>
                  <a:pt x="72772" y="22563"/>
                </a:lnTo>
                <a:lnTo>
                  <a:pt x="72772" y="19407"/>
                </a:lnTo>
                <a:close/>
                <a:moveTo>
                  <a:pt x="78618" y="19407"/>
                </a:moveTo>
                <a:lnTo>
                  <a:pt x="78618" y="22563"/>
                </a:lnTo>
                <a:lnTo>
                  <a:pt x="75558" y="22563"/>
                </a:lnTo>
                <a:lnTo>
                  <a:pt x="75558" y="19407"/>
                </a:lnTo>
                <a:close/>
                <a:moveTo>
                  <a:pt x="81416" y="19407"/>
                </a:moveTo>
                <a:lnTo>
                  <a:pt x="81416" y="22563"/>
                </a:lnTo>
                <a:lnTo>
                  <a:pt x="78737" y="22563"/>
                </a:lnTo>
                <a:lnTo>
                  <a:pt x="78737" y="19407"/>
                </a:lnTo>
                <a:close/>
                <a:moveTo>
                  <a:pt x="84583" y="19407"/>
                </a:moveTo>
                <a:lnTo>
                  <a:pt x="84583" y="22563"/>
                </a:lnTo>
                <a:lnTo>
                  <a:pt x="81523" y="22563"/>
                </a:lnTo>
                <a:lnTo>
                  <a:pt x="81523" y="19407"/>
                </a:lnTo>
                <a:close/>
                <a:moveTo>
                  <a:pt x="87369" y="19407"/>
                </a:moveTo>
                <a:lnTo>
                  <a:pt x="87369" y="22563"/>
                </a:lnTo>
                <a:lnTo>
                  <a:pt x="84690" y="22563"/>
                </a:lnTo>
                <a:lnTo>
                  <a:pt x="84690" y="19407"/>
                </a:lnTo>
                <a:close/>
                <a:moveTo>
                  <a:pt x="90560" y="19407"/>
                </a:moveTo>
                <a:lnTo>
                  <a:pt x="90560" y="22563"/>
                </a:lnTo>
                <a:lnTo>
                  <a:pt x="87488" y="22563"/>
                </a:lnTo>
                <a:lnTo>
                  <a:pt x="87488" y="19407"/>
                </a:lnTo>
                <a:close/>
                <a:moveTo>
                  <a:pt x="93334" y="19407"/>
                </a:moveTo>
                <a:lnTo>
                  <a:pt x="93334" y="22563"/>
                </a:lnTo>
                <a:lnTo>
                  <a:pt x="90655" y="22563"/>
                </a:lnTo>
                <a:lnTo>
                  <a:pt x="90655" y="19407"/>
                </a:lnTo>
                <a:close/>
                <a:moveTo>
                  <a:pt x="96525" y="19407"/>
                </a:moveTo>
                <a:lnTo>
                  <a:pt x="96525" y="22563"/>
                </a:lnTo>
                <a:lnTo>
                  <a:pt x="93453" y="22563"/>
                </a:lnTo>
                <a:lnTo>
                  <a:pt x="93453" y="19407"/>
                </a:lnTo>
                <a:close/>
                <a:moveTo>
                  <a:pt x="99311" y="19407"/>
                </a:moveTo>
                <a:lnTo>
                  <a:pt x="99311" y="22563"/>
                </a:lnTo>
                <a:lnTo>
                  <a:pt x="96632" y="22563"/>
                </a:lnTo>
                <a:lnTo>
                  <a:pt x="96632" y="19407"/>
                </a:lnTo>
                <a:close/>
                <a:moveTo>
                  <a:pt x="102478" y="19407"/>
                </a:moveTo>
                <a:lnTo>
                  <a:pt x="102478" y="22563"/>
                </a:lnTo>
                <a:lnTo>
                  <a:pt x="99406" y="22563"/>
                </a:lnTo>
                <a:lnTo>
                  <a:pt x="99406" y="19407"/>
                </a:lnTo>
                <a:close/>
                <a:moveTo>
                  <a:pt x="105276" y="19407"/>
                </a:moveTo>
                <a:lnTo>
                  <a:pt x="105276" y="22563"/>
                </a:lnTo>
                <a:lnTo>
                  <a:pt x="102597" y="22563"/>
                </a:lnTo>
                <a:lnTo>
                  <a:pt x="102597" y="19407"/>
                </a:lnTo>
                <a:close/>
                <a:moveTo>
                  <a:pt x="108443" y="19407"/>
                </a:moveTo>
                <a:lnTo>
                  <a:pt x="108443" y="22563"/>
                </a:lnTo>
                <a:lnTo>
                  <a:pt x="105383" y="22563"/>
                </a:lnTo>
                <a:lnTo>
                  <a:pt x="105383" y="19407"/>
                </a:lnTo>
                <a:close/>
                <a:moveTo>
                  <a:pt x="7037" y="19419"/>
                </a:moveTo>
                <a:lnTo>
                  <a:pt x="7037" y="22575"/>
                </a:lnTo>
                <a:lnTo>
                  <a:pt x="3965" y="22575"/>
                </a:lnTo>
                <a:lnTo>
                  <a:pt x="3965" y="19419"/>
                </a:lnTo>
                <a:close/>
                <a:moveTo>
                  <a:pt x="9811" y="19419"/>
                </a:moveTo>
                <a:lnTo>
                  <a:pt x="9811" y="22575"/>
                </a:lnTo>
                <a:lnTo>
                  <a:pt x="7132" y="22575"/>
                </a:lnTo>
                <a:lnTo>
                  <a:pt x="7132" y="19419"/>
                </a:lnTo>
                <a:close/>
                <a:moveTo>
                  <a:pt x="13002" y="19419"/>
                </a:moveTo>
                <a:lnTo>
                  <a:pt x="13002" y="22575"/>
                </a:lnTo>
                <a:lnTo>
                  <a:pt x="9930" y="22575"/>
                </a:lnTo>
                <a:lnTo>
                  <a:pt x="9930" y="19419"/>
                </a:lnTo>
                <a:close/>
                <a:moveTo>
                  <a:pt x="15788" y="19419"/>
                </a:moveTo>
                <a:lnTo>
                  <a:pt x="15788" y="22575"/>
                </a:lnTo>
                <a:lnTo>
                  <a:pt x="13109" y="22575"/>
                </a:lnTo>
                <a:lnTo>
                  <a:pt x="13109" y="19419"/>
                </a:lnTo>
                <a:close/>
                <a:moveTo>
                  <a:pt x="18967" y="19419"/>
                </a:moveTo>
                <a:lnTo>
                  <a:pt x="18967" y="22575"/>
                </a:lnTo>
                <a:lnTo>
                  <a:pt x="15907" y="22575"/>
                </a:lnTo>
                <a:lnTo>
                  <a:pt x="15907" y="19419"/>
                </a:lnTo>
                <a:close/>
                <a:moveTo>
                  <a:pt x="21753" y="19419"/>
                </a:moveTo>
                <a:lnTo>
                  <a:pt x="21753" y="22575"/>
                </a:lnTo>
                <a:lnTo>
                  <a:pt x="19074" y="22575"/>
                </a:lnTo>
                <a:lnTo>
                  <a:pt x="19074" y="19419"/>
                </a:lnTo>
                <a:close/>
                <a:moveTo>
                  <a:pt x="24920" y="19419"/>
                </a:moveTo>
                <a:lnTo>
                  <a:pt x="24920" y="22575"/>
                </a:lnTo>
                <a:lnTo>
                  <a:pt x="21860" y="22575"/>
                </a:lnTo>
                <a:lnTo>
                  <a:pt x="21860" y="19419"/>
                </a:lnTo>
                <a:close/>
                <a:moveTo>
                  <a:pt x="7037" y="22682"/>
                </a:moveTo>
                <a:lnTo>
                  <a:pt x="7037" y="25432"/>
                </a:lnTo>
                <a:lnTo>
                  <a:pt x="3965" y="25432"/>
                </a:lnTo>
                <a:lnTo>
                  <a:pt x="3965" y="22682"/>
                </a:lnTo>
                <a:close/>
                <a:moveTo>
                  <a:pt x="9811" y="22682"/>
                </a:moveTo>
                <a:lnTo>
                  <a:pt x="9811" y="25432"/>
                </a:lnTo>
                <a:lnTo>
                  <a:pt x="7132" y="25432"/>
                </a:lnTo>
                <a:lnTo>
                  <a:pt x="7132" y="22682"/>
                </a:lnTo>
                <a:close/>
                <a:moveTo>
                  <a:pt x="13002" y="22682"/>
                </a:moveTo>
                <a:lnTo>
                  <a:pt x="13002" y="25432"/>
                </a:lnTo>
                <a:lnTo>
                  <a:pt x="9930" y="25432"/>
                </a:lnTo>
                <a:lnTo>
                  <a:pt x="9930" y="22682"/>
                </a:lnTo>
                <a:close/>
                <a:moveTo>
                  <a:pt x="15788" y="22682"/>
                </a:moveTo>
                <a:lnTo>
                  <a:pt x="15788" y="25432"/>
                </a:lnTo>
                <a:lnTo>
                  <a:pt x="13109" y="25432"/>
                </a:lnTo>
                <a:lnTo>
                  <a:pt x="13109" y="22682"/>
                </a:lnTo>
                <a:close/>
                <a:moveTo>
                  <a:pt x="18967" y="22682"/>
                </a:moveTo>
                <a:lnTo>
                  <a:pt x="18967" y="25432"/>
                </a:lnTo>
                <a:lnTo>
                  <a:pt x="15907" y="25432"/>
                </a:lnTo>
                <a:lnTo>
                  <a:pt x="15907" y="22682"/>
                </a:lnTo>
                <a:close/>
                <a:moveTo>
                  <a:pt x="21753" y="22682"/>
                </a:moveTo>
                <a:lnTo>
                  <a:pt x="21753" y="25432"/>
                </a:lnTo>
                <a:lnTo>
                  <a:pt x="19074" y="25432"/>
                </a:lnTo>
                <a:lnTo>
                  <a:pt x="19074" y="22682"/>
                </a:lnTo>
                <a:close/>
                <a:moveTo>
                  <a:pt x="24920" y="22682"/>
                </a:moveTo>
                <a:lnTo>
                  <a:pt x="24920" y="25432"/>
                </a:lnTo>
                <a:lnTo>
                  <a:pt x="21860" y="25432"/>
                </a:lnTo>
                <a:lnTo>
                  <a:pt x="21860" y="22682"/>
                </a:lnTo>
                <a:close/>
                <a:moveTo>
                  <a:pt x="27718" y="22682"/>
                </a:moveTo>
                <a:lnTo>
                  <a:pt x="27718" y="25432"/>
                </a:lnTo>
                <a:lnTo>
                  <a:pt x="25039" y="25432"/>
                </a:lnTo>
                <a:lnTo>
                  <a:pt x="25039" y="22682"/>
                </a:lnTo>
                <a:close/>
                <a:moveTo>
                  <a:pt x="30885" y="22682"/>
                </a:moveTo>
                <a:lnTo>
                  <a:pt x="30885" y="25432"/>
                </a:lnTo>
                <a:lnTo>
                  <a:pt x="27825" y="25432"/>
                </a:lnTo>
                <a:lnTo>
                  <a:pt x="27825" y="22682"/>
                </a:lnTo>
                <a:close/>
                <a:moveTo>
                  <a:pt x="33683" y="22682"/>
                </a:moveTo>
                <a:lnTo>
                  <a:pt x="33683" y="25432"/>
                </a:lnTo>
                <a:lnTo>
                  <a:pt x="31004" y="25432"/>
                </a:lnTo>
                <a:lnTo>
                  <a:pt x="31004" y="22682"/>
                </a:lnTo>
                <a:close/>
                <a:moveTo>
                  <a:pt x="36850" y="22682"/>
                </a:moveTo>
                <a:lnTo>
                  <a:pt x="36850" y="25432"/>
                </a:lnTo>
                <a:lnTo>
                  <a:pt x="33791" y="25432"/>
                </a:lnTo>
                <a:lnTo>
                  <a:pt x="33791" y="22682"/>
                </a:lnTo>
                <a:close/>
                <a:moveTo>
                  <a:pt x="39636" y="22682"/>
                </a:moveTo>
                <a:lnTo>
                  <a:pt x="39636" y="25432"/>
                </a:lnTo>
                <a:lnTo>
                  <a:pt x="36958" y="25432"/>
                </a:lnTo>
                <a:lnTo>
                  <a:pt x="36958" y="22682"/>
                </a:lnTo>
                <a:close/>
                <a:moveTo>
                  <a:pt x="42827" y="22682"/>
                </a:moveTo>
                <a:lnTo>
                  <a:pt x="42827" y="25432"/>
                </a:lnTo>
                <a:lnTo>
                  <a:pt x="39756" y="25432"/>
                </a:lnTo>
                <a:lnTo>
                  <a:pt x="39756" y="22682"/>
                </a:lnTo>
                <a:close/>
                <a:moveTo>
                  <a:pt x="45613" y="22682"/>
                </a:moveTo>
                <a:lnTo>
                  <a:pt x="45613" y="25432"/>
                </a:lnTo>
                <a:lnTo>
                  <a:pt x="42935" y="25432"/>
                </a:lnTo>
                <a:lnTo>
                  <a:pt x="42935" y="22682"/>
                </a:lnTo>
                <a:close/>
                <a:moveTo>
                  <a:pt x="48792" y="22682"/>
                </a:moveTo>
                <a:lnTo>
                  <a:pt x="48792" y="25432"/>
                </a:lnTo>
                <a:lnTo>
                  <a:pt x="45732" y="25432"/>
                </a:lnTo>
                <a:lnTo>
                  <a:pt x="45732" y="22682"/>
                </a:lnTo>
                <a:close/>
                <a:moveTo>
                  <a:pt x="51578" y="22682"/>
                </a:moveTo>
                <a:lnTo>
                  <a:pt x="51578" y="25432"/>
                </a:lnTo>
                <a:lnTo>
                  <a:pt x="48900" y="25432"/>
                </a:lnTo>
                <a:lnTo>
                  <a:pt x="48900" y="22682"/>
                </a:lnTo>
                <a:close/>
                <a:moveTo>
                  <a:pt x="54746" y="22682"/>
                </a:moveTo>
                <a:lnTo>
                  <a:pt x="54746" y="25432"/>
                </a:lnTo>
                <a:lnTo>
                  <a:pt x="51686" y="25432"/>
                </a:lnTo>
                <a:lnTo>
                  <a:pt x="51686" y="22682"/>
                </a:lnTo>
                <a:close/>
                <a:moveTo>
                  <a:pt x="57543" y="22682"/>
                </a:moveTo>
                <a:lnTo>
                  <a:pt x="57543" y="25432"/>
                </a:lnTo>
                <a:lnTo>
                  <a:pt x="54865" y="25432"/>
                </a:lnTo>
                <a:lnTo>
                  <a:pt x="54865" y="22682"/>
                </a:lnTo>
                <a:close/>
                <a:moveTo>
                  <a:pt x="60734" y="22682"/>
                </a:moveTo>
                <a:lnTo>
                  <a:pt x="60734" y="25432"/>
                </a:lnTo>
                <a:lnTo>
                  <a:pt x="57663" y="25432"/>
                </a:lnTo>
                <a:lnTo>
                  <a:pt x="57663" y="22682"/>
                </a:lnTo>
                <a:close/>
                <a:moveTo>
                  <a:pt x="63509" y="22682"/>
                </a:moveTo>
                <a:lnTo>
                  <a:pt x="63509" y="25432"/>
                </a:lnTo>
                <a:lnTo>
                  <a:pt x="60830" y="25432"/>
                </a:lnTo>
                <a:lnTo>
                  <a:pt x="60830" y="22682"/>
                </a:lnTo>
                <a:close/>
                <a:moveTo>
                  <a:pt x="66687" y="22682"/>
                </a:moveTo>
                <a:lnTo>
                  <a:pt x="66687" y="25432"/>
                </a:lnTo>
                <a:lnTo>
                  <a:pt x="63616" y="25432"/>
                </a:lnTo>
                <a:lnTo>
                  <a:pt x="63616" y="22682"/>
                </a:lnTo>
                <a:close/>
                <a:moveTo>
                  <a:pt x="69485" y="22682"/>
                </a:moveTo>
                <a:lnTo>
                  <a:pt x="69485" y="25432"/>
                </a:lnTo>
                <a:lnTo>
                  <a:pt x="66807" y="25432"/>
                </a:lnTo>
                <a:lnTo>
                  <a:pt x="66807" y="22682"/>
                </a:lnTo>
                <a:close/>
                <a:moveTo>
                  <a:pt x="72653" y="22682"/>
                </a:moveTo>
                <a:lnTo>
                  <a:pt x="72653" y="25432"/>
                </a:lnTo>
                <a:lnTo>
                  <a:pt x="69581" y="25432"/>
                </a:lnTo>
                <a:lnTo>
                  <a:pt x="69581" y="22682"/>
                </a:lnTo>
                <a:close/>
                <a:moveTo>
                  <a:pt x="75450" y="22682"/>
                </a:moveTo>
                <a:lnTo>
                  <a:pt x="75450" y="25432"/>
                </a:lnTo>
                <a:lnTo>
                  <a:pt x="72772" y="25432"/>
                </a:lnTo>
                <a:lnTo>
                  <a:pt x="72772" y="22682"/>
                </a:lnTo>
                <a:close/>
                <a:moveTo>
                  <a:pt x="78618" y="22682"/>
                </a:moveTo>
                <a:lnTo>
                  <a:pt x="78618" y="25432"/>
                </a:lnTo>
                <a:lnTo>
                  <a:pt x="75558" y="25432"/>
                </a:lnTo>
                <a:lnTo>
                  <a:pt x="75558" y="22682"/>
                </a:lnTo>
                <a:close/>
                <a:moveTo>
                  <a:pt x="81416" y="22682"/>
                </a:moveTo>
                <a:lnTo>
                  <a:pt x="81416" y="25432"/>
                </a:lnTo>
                <a:lnTo>
                  <a:pt x="78737" y="25432"/>
                </a:lnTo>
                <a:lnTo>
                  <a:pt x="78737" y="22682"/>
                </a:lnTo>
                <a:close/>
                <a:moveTo>
                  <a:pt x="84583" y="22682"/>
                </a:moveTo>
                <a:lnTo>
                  <a:pt x="84583" y="25432"/>
                </a:lnTo>
                <a:lnTo>
                  <a:pt x="81523" y="25432"/>
                </a:lnTo>
                <a:lnTo>
                  <a:pt x="81523" y="22682"/>
                </a:lnTo>
                <a:close/>
                <a:moveTo>
                  <a:pt x="87369" y="22682"/>
                </a:moveTo>
                <a:lnTo>
                  <a:pt x="87369" y="25432"/>
                </a:lnTo>
                <a:lnTo>
                  <a:pt x="84690" y="25432"/>
                </a:lnTo>
                <a:lnTo>
                  <a:pt x="84690" y="22682"/>
                </a:lnTo>
                <a:close/>
                <a:moveTo>
                  <a:pt x="90560" y="22682"/>
                </a:moveTo>
                <a:lnTo>
                  <a:pt x="90560" y="25432"/>
                </a:lnTo>
                <a:lnTo>
                  <a:pt x="87488" y="25432"/>
                </a:lnTo>
                <a:lnTo>
                  <a:pt x="87488" y="22682"/>
                </a:lnTo>
                <a:close/>
                <a:moveTo>
                  <a:pt x="93334" y="22682"/>
                </a:moveTo>
                <a:lnTo>
                  <a:pt x="93334" y="25432"/>
                </a:lnTo>
                <a:lnTo>
                  <a:pt x="90655" y="25432"/>
                </a:lnTo>
                <a:lnTo>
                  <a:pt x="90655" y="22682"/>
                </a:lnTo>
                <a:close/>
                <a:moveTo>
                  <a:pt x="96525" y="22682"/>
                </a:moveTo>
                <a:lnTo>
                  <a:pt x="96525" y="25432"/>
                </a:lnTo>
                <a:lnTo>
                  <a:pt x="93453" y="25432"/>
                </a:lnTo>
                <a:lnTo>
                  <a:pt x="93453" y="22682"/>
                </a:lnTo>
                <a:close/>
                <a:moveTo>
                  <a:pt x="99311" y="22682"/>
                </a:moveTo>
                <a:lnTo>
                  <a:pt x="99311" y="25432"/>
                </a:lnTo>
                <a:lnTo>
                  <a:pt x="96632" y="25432"/>
                </a:lnTo>
                <a:lnTo>
                  <a:pt x="96632" y="22682"/>
                </a:lnTo>
                <a:close/>
                <a:moveTo>
                  <a:pt x="102478" y="22682"/>
                </a:moveTo>
                <a:lnTo>
                  <a:pt x="102478" y="25432"/>
                </a:lnTo>
                <a:lnTo>
                  <a:pt x="99406" y="25432"/>
                </a:lnTo>
                <a:lnTo>
                  <a:pt x="99406" y="22682"/>
                </a:lnTo>
                <a:close/>
                <a:moveTo>
                  <a:pt x="105276" y="22682"/>
                </a:moveTo>
                <a:lnTo>
                  <a:pt x="105276" y="25432"/>
                </a:lnTo>
                <a:lnTo>
                  <a:pt x="102597" y="25432"/>
                </a:lnTo>
                <a:lnTo>
                  <a:pt x="102597" y="22682"/>
                </a:lnTo>
                <a:close/>
                <a:moveTo>
                  <a:pt x="108443" y="22682"/>
                </a:moveTo>
                <a:lnTo>
                  <a:pt x="108443" y="25432"/>
                </a:lnTo>
                <a:lnTo>
                  <a:pt x="105383" y="25432"/>
                </a:lnTo>
                <a:lnTo>
                  <a:pt x="105383" y="22682"/>
                </a:lnTo>
                <a:close/>
                <a:moveTo>
                  <a:pt x="7037" y="25551"/>
                </a:moveTo>
                <a:lnTo>
                  <a:pt x="7037" y="28706"/>
                </a:lnTo>
                <a:lnTo>
                  <a:pt x="3965" y="28706"/>
                </a:lnTo>
                <a:lnTo>
                  <a:pt x="3965" y="25551"/>
                </a:lnTo>
                <a:close/>
                <a:moveTo>
                  <a:pt x="9811" y="25551"/>
                </a:moveTo>
                <a:lnTo>
                  <a:pt x="9811" y="28706"/>
                </a:lnTo>
                <a:lnTo>
                  <a:pt x="7132" y="28706"/>
                </a:lnTo>
                <a:lnTo>
                  <a:pt x="7132" y="25551"/>
                </a:lnTo>
                <a:close/>
                <a:moveTo>
                  <a:pt x="13002" y="25551"/>
                </a:moveTo>
                <a:lnTo>
                  <a:pt x="13002" y="28706"/>
                </a:lnTo>
                <a:lnTo>
                  <a:pt x="9930" y="28706"/>
                </a:lnTo>
                <a:lnTo>
                  <a:pt x="9930" y="25551"/>
                </a:lnTo>
                <a:close/>
                <a:moveTo>
                  <a:pt x="15788" y="25551"/>
                </a:moveTo>
                <a:lnTo>
                  <a:pt x="15788" y="28706"/>
                </a:lnTo>
                <a:lnTo>
                  <a:pt x="13109" y="28706"/>
                </a:lnTo>
                <a:lnTo>
                  <a:pt x="13109" y="25551"/>
                </a:lnTo>
                <a:close/>
                <a:moveTo>
                  <a:pt x="18967" y="25551"/>
                </a:moveTo>
                <a:lnTo>
                  <a:pt x="18967" y="28706"/>
                </a:lnTo>
                <a:lnTo>
                  <a:pt x="15907" y="28706"/>
                </a:lnTo>
                <a:lnTo>
                  <a:pt x="15907" y="25551"/>
                </a:lnTo>
                <a:close/>
                <a:moveTo>
                  <a:pt x="21753" y="25551"/>
                </a:moveTo>
                <a:lnTo>
                  <a:pt x="21753" y="28706"/>
                </a:lnTo>
                <a:lnTo>
                  <a:pt x="19074" y="28706"/>
                </a:lnTo>
                <a:lnTo>
                  <a:pt x="19074" y="25551"/>
                </a:lnTo>
                <a:close/>
                <a:moveTo>
                  <a:pt x="24920" y="25551"/>
                </a:moveTo>
                <a:lnTo>
                  <a:pt x="24920" y="28706"/>
                </a:lnTo>
                <a:lnTo>
                  <a:pt x="21860" y="28706"/>
                </a:lnTo>
                <a:lnTo>
                  <a:pt x="21860" y="25551"/>
                </a:lnTo>
                <a:close/>
                <a:moveTo>
                  <a:pt x="27718" y="25551"/>
                </a:moveTo>
                <a:lnTo>
                  <a:pt x="27718" y="28706"/>
                </a:lnTo>
                <a:lnTo>
                  <a:pt x="25039" y="28706"/>
                </a:lnTo>
                <a:lnTo>
                  <a:pt x="25039" y="25551"/>
                </a:lnTo>
                <a:close/>
                <a:moveTo>
                  <a:pt x="30885" y="25551"/>
                </a:moveTo>
                <a:lnTo>
                  <a:pt x="30885" y="28706"/>
                </a:lnTo>
                <a:lnTo>
                  <a:pt x="27825" y="28706"/>
                </a:lnTo>
                <a:lnTo>
                  <a:pt x="27825" y="25551"/>
                </a:lnTo>
                <a:close/>
                <a:moveTo>
                  <a:pt x="33683" y="25551"/>
                </a:moveTo>
                <a:lnTo>
                  <a:pt x="33683" y="28706"/>
                </a:lnTo>
                <a:lnTo>
                  <a:pt x="31004" y="28706"/>
                </a:lnTo>
                <a:lnTo>
                  <a:pt x="31004" y="25551"/>
                </a:lnTo>
                <a:close/>
                <a:moveTo>
                  <a:pt x="36850" y="25551"/>
                </a:moveTo>
                <a:lnTo>
                  <a:pt x="36850" y="28706"/>
                </a:lnTo>
                <a:lnTo>
                  <a:pt x="33791" y="28706"/>
                </a:lnTo>
                <a:lnTo>
                  <a:pt x="33791" y="25551"/>
                </a:lnTo>
                <a:close/>
                <a:moveTo>
                  <a:pt x="39636" y="25551"/>
                </a:moveTo>
                <a:lnTo>
                  <a:pt x="39636" y="28706"/>
                </a:lnTo>
                <a:lnTo>
                  <a:pt x="36958" y="28706"/>
                </a:lnTo>
                <a:lnTo>
                  <a:pt x="36958" y="25551"/>
                </a:lnTo>
                <a:close/>
                <a:moveTo>
                  <a:pt x="42827" y="25551"/>
                </a:moveTo>
                <a:lnTo>
                  <a:pt x="42827" y="28706"/>
                </a:lnTo>
                <a:lnTo>
                  <a:pt x="39756" y="28706"/>
                </a:lnTo>
                <a:lnTo>
                  <a:pt x="39756" y="25551"/>
                </a:lnTo>
                <a:close/>
                <a:moveTo>
                  <a:pt x="45613" y="25551"/>
                </a:moveTo>
                <a:lnTo>
                  <a:pt x="45613" y="28706"/>
                </a:lnTo>
                <a:lnTo>
                  <a:pt x="42935" y="28706"/>
                </a:lnTo>
                <a:lnTo>
                  <a:pt x="42935" y="25551"/>
                </a:lnTo>
                <a:close/>
                <a:moveTo>
                  <a:pt x="48792" y="25551"/>
                </a:moveTo>
                <a:lnTo>
                  <a:pt x="48792" y="28706"/>
                </a:lnTo>
                <a:lnTo>
                  <a:pt x="45732" y="28706"/>
                </a:lnTo>
                <a:lnTo>
                  <a:pt x="45732" y="25551"/>
                </a:lnTo>
                <a:close/>
                <a:moveTo>
                  <a:pt x="51578" y="25551"/>
                </a:moveTo>
                <a:lnTo>
                  <a:pt x="51578" y="28706"/>
                </a:lnTo>
                <a:lnTo>
                  <a:pt x="48900" y="28706"/>
                </a:lnTo>
                <a:lnTo>
                  <a:pt x="48900" y="25551"/>
                </a:lnTo>
                <a:close/>
                <a:moveTo>
                  <a:pt x="54746" y="25551"/>
                </a:moveTo>
                <a:lnTo>
                  <a:pt x="54746" y="28706"/>
                </a:lnTo>
                <a:lnTo>
                  <a:pt x="51686" y="28706"/>
                </a:lnTo>
                <a:lnTo>
                  <a:pt x="51686" y="25551"/>
                </a:lnTo>
                <a:close/>
                <a:moveTo>
                  <a:pt x="57543" y="25551"/>
                </a:moveTo>
                <a:lnTo>
                  <a:pt x="57543" y="28706"/>
                </a:lnTo>
                <a:lnTo>
                  <a:pt x="54865" y="28706"/>
                </a:lnTo>
                <a:lnTo>
                  <a:pt x="54865" y="25551"/>
                </a:lnTo>
                <a:close/>
                <a:moveTo>
                  <a:pt x="60734" y="25551"/>
                </a:moveTo>
                <a:lnTo>
                  <a:pt x="60734" y="28706"/>
                </a:lnTo>
                <a:lnTo>
                  <a:pt x="57663" y="28706"/>
                </a:lnTo>
                <a:lnTo>
                  <a:pt x="57663" y="25551"/>
                </a:lnTo>
                <a:close/>
                <a:moveTo>
                  <a:pt x="63509" y="25551"/>
                </a:moveTo>
                <a:lnTo>
                  <a:pt x="63509" y="28706"/>
                </a:lnTo>
                <a:lnTo>
                  <a:pt x="60830" y="28706"/>
                </a:lnTo>
                <a:lnTo>
                  <a:pt x="60830" y="25551"/>
                </a:lnTo>
                <a:close/>
                <a:moveTo>
                  <a:pt x="66687" y="25551"/>
                </a:moveTo>
                <a:lnTo>
                  <a:pt x="66687" y="28706"/>
                </a:lnTo>
                <a:lnTo>
                  <a:pt x="63616" y="28706"/>
                </a:lnTo>
                <a:lnTo>
                  <a:pt x="63616" y="25551"/>
                </a:lnTo>
                <a:close/>
                <a:moveTo>
                  <a:pt x="69485" y="25551"/>
                </a:moveTo>
                <a:lnTo>
                  <a:pt x="69485" y="28706"/>
                </a:lnTo>
                <a:lnTo>
                  <a:pt x="66807" y="28706"/>
                </a:lnTo>
                <a:lnTo>
                  <a:pt x="66807" y="25551"/>
                </a:lnTo>
                <a:close/>
                <a:moveTo>
                  <a:pt x="72653" y="25551"/>
                </a:moveTo>
                <a:lnTo>
                  <a:pt x="72653" y="28706"/>
                </a:lnTo>
                <a:lnTo>
                  <a:pt x="69581" y="28706"/>
                </a:lnTo>
                <a:lnTo>
                  <a:pt x="69581" y="25551"/>
                </a:lnTo>
                <a:close/>
                <a:moveTo>
                  <a:pt x="75450" y="25551"/>
                </a:moveTo>
                <a:lnTo>
                  <a:pt x="75450" y="28706"/>
                </a:lnTo>
                <a:lnTo>
                  <a:pt x="72772" y="28706"/>
                </a:lnTo>
                <a:lnTo>
                  <a:pt x="72772" y="25551"/>
                </a:lnTo>
                <a:close/>
                <a:moveTo>
                  <a:pt x="78618" y="25551"/>
                </a:moveTo>
                <a:lnTo>
                  <a:pt x="78618" y="28706"/>
                </a:lnTo>
                <a:lnTo>
                  <a:pt x="75558" y="28706"/>
                </a:lnTo>
                <a:lnTo>
                  <a:pt x="75558" y="25551"/>
                </a:lnTo>
                <a:close/>
                <a:moveTo>
                  <a:pt x="81416" y="25551"/>
                </a:moveTo>
                <a:lnTo>
                  <a:pt x="81416" y="28706"/>
                </a:lnTo>
                <a:lnTo>
                  <a:pt x="78737" y="28706"/>
                </a:lnTo>
                <a:lnTo>
                  <a:pt x="78737" y="25551"/>
                </a:lnTo>
                <a:close/>
                <a:moveTo>
                  <a:pt x="84583" y="25551"/>
                </a:moveTo>
                <a:lnTo>
                  <a:pt x="84583" y="28706"/>
                </a:lnTo>
                <a:lnTo>
                  <a:pt x="81523" y="28706"/>
                </a:lnTo>
                <a:lnTo>
                  <a:pt x="81523" y="25551"/>
                </a:lnTo>
                <a:close/>
                <a:moveTo>
                  <a:pt x="87369" y="25551"/>
                </a:moveTo>
                <a:lnTo>
                  <a:pt x="87369" y="28706"/>
                </a:lnTo>
                <a:lnTo>
                  <a:pt x="84690" y="28706"/>
                </a:lnTo>
                <a:lnTo>
                  <a:pt x="84690" y="25551"/>
                </a:lnTo>
                <a:close/>
                <a:moveTo>
                  <a:pt x="90560" y="25551"/>
                </a:moveTo>
                <a:lnTo>
                  <a:pt x="90560" y="28706"/>
                </a:lnTo>
                <a:lnTo>
                  <a:pt x="87488" y="28706"/>
                </a:lnTo>
                <a:lnTo>
                  <a:pt x="87488" y="25551"/>
                </a:lnTo>
                <a:close/>
                <a:moveTo>
                  <a:pt x="93334" y="25551"/>
                </a:moveTo>
                <a:lnTo>
                  <a:pt x="93334" y="28706"/>
                </a:lnTo>
                <a:lnTo>
                  <a:pt x="90655" y="28706"/>
                </a:lnTo>
                <a:lnTo>
                  <a:pt x="90655" y="25551"/>
                </a:lnTo>
                <a:close/>
                <a:moveTo>
                  <a:pt x="96525" y="25551"/>
                </a:moveTo>
                <a:lnTo>
                  <a:pt x="96525" y="28706"/>
                </a:lnTo>
                <a:lnTo>
                  <a:pt x="93453" y="28706"/>
                </a:lnTo>
                <a:lnTo>
                  <a:pt x="93453" y="25551"/>
                </a:lnTo>
                <a:close/>
                <a:moveTo>
                  <a:pt x="99311" y="25551"/>
                </a:moveTo>
                <a:lnTo>
                  <a:pt x="99311" y="28706"/>
                </a:lnTo>
                <a:lnTo>
                  <a:pt x="96632" y="28706"/>
                </a:lnTo>
                <a:lnTo>
                  <a:pt x="96632" y="25551"/>
                </a:lnTo>
                <a:close/>
                <a:moveTo>
                  <a:pt x="102478" y="25551"/>
                </a:moveTo>
                <a:lnTo>
                  <a:pt x="102478" y="28706"/>
                </a:lnTo>
                <a:lnTo>
                  <a:pt x="99406" y="28706"/>
                </a:lnTo>
                <a:lnTo>
                  <a:pt x="99406" y="25551"/>
                </a:lnTo>
                <a:close/>
                <a:moveTo>
                  <a:pt x="105276" y="25551"/>
                </a:moveTo>
                <a:lnTo>
                  <a:pt x="105276" y="28706"/>
                </a:lnTo>
                <a:lnTo>
                  <a:pt x="102597" y="28706"/>
                </a:lnTo>
                <a:lnTo>
                  <a:pt x="102597" y="25551"/>
                </a:lnTo>
                <a:close/>
                <a:moveTo>
                  <a:pt x="108443" y="25551"/>
                </a:moveTo>
                <a:lnTo>
                  <a:pt x="108443" y="28706"/>
                </a:lnTo>
                <a:lnTo>
                  <a:pt x="105383" y="28706"/>
                </a:lnTo>
                <a:lnTo>
                  <a:pt x="105383" y="25551"/>
                </a:lnTo>
                <a:close/>
                <a:moveTo>
                  <a:pt x="7037" y="28813"/>
                </a:moveTo>
                <a:lnTo>
                  <a:pt x="7037" y="31564"/>
                </a:lnTo>
                <a:lnTo>
                  <a:pt x="3965" y="31564"/>
                </a:lnTo>
                <a:lnTo>
                  <a:pt x="3965" y="28813"/>
                </a:lnTo>
                <a:close/>
                <a:moveTo>
                  <a:pt x="9811" y="28813"/>
                </a:moveTo>
                <a:lnTo>
                  <a:pt x="9811" y="31564"/>
                </a:lnTo>
                <a:lnTo>
                  <a:pt x="7132" y="31564"/>
                </a:lnTo>
                <a:lnTo>
                  <a:pt x="7132" y="28813"/>
                </a:lnTo>
                <a:close/>
                <a:moveTo>
                  <a:pt x="13002" y="28813"/>
                </a:moveTo>
                <a:lnTo>
                  <a:pt x="13002" y="31564"/>
                </a:lnTo>
                <a:lnTo>
                  <a:pt x="9930" y="31564"/>
                </a:lnTo>
                <a:lnTo>
                  <a:pt x="9930" y="28813"/>
                </a:lnTo>
                <a:close/>
                <a:moveTo>
                  <a:pt x="15788" y="28813"/>
                </a:moveTo>
                <a:lnTo>
                  <a:pt x="15788" y="31564"/>
                </a:lnTo>
                <a:lnTo>
                  <a:pt x="13109" y="31564"/>
                </a:lnTo>
                <a:lnTo>
                  <a:pt x="13109" y="28813"/>
                </a:lnTo>
                <a:close/>
                <a:moveTo>
                  <a:pt x="18967" y="28813"/>
                </a:moveTo>
                <a:lnTo>
                  <a:pt x="18967" y="31564"/>
                </a:lnTo>
                <a:lnTo>
                  <a:pt x="15907" y="31564"/>
                </a:lnTo>
                <a:lnTo>
                  <a:pt x="15907" y="28813"/>
                </a:lnTo>
                <a:close/>
                <a:moveTo>
                  <a:pt x="21753" y="28813"/>
                </a:moveTo>
                <a:lnTo>
                  <a:pt x="21753" y="31564"/>
                </a:lnTo>
                <a:lnTo>
                  <a:pt x="19074" y="31564"/>
                </a:lnTo>
                <a:lnTo>
                  <a:pt x="19074" y="28813"/>
                </a:lnTo>
                <a:close/>
                <a:moveTo>
                  <a:pt x="24920" y="28813"/>
                </a:moveTo>
                <a:lnTo>
                  <a:pt x="24920" y="31564"/>
                </a:lnTo>
                <a:lnTo>
                  <a:pt x="21860" y="31564"/>
                </a:lnTo>
                <a:lnTo>
                  <a:pt x="21860" y="28813"/>
                </a:lnTo>
                <a:close/>
                <a:moveTo>
                  <a:pt x="27718" y="28813"/>
                </a:moveTo>
                <a:lnTo>
                  <a:pt x="27718" y="31564"/>
                </a:lnTo>
                <a:lnTo>
                  <a:pt x="25039" y="31564"/>
                </a:lnTo>
                <a:lnTo>
                  <a:pt x="25039" y="28813"/>
                </a:lnTo>
                <a:close/>
                <a:moveTo>
                  <a:pt x="30885" y="28813"/>
                </a:moveTo>
                <a:lnTo>
                  <a:pt x="30885" y="31564"/>
                </a:lnTo>
                <a:lnTo>
                  <a:pt x="27825" y="31564"/>
                </a:lnTo>
                <a:lnTo>
                  <a:pt x="27825" y="28813"/>
                </a:lnTo>
                <a:close/>
                <a:moveTo>
                  <a:pt x="33683" y="28813"/>
                </a:moveTo>
                <a:lnTo>
                  <a:pt x="33683" y="31564"/>
                </a:lnTo>
                <a:lnTo>
                  <a:pt x="31004" y="31564"/>
                </a:lnTo>
                <a:lnTo>
                  <a:pt x="31004" y="28813"/>
                </a:lnTo>
                <a:close/>
                <a:moveTo>
                  <a:pt x="36850" y="28813"/>
                </a:moveTo>
                <a:lnTo>
                  <a:pt x="36850" y="31564"/>
                </a:lnTo>
                <a:lnTo>
                  <a:pt x="33791" y="31564"/>
                </a:lnTo>
                <a:lnTo>
                  <a:pt x="33791" y="28813"/>
                </a:lnTo>
                <a:close/>
                <a:moveTo>
                  <a:pt x="39636" y="28813"/>
                </a:moveTo>
                <a:lnTo>
                  <a:pt x="39636" y="31564"/>
                </a:lnTo>
                <a:lnTo>
                  <a:pt x="36958" y="31564"/>
                </a:lnTo>
                <a:lnTo>
                  <a:pt x="36958" y="28813"/>
                </a:lnTo>
                <a:close/>
                <a:moveTo>
                  <a:pt x="42827" y="28813"/>
                </a:moveTo>
                <a:lnTo>
                  <a:pt x="42827" y="31564"/>
                </a:lnTo>
                <a:lnTo>
                  <a:pt x="39756" y="31564"/>
                </a:lnTo>
                <a:lnTo>
                  <a:pt x="39756" y="28813"/>
                </a:lnTo>
                <a:close/>
                <a:moveTo>
                  <a:pt x="45613" y="28813"/>
                </a:moveTo>
                <a:lnTo>
                  <a:pt x="45613" y="31564"/>
                </a:lnTo>
                <a:lnTo>
                  <a:pt x="42935" y="31564"/>
                </a:lnTo>
                <a:lnTo>
                  <a:pt x="42935" y="28813"/>
                </a:lnTo>
                <a:close/>
                <a:moveTo>
                  <a:pt x="48792" y="28813"/>
                </a:moveTo>
                <a:lnTo>
                  <a:pt x="48792" y="31564"/>
                </a:lnTo>
                <a:lnTo>
                  <a:pt x="45732" y="31564"/>
                </a:lnTo>
                <a:lnTo>
                  <a:pt x="45732" y="28813"/>
                </a:lnTo>
                <a:close/>
                <a:moveTo>
                  <a:pt x="51578" y="28813"/>
                </a:moveTo>
                <a:lnTo>
                  <a:pt x="51578" y="31564"/>
                </a:lnTo>
                <a:lnTo>
                  <a:pt x="48900" y="31564"/>
                </a:lnTo>
                <a:lnTo>
                  <a:pt x="48900" y="28813"/>
                </a:lnTo>
                <a:close/>
                <a:moveTo>
                  <a:pt x="54746" y="28813"/>
                </a:moveTo>
                <a:lnTo>
                  <a:pt x="54746" y="31564"/>
                </a:lnTo>
                <a:lnTo>
                  <a:pt x="51686" y="31564"/>
                </a:lnTo>
                <a:lnTo>
                  <a:pt x="51686" y="28813"/>
                </a:lnTo>
                <a:close/>
                <a:moveTo>
                  <a:pt x="57543" y="28813"/>
                </a:moveTo>
                <a:lnTo>
                  <a:pt x="57543" y="31564"/>
                </a:lnTo>
                <a:lnTo>
                  <a:pt x="54865" y="31564"/>
                </a:lnTo>
                <a:lnTo>
                  <a:pt x="54865" y="28813"/>
                </a:lnTo>
                <a:close/>
                <a:moveTo>
                  <a:pt x="60734" y="28813"/>
                </a:moveTo>
                <a:lnTo>
                  <a:pt x="60734" y="31564"/>
                </a:lnTo>
                <a:lnTo>
                  <a:pt x="57663" y="31564"/>
                </a:lnTo>
                <a:lnTo>
                  <a:pt x="57663" y="28813"/>
                </a:lnTo>
                <a:close/>
                <a:moveTo>
                  <a:pt x="63509" y="28813"/>
                </a:moveTo>
                <a:lnTo>
                  <a:pt x="63509" y="31564"/>
                </a:lnTo>
                <a:lnTo>
                  <a:pt x="60830" y="31564"/>
                </a:lnTo>
                <a:lnTo>
                  <a:pt x="60830" y="28813"/>
                </a:lnTo>
                <a:close/>
                <a:moveTo>
                  <a:pt x="66687" y="28813"/>
                </a:moveTo>
                <a:lnTo>
                  <a:pt x="66687" y="31564"/>
                </a:lnTo>
                <a:lnTo>
                  <a:pt x="63616" y="31564"/>
                </a:lnTo>
                <a:lnTo>
                  <a:pt x="63616" y="28813"/>
                </a:lnTo>
                <a:close/>
                <a:moveTo>
                  <a:pt x="69485" y="28813"/>
                </a:moveTo>
                <a:lnTo>
                  <a:pt x="69485" y="31564"/>
                </a:lnTo>
                <a:lnTo>
                  <a:pt x="66807" y="31564"/>
                </a:lnTo>
                <a:lnTo>
                  <a:pt x="66807" y="28813"/>
                </a:lnTo>
                <a:close/>
                <a:moveTo>
                  <a:pt x="72653" y="28813"/>
                </a:moveTo>
                <a:lnTo>
                  <a:pt x="72653" y="31564"/>
                </a:lnTo>
                <a:lnTo>
                  <a:pt x="69581" y="31564"/>
                </a:lnTo>
                <a:lnTo>
                  <a:pt x="69581" y="28813"/>
                </a:lnTo>
                <a:close/>
                <a:moveTo>
                  <a:pt x="75450" y="28813"/>
                </a:moveTo>
                <a:lnTo>
                  <a:pt x="75450" y="31564"/>
                </a:lnTo>
                <a:lnTo>
                  <a:pt x="72772" y="31564"/>
                </a:lnTo>
                <a:lnTo>
                  <a:pt x="72772" y="28813"/>
                </a:lnTo>
                <a:close/>
                <a:moveTo>
                  <a:pt x="78618" y="28813"/>
                </a:moveTo>
                <a:lnTo>
                  <a:pt x="78618" y="31564"/>
                </a:lnTo>
                <a:lnTo>
                  <a:pt x="75558" y="31564"/>
                </a:lnTo>
                <a:lnTo>
                  <a:pt x="75558" y="28813"/>
                </a:lnTo>
                <a:close/>
                <a:moveTo>
                  <a:pt x="81416" y="28813"/>
                </a:moveTo>
                <a:lnTo>
                  <a:pt x="81416" y="31564"/>
                </a:lnTo>
                <a:lnTo>
                  <a:pt x="78737" y="31564"/>
                </a:lnTo>
                <a:lnTo>
                  <a:pt x="78737" y="28813"/>
                </a:lnTo>
                <a:close/>
                <a:moveTo>
                  <a:pt x="84583" y="28813"/>
                </a:moveTo>
                <a:lnTo>
                  <a:pt x="84583" y="31564"/>
                </a:lnTo>
                <a:lnTo>
                  <a:pt x="81523" y="31564"/>
                </a:lnTo>
                <a:lnTo>
                  <a:pt x="81523" y="28813"/>
                </a:lnTo>
                <a:close/>
                <a:moveTo>
                  <a:pt x="87369" y="28813"/>
                </a:moveTo>
                <a:lnTo>
                  <a:pt x="87369" y="31564"/>
                </a:lnTo>
                <a:lnTo>
                  <a:pt x="84690" y="31564"/>
                </a:lnTo>
                <a:lnTo>
                  <a:pt x="84690" y="28813"/>
                </a:lnTo>
                <a:close/>
                <a:moveTo>
                  <a:pt x="90560" y="28813"/>
                </a:moveTo>
                <a:lnTo>
                  <a:pt x="90560" y="31564"/>
                </a:lnTo>
                <a:lnTo>
                  <a:pt x="87488" y="31564"/>
                </a:lnTo>
                <a:lnTo>
                  <a:pt x="87488" y="28813"/>
                </a:lnTo>
                <a:close/>
                <a:moveTo>
                  <a:pt x="93334" y="28813"/>
                </a:moveTo>
                <a:lnTo>
                  <a:pt x="93334" y="31564"/>
                </a:lnTo>
                <a:lnTo>
                  <a:pt x="90655" y="31564"/>
                </a:lnTo>
                <a:lnTo>
                  <a:pt x="90655" y="28813"/>
                </a:lnTo>
                <a:close/>
                <a:moveTo>
                  <a:pt x="96525" y="28813"/>
                </a:moveTo>
                <a:lnTo>
                  <a:pt x="96525" y="31564"/>
                </a:lnTo>
                <a:lnTo>
                  <a:pt x="93453" y="31564"/>
                </a:lnTo>
                <a:lnTo>
                  <a:pt x="93453" y="28813"/>
                </a:lnTo>
                <a:close/>
                <a:moveTo>
                  <a:pt x="99311" y="28813"/>
                </a:moveTo>
                <a:lnTo>
                  <a:pt x="99311" y="31564"/>
                </a:lnTo>
                <a:lnTo>
                  <a:pt x="96632" y="31564"/>
                </a:lnTo>
                <a:lnTo>
                  <a:pt x="96632" y="28813"/>
                </a:lnTo>
                <a:close/>
                <a:moveTo>
                  <a:pt x="102478" y="28813"/>
                </a:moveTo>
                <a:lnTo>
                  <a:pt x="102478" y="31564"/>
                </a:lnTo>
                <a:lnTo>
                  <a:pt x="99406" y="31564"/>
                </a:lnTo>
                <a:lnTo>
                  <a:pt x="99406" y="28813"/>
                </a:lnTo>
                <a:close/>
                <a:moveTo>
                  <a:pt x="105276" y="28813"/>
                </a:moveTo>
                <a:lnTo>
                  <a:pt x="105276" y="31564"/>
                </a:lnTo>
                <a:lnTo>
                  <a:pt x="102597" y="31564"/>
                </a:lnTo>
                <a:lnTo>
                  <a:pt x="102597" y="28813"/>
                </a:lnTo>
                <a:close/>
                <a:moveTo>
                  <a:pt x="108443" y="28813"/>
                </a:moveTo>
                <a:lnTo>
                  <a:pt x="108443" y="31564"/>
                </a:lnTo>
                <a:lnTo>
                  <a:pt x="105383" y="31564"/>
                </a:lnTo>
                <a:lnTo>
                  <a:pt x="105383" y="28813"/>
                </a:lnTo>
                <a:close/>
                <a:moveTo>
                  <a:pt x="7037" y="31683"/>
                </a:moveTo>
                <a:lnTo>
                  <a:pt x="7037" y="34838"/>
                </a:lnTo>
                <a:lnTo>
                  <a:pt x="3965" y="34838"/>
                </a:lnTo>
                <a:lnTo>
                  <a:pt x="3965" y="31683"/>
                </a:lnTo>
                <a:close/>
                <a:moveTo>
                  <a:pt x="9811" y="31683"/>
                </a:moveTo>
                <a:lnTo>
                  <a:pt x="9811" y="34838"/>
                </a:lnTo>
                <a:lnTo>
                  <a:pt x="7132" y="34838"/>
                </a:lnTo>
                <a:lnTo>
                  <a:pt x="7132" y="31683"/>
                </a:lnTo>
                <a:close/>
                <a:moveTo>
                  <a:pt x="13002" y="31683"/>
                </a:moveTo>
                <a:lnTo>
                  <a:pt x="13002" y="34838"/>
                </a:lnTo>
                <a:lnTo>
                  <a:pt x="9930" y="34838"/>
                </a:lnTo>
                <a:lnTo>
                  <a:pt x="9930" y="31683"/>
                </a:lnTo>
                <a:close/>
                <a:moveTo>
                  <a:pt x="15788" y="31683"/>
                </a:moveTo>
                <a:lnTo>
                  <a:pt x="15788" y="34838"/>
                </a:lnTo>
                <a:lnTo>
                  <a:pt x="13109" y="34838"/>
                </a:lnTo>
                <a:lnTo>
                  <a:pt x="13109" y="31683"/>
                </a:lnTo>
                <a:close/>
                <a:moveTo>
                  <a:pt x="18967" y="31683"/>
                </a:moveTo>
                <a:lnTo>
                  <a:pt x="18967" y="34838"/>
                </a:lnTo>
                <a:lnTo>
                  <a:pt x="15907" y="34838"/>
                </a:lnTo>
                <a:lnTo>
                  <a:pt x="15907" y="31683"/>
                </a:lnTo>
                <a:close/>
                <a:moveTo>
                  <a:pt x="21753" y="31683"/>
                </a:moveTo>
                <a:lnTo>
                  <a:pt x="21753" y="34838"/>
                </a:lnTo>
                <a:lnTo>
                  <a:pt x="19074" y="34838"/>
                </a:lnTo>
                <a:lnTo>
                  <a:pt x="19074" y="31683"/>
                </a:lnTo>
                <a:close/>
                <a:moveTo>
                  <a:pt x="24920" y="31683"/>
                </a:moveTo>
                <a:lnTo>
                  <a:pt x="24920" y="34838"/>
                </a:lnTo>
                <a:lnTo>
                  <a:pt x="21860" y="34838"/>
                </a:lnTo>
                <a:lnTo>
                  <a:pt x="21860" y="31683"/>
                </a:lnTo>
                <a:close/>
                <a:moveTo>
                  <a:pt x="27718" y="31683"/>
                </a:moveTo>
                <a:lnTo>
                  <a:pt x="27718" y="34838"/>
                </a:lnTo>
                <a:lnTo>
                  <a:pt x="25039" y="34838"/>
                </a:lnTo>
                <a:lnTo>
                  <a:pt x="25039" y="31683"/>
                </a:lnTo>
                <a:close/>
                <a:moveTo>
                  <a:pt x="30885" y="31683"/>
                </a:moveTo>
                <a:lnTo>
                  <a:pt x="30885" y="34838"/>
                </a:lnTo>
                <a:lnTo>
                  <a:pt x="27825" y="34838"/>
                </a:lnTo>
                <a:lnTo>
                  <a:pt x="27825" y="31683"/>
                </a:lnTo>
                <a:close/>
                <a:moveTo>
                  <a:pt x="33683" y="31683"/>
                </a:moveTo>
                <a:lnTo>
                  <a:pt x="33683" y="34838"/>
                </a:lnTo>
                <a:lnTo>
                  <a:pt x="31004" y="34838"/>
                </a:lnTo>
                <a:lnTo>
                  <a:pt x="31004" y="31683"/>
                </a:lnTo>
                <a:close/>
                <a:moveTo>
                  <a:pt x="36850" y="31683"/>
                </a:moveTo>
                <a:lnTo>
                  <a:pt x="36850" y="34838"/>
                </a:lnTo>
                <a:lnTo>
                  <a:pt x="33791" y="34838"/>
                </a:lnTo>
                <a:lnTo>
                  <a:pt x="33791" y="31683"/>
                </a:lnTo>
                <a:close/>
                <a:moveTo>
                  <a:pt x="39636" y="31683"/>
                </a:moveTo>
                <a:lnTo>
                  <a:pt x="39636" y="34838"/>
                </a:lnTo>
                <a:lnTo>
                  <a:pt x="36958" y="34838"/>
                </a:lnTo>
                <a:lnTo>
                  <a:pt x="36958" y="31683"/>
                </a:lnTo>
                <a:close/>
                <a:moveTo>
                  <a:pt x="42827" y="31683"/>
                </a:moveTo>
                <a:lnTo>
                  <a:pt x="42827" y="34838"/>
                </a:lnTo>
                <a:lnTo>
                  <a:pt x="39756" y="34838"/>
                </a:lnTo>
                <a:lnTo>
                  <a:pt x="39756" y="31683"/>
                </a:lnTo>
                <a:close/>
                <a:moveTo>
                  <a:pt x="45613" y="31683"/>
                </a:moveTo>
                <a:lnTo>
                  <a:pt x="45613" y="34838"/>
                </a:lnTo>
                <a:lnTo>
                  <a:pt x="42935" y="34838"/>
                </a:lnTo>
                <a:lnTo>
                  <a:pt x="42935" y="31683"/>
                </a:lnTo>
                <a:close/>
                <a:moveTo>
                  <a:pt x="48792" y="31683"/>
                </a:moveTo>
                <a:lnTo>
                  <a:pt x="48792" y="34838"/>
                </a:lnTo>
                <a:lnTo>
                  <a:pt x="45732" y="34838"/>
                </a:lnTo>
                <a:lnTo>
                  <a:pt x="45732" y="31683"/>
                </a:lnTo>
                <a:close/>
                <a:moveTo>
                  <a:pt x="51578" y="31683"/>
                </a:moveTo>
                <a:lnTo>
                  <a:pt x="51578" y="34838"/>
                </a:lnTo>
                <a:lnTo>
                  <a:pt x="48900" y="34838"/>
                </a:lnTo>
                <a:lnTo>
                  <a:pt x="48900" y="31683"/>
                </a:lnTo>
                <a:close/>
                <a:moveTo>
                  <a:pt x="54746" y="31683"/>
                </a:moveTo>
                <a:lnTo>
                  <a:pt x="54746" y="34838"/>
                </a:lnTo>
                <a:lnTo>
                  <a:pt x="51686" y="34838"/>
                </a:lnTo>
                <a:lnTo>
                  <a:pt x="51686" y="31683"/>
                </a:lnTo>
                <a:close/>
                <a:moveTo>
                  <a:pt x="57543" y="31683"/>
                </a:moveTo>
                <a:lnTo>
                  <a:pt x="57543" y="34838"/>
                </a:lnTo>
                <a:lnTo>
                  <a:pt x="54865" y="34838"/>
                </a:lnTo>
                <a:lnTo>
                  <a:pt x="54865" y="31683"/>
                </a:lnTo>
                <a:close/>
                <a:moveTo>
                  <a:pt x="60734" y="31683"/>
                </a:moveTo>
                <a:lnTo>
                  <a:pt x="60734" y="34838"/>
                </a:lnTo>
                <a:lnTo>
                  <a:pt x="57663" y="34838"/>
                </a:lnTo>
                <a:lnTo>
                  <a:pt x="57663" y="31683"/>
                </a:lnTo>
                <a:close/>
                <a:moveTo>
                  <a:pt x="63509" y="31683"/>
                </a:moveTo>
                <a:lnTo>
                  <a:pt x="63509" y="34838"/>
                </a:lnTo>
                <a:lnTo>
                  <a:pt x="60830" y="34838"/>
                </a:lnTo>
                <a:lnTo>
                  <a:pt x="60830" y="31683"/>
                </a:lnTo>
                <a:close/>
                <a:moveTo>
                  <a:pt x="66687" y="31683"/>
                </a:moveTo>
                <a:lnTo>
                  <a:pt x="66687" y="34838"/>
                </a:lnTo>
                <a:lnTo>
                  <a:pt x="63616" y="34838"/>
                </a:lnTo>
                <a:lnTo>
                  <a:pt x="63616" y="31683"/>
                </a:lnTo>
                <a:close/>
                <a:moveTo>
                  <a:pt x="69485" y="31683"/>
                </a:moveTo>
                <a:lnTo>
                  <a:pt x="69485" y="34838"/>
                </a:lnTo>
                <a:lnTo>
                  <a:pt x="66807" y="34838"/>
                </a:lnTo>
                <a:lnTo>
                  <a:pt x="66807" y="31683"/>
                </a:lnTo>
                <a:close/>
                <a:moveTo>
                  <a:pt x="72653" y="31683"/>
                </a:moveTo>
                <a:lnTo>
                  <a:pt x="72653" y="34838"/>
                </a:lnTo>
                <a:lnTo>
                  <a:pt x="69581" y="34838"/>
                </a:lnTo>
                <a:lnTo>
                  <a:pt x="69581" y="31683"/>
                </a:lnTo>
                <a:close/>
                <a:moveTo>
                  <a:pt x="75450" y="31683"/>
                </a:moveTo>
                <a:lnTo>
                  <a:pt x="75450" y="34838"/>
                </a:lnTo>
                <a:lnTo>
                  <a:pt x="72772" y="34838"/>
                </a:lnTo>
                <a:lnTo>
                  <a:pt x="72772" y="31683"/>
                </a:lnTo>
                <a:close/>
                <a:moveTo>
                  <a:pt x="78618" y="31683"/>
                </a:moveTo>
                <a:lnTo>
                  <a:pt x="78618" y="34838"/>
                </a:lnTo>
                <a:lnTo>
                  <a:pt x="75558" y="34838"/>
                </a:lnTo>
                <a:lnTo>
                  <a:pt x="75558" y="31683"/>
                </a:lnTo>
                <a:close/>
                <a:moveTo>
                  <a:pt x="81416" y="31683"/>
                </a:moveTo>
                <a:lnTo>
                  <a:pt x="81416" y="34838"/>
                </a:lnTo>
                <a:lnTo>
                  <a:pt x="78737" y="34838"/>
                </a:lnTo>
                <a:lnTo>
                  <a:pt x="78737" y="31683"/>
                </a:lnTo>
                <a:close/>
                <a:moveTo>
                  <a:pt x="84583" y="31683"/>
                </a:moveTo>
                <a:lnTo>
                  <a:pt x="84583" y="34838"/>
                </a:lnTo>
                <a:lnTo>
                  <a:pt x="81523" y="34838"/>
                </a:lnTo>
                <a:lnTo>
                  <a:pt x="81523" y="31683"/>
                </a:lnTo>
                <a:close/>
                <a:moveTo>
                  <a:pt x="87369" y="31683"/>
                </a:moveTo>
                <a:lnTo>
                  <a:pt x="87369" y="34838"/>
                </a:lnTo>
                <a:lnTo>
                  <a:pt x="84690" y="34838"/>
                </a:lnTo>
                <a:lnTo>
                  <a:pt x="84690" y="31683"/>
                </a:lnTo>
                <a:close/>
                <a:moveTo>
                  <a:pt x="90560" y="31683"/>
                </a:moveTo>
                <a:lnTo>
                  <a:pt x="90560" y="34838"/>
                </a:lnTo>
                <a:lnTo>
                  <a:pt x="87488" y="34838"/>
                </a:lnTo>
                <a:lnTo>
                  <a:pt x="87488" y="31683"/>
                </a:lnTo>
                <a:close/>
                <a:moveTo>
                  <a:pt x="93334" y="31683"/>
                </a:moveTo>
                <a:lnTo>
                  <a:pt x="93334" y="34838"/>
                </a:lnTo>
                <a:lnTo>
                  <a:pt x="90655" y="34838"/>
                </a:lnTo>
                <a:lnTo>
                  <a:pt x="90655" y="31683"/>
                </a:lnTo>
                <a:close/>
                <a:moveTo>
                  <a:pt x="96525" y="31683"/>
                </a:moveTo>
                <a:lnTo>
                  <a:pt x="96525" y="34838"/>
                </a:lnTo>
                <a:lnTo>
                  <a:pt x="93453" y="34838"/>
                </a:lnTo>
                <a:lnTo>
                  <a:pt x="93453" y="31683"/>
                </a:lnTo>
                <a:close/>
                <a:moveTo>
                  <a:pt x="99311" y="31683"/>
                </a:moveTo>
                <a:lnTo>
                  <a:pt x="99311" y="34838"/>
                </a:lnTo>
                <a:lnTo>
                  <a:pt x="96632" y="34838"/>
                </a:lnTo>
                <a:lnTo>
                  <a:pt x="96632" y="31683"/>
                </a:lnTo>
                <a:close/>
                <a:moveTo>
                  <a:pt x="102478" y="31683"/>
                </a:moveTo>
                <a:lnTo>
                  <a:pt x="102478" y="34838"/>
                </a:lnTo>
                <a:lnTo>
                  <a:pt x="99406" y="34838"/>
                </a:lnTo>
                <a:lnTo>
                  <a:pt x="99406" y="31683"/>
                </a:lnTo>
                <a:close/>
                <a:moveTo>
                  <a:pt x="105276" y="31683"/>
                </a:moveTo>
                <a:lnTo>
                  <a:pt x="105276" y="34838"/>
                </a:lnTo>
                <a:lnTo>
                  <a:pt x="102597" y="34838"/>
                </a:lnTo>
                <a:lnTo>
                  <a:pt x="102597" y="31683"/>
                </a:lnTo>
                <a:close/>
                <a:moveTo>
                  <a:pt x="108443" y="31683"/>
                </a:moveTo>
                <a:lnTo>
                  <a:pt x="108443" y="34838"/>
                </a:lnTo>
                <a:lnTo>
                  <a:pt x="105383" y="34838"/>
                </a:lnTo>
                <a:lnTo>
                  <a:pt x="105383" y="31683"/>
                </a:lnTo>
                <a:close/>
                <a:moveTo>
                  <a:pt x="7037" y="34945"/>
                </a:moveTo>
                <a:lnTo>
                  <a:pt x="7037" y="37695"/>
                </a:lnTo>
                <a:lnTo>
                  <a:pt x="3965" y="37695"/>
                </a:lnTo>
                <a:lnTo>
                  <a:pt x="3965" y="34945"/>
                </a:lnTo>
                <a:close/>
                <a:moveTo>
                  <a:pt x="9811" y="34945"/>
                </a:moveTo>
                <a:lnTo>
                  <a:pt x="9811" y="37695"/>
                </a:lnTo>
                <a:lnTo>
                  <a:pt x="7132" y="37695"/>
                </a:lnTo>
                <a:lnTo>
                  <a:pt x="7132" y="34945"/>
                </a:lnTo>
                <a:close/>
                <a:moveTo>
                  <a:pt x="13002" y="34945"/>
                </a:moveTo>
                <a:lnTo>
                  <a:pt x="13002" y="37695"/>
                </a:lnTo>
                <a:lnTo>
                  <a:pt x="9930" y="37695"/>
                </a:lnTo>
                <a:lnTo>
                  <a:pt x="9930" y="34945"/>
                </a:lnTo>
                <a:close/>
                <a:moveTo>
                  <a:pt x="15788" y="34945"/>
                </a:moveTo>
                <a:lnTo>
                  <a:pt x="15788" y="37695"/>
                </a:lnTo>
                <a:lnTo>
                  <a:pt x="13109" y="37695"/>
                </a:lnTo>
                <a:lnTo>
                  <a:pt x="13109" y="34945"/>
                </a:lnTo>
                <a:close/>
                <a:moveTo>
                  <a:pt x="18967" y="34945"/>
                </a:moveTo>
                <a:lnTo>
                  <a:pt x="18967" y="37695"/>
                </a:lnTo>
                <a:lnTo>
                  <a:pt x="15907" y="37695"/>
                </a:lnTo>
                <a:lnTo>
                  <a:pt x="15907" y="34945"/>
                </a:lnTo>
                <a:close/>
                <a:moveTo>
                  <a:pt x="21753" y="34945"/>
                </a:moveTo>
                <a:lnTo>
                  <a:pt x="21753" y="37695"/>
                </a:lnTo>
                <a:lnTo>
                  <a:pt x="19074" y="37695"/>
                </a:lnTo>
                <a:lnTo>
                  <a:pt x="19074" y="34945"/>
                </a:lnTo>
                <a:close/>
                <a:moveTo>
                  <a:pt x="24920" y="34945"/>
                </a:moveTo>
                <a:lnTo>
                  <a:pt x="24920" y="37695"/>
                </a:lnTo>
                <a:lnTo>
                  <a:pt x="21860" y="37695"/>
                </a:lnTo>
                <a:lnTo>
                  <a:pt x="21860" y="34945"/>
                </a:lnTo>
                <a:close/>
                <a:moveTo>
                  <a:pt x="27718" y="34945"/>
                </a:moveTo>
                <a:lnTo>
                  <a:pt x="27718" y="37695"/>
                </a:lnTo>
                <a:lnTo>
                  <a:pt x="25039" y="37695"/>
                </a:lnTo>
                <a:lnTo>
                  <a:pt x="25039" y="34945"/>
                </a:lnTo>
                <a:close/>
                <a:moveTo>
                  <a:pt x="30885" y="34945"/>
                </a:moveTo>
                <a:lnTo>
                  <a:pt x="30885" y="37695"/>
                </a:lnTo>
                <a:lnTo>
                  <a:pt x="27825" y="37695"/>
                </a:lnTo>
                <a:lnTo>
                  <a:pt x="27825" y="34945"/>
                </a:lnTo>
                <a:close/>
                <a:moveTo>
                  <a:pt x="33683" y="34945"/>
                </a:moveTo>
                <a:lnTo>
                  <a:pt x="33683" y="37695"/>
                </a:lnTo>
                <a:lnTo>
                  <a:pt x="31004" y="37695"/>
                </a:lnTo>
                <a:lnTo>
                  <a:pt x="31004" y="34945"/>
                </a:lnTo>
                <a:close/>
                <a:moveTo>
                  <a:pt x="36850" y="34945"/>
                </a:moveTo>
                <a:lnTo>
                  <a:pt x="36850" y="37695"/>
                </a:lnTo>
                <a:lnTo>
                  <a:pt x="33791" y="37695"/>
                </a:lnTo>
                <a:lnTo>
                  <a:pt x="33791" y="34945"/>
                </a:lnTo>
                <a:close/>
                <a:moveTo>
                  <a:pt x="39636" y="34945"/>
                </a:moveTo>
                <a:lnTo>
                  <a:pt x="39636" y="37695"/>
                </a:lnTo>
                <a:lnTo>
                  <a:pt x="36958" y="37695"/>
                </a:lnTo>
                <a:lnTo>
                  <a:pt x="36958" y="34945"/>
                </a:lnTo>
                <a:close/>
                <a:moveTo>
                  <a:pt x="42827" y="34945"/>
                </a:moveTo>
                <a:lnTo>
                  <a:pt x="42827" y="37695"/>
                </a:lnTo>
                <a:lnTo>
                  <a:pt x="39756" y="37695"/>
                </a:lnTo>
                <a:lnTo>
                  <a:pt x="39756" y="34945"/>
                </a:lnTo>
                <a:close/>
                <a:moveTo>
                  <a:pt x="45613" y="34945"/>
                </a:moveTo>
                <a:lnTo>
                  <a:pt x="45613" y="37695"/>
                </a:lnTo>
                <a:lnTo>
                  <a:pt x="42935" y="37695"/>
                </a:lnTo>
                <a:lnTo>
                  <a:pt x="42935" y="34945"/>
                </a:lnTo>
                <a:close/>
                <a:moveTo>
                  <a:pt x="48792" y="34945"/>
                </a:moveTo>
                <a:lnTo>
                  <a:pt x="48792" y="37695"/>
                </a:lnTo>
                <a:lnTo>
                  <a:pt x="45732" y="37695"/>
                </a:lnTo>
                <a:lnTo>
                  <a:pt x="45732" y="34945"/>
                </a:lnTo>
                <a:close/>
                <a:moveTo>
                  <a:pt x="51578" y="34945"/>
                </a:moveTo>
                <a:lnTo>
                  <a:pt x="51578" y="37695"/>
                </a:lnTo>
                <a:lnTo>
                  <a:pt x="48900" y="37695"/>
                </a:lnTo>
                <a:lnTo>
                  <a:pt x="48900" y="34945"/>
                </a:lnTo>
                <a:close/>
                <a:moveTo>
                  <a:pt x="54757" y="34945"/>
                </a:moveTo>
                <a:lnTo>
                  <a:pt x="54757" y="37695"/>
                </a:lnTo>
                <a:lnTo>
                  <a:pt x="51698" y="37695"/>
                </a:lnTo>
                <a:lnTo>
                  <a:pt x="51698" y="34945"/>
                </a:lnTo>
                <a:close/>
                <a:moveTo>
                  <a:pt x="57543" y="34945"/>
                </a:moveTo>
                <a:lnTo>
                  <a:pt x="57543" y="37695"/>
                </a:lnTo>
                <a:lnTo>
                  <a:pt x="54865" y="37695"/>
                </a:lnTo>
                <a:lnTo>
                  <a:pt x="54865" y="34945"/>
                </a:lnTo>
                <a:close/>
                <a:moveTo>
                  <a:pt x="60734" y="34945"/>
                </a:moveTo>
                <a:lnTo>
                  <a:pt x="60734" y="37695"/>
                </a:lnTo>
                <a:lnTo>
                  <a:pt x="57663" y="37695"/>
                </a:lnTo>
                <a:lnTo>
                  <a:pt x="57663" y="34945"/>
                </a:lnTo>
                <a:close/>
                <a:moveTo>
                  <a:pt x="63509" y="34945"/>
                </a:moveTo>
                <a:lnTo>
                  <a:pt x="63509" y="37695"/>
                </a:lnTo>
                <a:lnTo>
                  <a:pt x="60830" y="37695"/>
                </a:lnTo>
                <a:lnTo>
                  <a:pt x="60830" y="34945"/>
                </a:lnTo>
                <a:close/>
                <a:moveTo>
                  <a:pt x="66699" y="34945"/>
                </a:moveTo>
                <a:lnTo>
                  <a:pt x="66699" y="37695"/>
                </a:lnTo>
                <a:lnTo>
                  <a:pt x="63628" y="37695"/>
                </a:lnTo>
                <a:lnTo>
                  <a:pt x="63628" y="34945"/>
                </a:lnTo>
                <a:close/>
                <a:moveTo>
                  <a:pt x="69485" y="34945"/>
                </a:moveTo>
                <a:lnTo>
                  <a:pt x="69485" y="37695"/>
                </a:lnTo>
                <a:lnTo>
                  <a:pt x="66807" y="37695"/>
                </a:lnTo>
                <a:lnTo>
                  <a:pt x="66807" y="34945"/>
                </a:lnTo>
                <a:close/>
                <a:moveTo>
                  <a:pt x="72653" y="34945"/>
                </a:moveTo>
                <a:lnTo>
                  <a:pt x="72653" y="37695"/>
                </a:lnTo>
                <a:lnTo>
                  <a:pt x="69581" y="37695"/>
                </a:lnTo>
                <a:lnTo>
                  <a:pt x="69581" y="34945"/>
                </a:lnTo>
                <a:close/>
                <a:moveTo>
                  <a:pt x="75450" y="34957"/>
                </a:moveTo>
                <a:lnTo>
                  <a:pt x="75450" y="37719"/>
                </a:lnTo>
                <a:lnTo>
                  <a:pt x="72772" y="37719"/>
                </a:lnTo>
                <a:lnTo>
                  <a:pt x="72772" y="34957"/>
                </a:lnTo>
                <a:close/>
                <a:moveTo>
                  <a:pt x="78618" y="34957"/>
                </a:moveTo>
                <a:lnTo>
                  <a:pt x="78618" y="37719"/>
                </a:lnTo>
                <a:lnTo>
                  <a:pt x="75558" y="37719"/>
                </a:lnTo>
                <a:lnTo>
                  <a:pt x="75558" y="34957"/>
                </a:lnTo>
                <a:close/>
                <a:moveTo>
                  <a:pt x="81416" y="34957"/>
                </a:moveTo>
                <a:lnTo>
                  <a:pt x="81416" y="37719"/>
                </a:lnTo>
                <a:lnTo>
                  <a:pt x="78737" y="37719"/>
                </a:lnTo>
                <a:lnTo>
                  <a:pt x="78737" y="34957"/>
                </a:lnTo>
                <a:close/>
                <a:moveTo>
                  <a:pt x="84583" y="34957"/>
                </a:moveTo>
                <a:lnTo>
                  <a:pt x="84583" y="37719"/>
                </a:lnTo>
                <a:lnTo>
                  <a:pt x="81523" y="37719"/>
                </a:lnTo>
                <a:lnTo>
                  <a:pt x="81523" y="34957"/>
                </a:lnTo>
                <a:close/>
                <a:moveTo>
                  <a:pt x="87369" y="34957"/>
                </a:moveTo>
                <a:lnTo>
                  <a:pt x="87369" y="37719"/>
                </a:lnTo>
                <a:lnTo>
                  <a:pt x="84690" y="37719"/>
                </a:lnTo>
                <a:lnTo>
                  <a:pt x="84690" y="34957"/>
                </a:lnTo>
                <a:close/>
                <a:moveTo>
                  <a:pt x="90560" y="34957"/>
                </a:moveTo>
                <a:lnTo>
                  <a:pt x="90560" y="37719"/>
                </a:lnTo>
                <a:lnTo>
                  <a:pt x="87488" y="37719"/>
                </a:lnTo>
                <a:lnTo>
                  <a:pt x="87488" y="34957"/>
                </a:lnTo>
                <a:close/>
                <a:moveTo>
                  <a:pt x="93334" y="34957"/>
                </a:moveTo>
                <a:lnTo>
                  <a:pt x="93334" y="37719"/>
                </a:lnTo>
                <a:lnTo>
                  <a:pt x="90655" y="37719"/>
                </a:lnTo>
                <a:lnTo>
                  <a:pt x="90655" y="34957"/>
                </a:lnTo>
                <a:close/>
                <a:moveTo>
                  <a:pt x="96525" y="34957"/>
                </a:moveTo>
                <a:lnTo>
                  <a:pt x="96525" y="37719"/>
                </a:lnTo>
                <a:lnTo>
                  <a:pt x="93453" y="37719"/>
                </a:lnTo>
                <a:lnTo>
                  <a:pt x="93453" y="34957"/>
                </a:lnTo>
                <a:close/>
                <a:moveTo>
                  <a:pt x="99311" y="34957"/>
                </a:moveTo>
                <a:lnTo>
                  <a:pt x="99311" y="37719"/>
                </a:lnTo>
                <a:lnTo>
                  <a:pt x="96632" y="37719"/>
                </a:lnTo>
                <a:lnTo>
                  <a:pt x="96632" y="34957"/>
                </a:lnTo>
                <a:close/>
                <a:moveTo>
                  <a:pt x="102478" y="34957"/>
                </a:moveTo>
                <a:lnTo>
                  <a:pt x="102478" y="37719"/>
                </a:lnTo>
                <a:lnTo>
                  <a:pt x="99406" y="37719"/>
                </a:lnTo>
                <a:lnTo>
                  <a:pt x="99406" y="34957"/>
                </a:lnTo>
                <a:close/>
                <a:moveTo>
                  <a:pt x="105276" y="34957"/>
                </a:moveTo>
                <a:lnTo>
                  <a:pt x="105276" y="37719"/>
                </a:lnTo>
                <a:lnTo>
                  <a:pt x="102597" y="37719"/>
                </a:lnTo>
                <a:lnTo>
                  <a:pt x="102597" y="34957"/>
                </a:lnTo>
                <a:close/>
                <a:moveTo>
                  <a:pt x="108443" y="34957"/>
                </a:moveTo>
                <a:lnTo>
                  <a:pt x="108443" y="37719"/>
                </a:lnTo>
                <a:lnTo>
                  <a:pt x="105383" y="37719"/>
                </a:lnTo>
                <a:lnTo>
                  <a:pt x="105383" y="34957"/>
                </a:lnTo>
                <a:close/>
                <a:moveTo>
                  <a:pt x="7037" y="37814"/>
                </a:moveTo>
                <a:lnTo>
                  <a:pt x="7037" y="40970"/>
                </a:lnTo>
                <a:lnTo>
                  <a:pt x="3965" y="40970"/>
                </a:lnTo>
                <a:lnTo>
                  <a:pt x="3965" y="37814"/>
                </a:lnTo>
                <a:close/>
                <a:moveTo>
                  <a:pt x="9811" y="37814"/>
                </a:moveTo>
                <a:lnTo>
                  <a:pt x="9811" y="40970"/>
                </a:lnTo>
                <a:lnTo>
                  <a:pt x="7132" y="40970"/>
                </a:lnTo>
                <a:lnTo>
                  <a:pt x="7132" y="37814"/>
                </a:lnTo>
                <a:close/>
                <a:moveTo>
                  <a:pt x="13002" y="37814"/>
                </a:moveTo>
                <a:lnTo>
                  <a:pt x="13002" y="40970"/>
                </a:lnTo>
                <a:lnTo>
                  <a:pt x="9930" y="40970"/>
                </a:lnTo>
                <a:lnTo>
                  <a:pt x="9930" y="37814"/>
                </a:lnTo>
                <a:close/>
                <a:moveTo>
                  <a:pt x="15788" y="37814"/>
                </a:moveTo>
                <a:lnTo>
                  <a:pt x="15788" y="40970"/>
                </a:lnTo>
                <a:lnTo>
                  <a:pt x="13109" y="40970"/>
                </a:lnTo>
                <a:lnTo>
                  <a:pt x="13109" y="37814"/>
                </a:lnTo>
                <a:close/>
                <a:moveTo>
                  <a:pt x="18967" y="37814"/>
                </a:moveTo>
                <a:lnTo>
                  <a:pt x="18967" y="40970"/>
                </a:lnTo>
                <a:lnTo>
                  <a:pt x="15907" y="40970"/>
                </a:lnTo>
                <a:lnTo>
                  <a:pt x="15907" y="37814"/>
                </a:lnTo>
                <a:close/>
                <a:moveTo>
                  <a:pt x="21753" y="37814"/>
                </a:moveTo>
                <a:lnTo>
                  <a:pt x="21753" y="40970"/>
                </a:lnTo>
                <a:lnTo>
                  <a:pt x="19074" y="40970"/>
                </a:lnTo>
                <a:lnTo>
                  <a:pt x="19074" y="37814"/>
                </a:lnTo>
                <a:close/>
                <a:moveTo>
                  <a:pt x="24920" y="37814"/>
                </a:moveTo>
                <a:lnTo>
                  <a:pt x="24920" y="40970"/>
                </a:lnTo>
                <a:lnTo>
                  <a:pt x="21860" y="40970"/>
                </a:lnTo>
                <a:lnTo>
                  <a:pt x="21860" y="37814"/>
                </a:lnTo>
                <a:close/>
                <a:moveTo>
                  <a:pt x="27718" y="37814"/>
                </a:moveTo>
                <a:lnTo>
                  <a:pt x="27718" y="40970"/>
                </a:lnTo>
                <a:lnTo>
                  <a:pt x="25039" y="40970"/>
                </a:lnTo>
                <a:lnTo>
                  <a:pt x="25039" y="37814"/>
                </a:lnTo>
                <a:close/>
                <a:moveTo>
                  <a:pt x="30885" y="37814"/>
                </a:moveTo>
                <a:lnTo>
                  <a:pt x="30885" y="40970"/>
                </a:lnTo>
                <a:lnTo>
                  <a:pt x="27825" y="40970"/>
                </a:lnTo>
                <a:lnTo>
                  <a:pt x="27825" y="37814"/>
                </a:lnTo>
                <a:close/>
                <a:moveTo>
                  <a:pt x="33683" y="37814"/>
                </a:moveTo>
                <a:lnTo>
                  <a:pt x="33683" y="40970"/>
                </a:lnTo>
                <a:lnTo>
                  <a:pt x="31004" y="40970"/>
                </a:lnTo>
                <a:lnTo>
                  <a:pt x="31004" y="37814"/>
                </a:lnTo>
                <a:close/>
                <a:moveTo>
                  <a:pt x="36850" y="37814"/>
                </a:moveTo>
                <a:lnTo>
                  <a:pt x="36850" y="40970"/>
                </a:lnTo>
                <a:lnTo>
                  <a:pt x="33791" y="40970"/>
                </a:lnTo>
                <a:lnTo>
                  <a:pt x="33791" y="37814"/>
                </a:lnTo>
                <a:close/>
                <a:moveTo>
                  <a:pt x="39636" y="37814"/>
                </a:moveTo>
                <a:lnTo>
                  <a:pt x="39636" y="40970"/>
                </a:lnTo>
                <a:lnTo>
                  <a:pt x="36958" y="40970"/>
                </a:lnTo>
                <a:lnTo>
                  <a:pt x="36958" y="37814"/>
                </a:lnTo>
                <a:close/>
                <a:moveTo>
                  <a:pt x="42827" y="37814"/>
                </a:moveTo>
                <a:lnTo>
                  <a:pt x="42827" y="40970"/>
                </a:lnTo>
                <a:lnTo>
                  <a:pt x="39756" y="40970"/>
                </a:lnTo>
                <a:lnTo>
                  <a:pt x="39756" y="37814"/>
                </a:lnTo>
                <a:close/>
                <a:moveTo>
                  <a:pt x="45613" y="37814"/>
                </a:moveTo>
                <a:lnTo>
                  <a:pt x="45613" y="40970"/>
                </a:lnTo>
                <a:lnTo>
                  <a:pt x="42935" y="40970"/>
                </a:lnTo>
                <a:lnTo>
                  <a:pt x="42935" y="37814"/>
                </a:lnTo>
                <a:close/>
                <a:moveTo>
                  <a:pt x="48792" y="37814"/>
                </a:moveTo>
                <a:lnTo>
                  <a:pt x="48792" y="40970"/>
                </a:lnTo>
                <a:lnTo>
                  <a:pt x="45732" y="40970"/>
                </a:lnTo>
                <a:lnTo>
                  <a:pt x="45732" y="37814"/>
                </a:lnTo>
                <a:close/>
                <a:moveTo>
                  <a:pt x="51578" y="37814"/>
                </a:moveTo>
                <a:lnTo>
                  <a:pt x="51578" y="40970"/>
                </a:lnTo>
                <a:lnTo>
                  <a:pt x="48900" y="40970"/>
                </a:lnTo>
                <a:lnTo>
                  <a:pt x="48900" y="37814"/>
                </a:lnTo>
                <a:close/>
                <a:moveTo>
                  <a:pt x="54757" y="37814"/>
                </a:moveTo>
                <a:lnTo>
                  <a:pt x="54757" y="40970"/>
                </a:lnTo>
                <a:lnTo>
                  <a:pt x="51698" y="40970"/>
                </a:lnTo>
                <a:lnTo>
                  <a:pt x="51698" y="37814"/>
                </a:lnTo>
                <a:close/>
                <a:moveTo>
                  <a:pt x="57543" y="37814"/>
                </a:moveTo>
                <a:lnTo>
                  <a:pt x="57543" y="40970"/>
                </a:lnTo>
                <a:lnTo>
                  <a:pt x="54865" y="40970"/>
                </a:lnTo>
                <a:lnTo>
                  <a:pt x="54865" y="37814"/>
                </a:lnTo>
                <a:close/>
                <a:moveTo>
                  <a:pt x="60734" y="37814"/>
                </a:moveTo>
                <a:lnTo>
                  <a:pt x="60734" y="40970"/>
                </a:lnTo>
                <a:lnTo>
                  <a:pt x="57663" y="40970"/>
                </a:lnTo>
                <a:lnTo>
                  <a:pt x="57663" y="37814"/>
                </a:lnTo>
                <a:close/>
                <a:moveTo>
                  <a:pt x="63509" y="37814"/>
                </a:moveTo>
                <a:lnTo>
                  <a:pt x="63509" y="40970"/>
                </a:lnTo>
                <a:lnTo>
                  <a:pt x="60830" y="40970"/>
                </a:lnTo>
                <a:lnTo>
                  <a:pt x="60830" y="37814"/>
                </a:lnTo>
                <a:close/>
                <a:moveTo>
                  <a:pt x="66699" y="37814"/>
                </a:moveTo>
                <a:lnTo>
                  <a:pt x="66699" y="40970"/>
                </a:lnTo>
                <a:lnTo>
                  <a:pt x="63628" y="40970"/>
                </a:lnTo>
                <a:lnTo>
                  <a:pt x="63628" y="37814"/>
                </a:lnTo>
                <a:close/>
                <a:moveTo>
                  <a:pt x="69485" y="37814"/>
                </a:moveTo>
                <a:lnTo>
                  <a:pt x="69485" y="40970"/>
                </a:lnTo>
                <a:lnTo>
                  <a:pt x="66807" y="40970"/>
                </a:lnTo>
                <a:lnTo>
                  <a:pt x="66807" y="37814"/>
                </a:lnTo>
                <a:close/>
                <a:moveTo>
                  <a:pt x="72653" y="37814"/>
                </a:moveTo>
                <a:lnTo>
                  <a:pt x="72653" y="40970"/>
                </a:lnTo>
                <a:lnTo>
                  <a:pt x="69581" y="40970"/>
                </a:lnTo>
                <a:lnTo>
                  <a:pt x="69581" y="37814"/>
                </a:lnTo>
                <a:close/>
                <a:moveTo>
                  <a:pt x="75450" y="37814"/>
                </a:moveTo>
                <a:lnTo>
                  <a:pt x="75450" y="40970"/>
                </a:lnTo>
                <a:lnTo>
                  <a:pt x="72772" y="40970"/>
                </a:lnTo>
                <a:lnTo>
                  <a:pt x="72772" y="37814"/>
                </a:lnTo>
                <a:close/>
                <a:moveTo>
                  <a:pt x="78618" y="37814"/>
                </a:moveTo>
                <a:lnTo>
                  <a:pt x="78618" y="40970"/>
                </a:lnTo>
                <a:lnTo>
                  <a:pt x="75558" y="40970"/>
                </a:lnTo>
                <a:lnTo>
                  <a:pt x="75558" y="37814"/>
                </a:lnTo>
                <a:close/>
                <a:moveTo>
                  <a:pt x="81416" y="37814"/>
                </a:moveTo>
                <a:lnTo>
                  <a:pt x="81416" y="40970"/>
                </a:lnTo>
                <a:lnTo>
                  <a:pt x="78737" y="40970"/>
                </a:lnTo>
                <a:lnTo>
                  <a:pt x="78737" y="37814"/>
                </a:lnTo>
                <a:close/>
                <a:moveTo>
                  <a:pt x="84583" y="37814"/>
                </a:moveTo>
                <a:lnTo>
                  <a:pt x="84583" y="40970"/>
                </a:lnTo>
                <a:lnTo>
                  <a:pt x="81523" y="40970"/>
                </a:lnTo>
                <a:lnTo>
                  <a:pt x="81523" y="37814"/>
                </a:lnTo>
                <a:close/>
                <a:moveTo>
                  <a:pt x="87369" y="37814"/>
                </a:moveTo>
                <a:lnTo>
                  <a:pt x="87369" y="40970"/>
                </a:lnTo>
                <a:lnTo>
                  <a:pt x="84690" y="40970"/>
                </a:lnTo>
                <a:lnTo>
                  <a:pt x="84690" y="37814"/>
                </a:lnTo>
                <a:close/>
                <a:moveTo>
                  <a:pt x="90560" y="37814"/>
                </a:moveTo>
                <a:lnTo>
                  <a:pt x="90560" y="40970"/>
                </a:lnTo>
                <a:lnTo>
                  <a:pt x="87488" y="40970"/>
                </a:lnTo>
                <a:lnTo>
                  <a:pt x="87488" y="37814"/>
                </a:lnTo>
                <a:close/>
                <a:moveTo>
                  <a:pt x="93334" y="37814"/>
                </a:moveTo>
                <a:lnTo>
                  <a:pt x="93334" y="40970"/>
                </a:lnTo>
                <a:lnTo>
                  <a:pt x="90655" y="40970"/>
                </a:lnTo>
                <a:lnTo>
                  <a:pt x="90655" y="37814"/>
                </a:lnTo>
                <a:close/>
                <a:moveTo>
                  <a:pt x="96525" y="37814"/>
                </a:moveTo>
                <a:lnTo>
                  <a:pt x="96525" y="40970"/>
                </a:lnTo>
                <a:lnTo>
                  <a:pt x="93453" y="40970"/>
                </a:lnTo>
                <a:lnTo>
                  <a:pt x="93453" y="37814"/>
                </a:lnTo>
                <a:close/>
                <a:moveTo>
                  <a:pt x="99311" y="37814"/>
                </a:moveTo>
                <a:lnTo>
                  <a:pt x="99311" y="40970"/>
                </a:lnTo>
                <a:lnTo>
                  <a:pt x="96632" y="40970"/>
                </a:lnTo>
                <a:lnTo>
                  <a:pt x="96632" y="37814"/>
                </a:lnTo>
                <a:close/>
                <a:moveTo>
                  <a:pt x="102478" y="37814"/>
                </a:moveTo>
                <a:lnTo>
                  <a:pt x="102478" y="40970"/>
                </a:lnTo>
                <a:lnTo>
                  <a:pt x="99406" y="40970"/>
                </a:lnTo>
                <a:lnTo>
                  <a:pt x="99406" y="37814"/>
                </a:lnTo>
                <a:close/>
                <a:moveTo>
                  <a:pt x="105276" y="37814"/>
                </a:moveTo>
                <a:lnTo>
                  <a:pt x="105276" y="40970"/>
                </a:lnTo>
                <a:lnTo>
                  <a:pt x="102597" y="40970"/>
                </a:lnTo>
                <a:lnTo>
                  <a:pt x="102597" y="37814"/>
                </a:lnTo>
                <a:close/>
                <a:moveTo>
                  <a:pt x="108443" y="37814"/>
                </a:moveTo>
                <a:lnTo>
                  <a:pt x="108443" y="40970"/>
                </a:lnTo>
                <a:lnTo>
                  <a:pt x="105383" y="40970"/>
                </a:lnTo>
                <a:lnTo>
                  <a:pt x="105383" y="37814"/>
                </a:lnTo>
                <a:close/>
                <a:moveTo>
                  <a:pt x="7037" y="41077"/>
                </a:moveTo>
                <a:lnTo>
                  <a:pt x="7037" y="43827"/>
                </a:lnTo>
                <a:lnTo>
                  <a:pt x="3965" y="43827"/>
                </a:lnTo>
                <a:lnTo>
                  <a:pt x="3965" y="41077"/>
                </a:lnTo>
                <a:close/>
                <a:moveTo>
                  <a:pt x="9811" y="41077"/>
                </a:moveTo>
                <a:lnTo>
                  <a:pt x="9811" y="43827"/>
                </a:lnTo>
                <a:lnTo>
                  <a:pt x="7132" y="43827"/>
                </a:lnTo>
                <a:lnTo>
                  <a:pt x="7132" y="41077"/>
                </a:lnTo>
                <a:close/>
                <a:moveTo>
                  <a:pt x="13002" y="41077"/>
                </a:moveTo>
                <a:lnTo>
                  <a:pt x="13002" y="43827"/>
                </a:lnTo>
                <a:lnTo>
                  <a:pt x="9930" y="43827"/>
                </a:lnTo>
                <a:lnTo>
                  <a:pt x="9930" y="41077"/>
                </a:lnTo>
                <a:close/>
                <a:moveTo>
                  <a:pt x="15788" y="41077"/>
                </a:moveTo>
                <a:lnTo>
                  <a:pt x="15788" y="43827"/>
                </a:lnTo>
                <a:lnTo>
                  <a:pt x="13109" y="43827"/>
                </a:lnTo>
                <a:lnTo>
                  <a:pt x="13109" y="41077"/>
                </a:lnTo>
                <a:close/>
                <a:moveTo>
                  <a:pt x="18967" y="41077"/>
                </a:moveTo>
                <a:lnTo>
                  <a:pt x="18967" y="43827"/>
                </a:lnTo>
                <a:lnTo>
                  <a:pt x="15907" y="43827"/>
                </a:lnTo>
                <a:lnTo>
                  <a:pt x="15907" y="41077"/>
                </a:lnTo>
                <a:close/>
                <a:moveTo>
                  <a:pt x="21753" y="41077"/>
                </a:moveTo>
                <a:lnTo>
                  <a:pt x="21753" y="43827"/>
                </a:lnTo>
                <a:lnTo>
                  <a:pt x="19074" y="43827"/>
                </a:lnTo>
                <a:lnTo>
                  <a:pt x="19074" y="41077"/>
                </a:lnTo>
                <a:close/>
                <a:moveTo>
                  <a:pt x="24920" y="41077"/>
                </a:moveTo>
                <a:lnTo>
                  <a:pt x="24920" y="43827"/>
                </a:lnTo>
                <a:lnTo>
                  <a:pt x="21860" y="43827"/>
                </a:lnTo>
                <a:lnTo>
                  <a:pt x="21860" y="41077"/>
                </a:lnTo>
                <a:close/>
                <a:moveTo>
                  <a:pt x="27718" y="41077"/>
                </a:moveTo>
                <a:lnTo>
                  <a:pt x="27718" y="43827"/>
                </a:lnTo>
                <a:lnTo>
                  <a:pt x="25039" y="43827"/>
                </a:lnTo>
                <a:lnTo>
                  <a:pt x="25039" y="41077"/>
                </a:lnTo>
                <a:close/>
                <a:moveTo>
                  <a:pt x="30885" y="41077"/>
                </a:moveTo>
                <a:lnTo>
                  <a:pt x="30885" y="43827"/>
                </a:lnTo>
                <a:lnTo>
                  <a:pt x="27825" y="43827"/>
                </a:lnTo>
                <a:lnTo>
                  <a:pt x="27825" y="41077"/>
                </a:lnTo>
                <a:close/>
                <a:moveTo>
                  <a:pt x="33683" y="41077"/>
                </a:moveTo>
                <a:lnTo>
                  <a:pt x="33683" y="43827"/>
                </a:lnTo>
                <a:lnTo>
                  <a:pt x="31004" y="43827"/>
                </a:lnTo>
                <a:lnTo>
                  <a:pt x="31004" y="41077"/>
                </a:lnTo>
                <a:close/>
                <a:moveTo>
                  <a:pt x="36850" y="41077"/>
                </a:moveTo>
                <a:lnTo>
                  <a:pt x="36850" y="43827"/>
                </a:lnTo>
                <a:lnTo>
                  <a:pt x="33791" y="43827"/>
                </a:lnTo>
                <a:lnTo>
                  <a:pt x="33791" y="41077"/>
                </a:lnTo>
                <a:close/>
                <a:moveTo>
                  <a:pt x="39636" y="41077"/>
                </a:moveTo>
                <a:lnTo>
                  <a:pt x="39636" y="43827"/>
                </a:lnTo>
                <a:lnTo>
                  <a:pt x="36958" y="43827"/>
                </a:lnTo>
                <a:lnTo>
                  <a:pt x="36958" y="41077"/>
                </a:lnTo>
                <a:close/>
                <a:moveTo>
                  <a:pt x="42827" y="41077"/>
                </a:moveTo>
                <a:lnTo>
                  <a:pt x="42827" y="43827"/>
                </a:lnTo>
                <a:lnTo>
                  <a:pt x="39756" y="43827"/>
                </a:lnTo>
                <a:lnTo>
                  <a:pt x="39756" y="41077"/>
                </a:lnTo>
                <a:close/>
                <a:moveTo>
                  <a:pt x="45613" y="41077"/>
                </a:moveTo>
                <a:lnTo>
                  <a:pt x="45613" y="43827"/>
                </a:lnTo>
                <a:lnTo>
                  <a:pt x="42935" y="43827"/>
                </a:lnTo>
                <a:lnTo>
                  <a:pt x="42935" y="41077"/>
                </a:lnTo>
                <a:close/>
                <a:moveTo>
                  <a:pt x="48792" y="41077"/>
                </a:moveTo>
                <a:lnTo>
                  <a:pt x="48792" y="43827"/>
                </a:lnTo>
                <a:lnTo>
                  <a:pt x="45732" y="43827"/>
                </a:lnTo>
                <a:lnTo>
                  <a:pt x="45732" y="41077"/>
                </a:lnTo>
                <a:close/>
                <a:moveTo>
                  <a:pt x="51578" y="41077"/>
                </a:moveTo>
                <a:lnTo>
                  <a:pt x="51578" y="43827"/>
                </a:lnTo>
                <a:lnTo>
                  <a:pt x="48900" y="43827"/>
                </a:lnTo>
                <a:lnTo>
                  <a:pt x="48900" y="41077"/>
                </a:lnTo>
                <a:close/>
                <a:moveTo>
                  <a:pt x="54757" y="41077"/>
                </a:moveTo>
                <a:lnTo>
                  <a:pt x="54757" y="43827"/>
                </a:lnTo>
                <a:lnTo>
                  <a:pt x="51698" y="43827"/>
                </a:lnTo>
                <a:lnTo>
                  <a:pt x="51698" y="41077"/>
                </a:lnTo>
                <a:close/>
                <a:moveTo>
                  <a:pt x="57543" y="41077"/>
                </a:moveTo>
                <a:lnTo>
                  <a:pt x="57543" y="43827"/>
                </a:lnTo>
                <a:lnTo>
                  <a:pt x="54865" y="43827"/>
                </a:lnTo>
                <a:lnTo>
                  <a:pt x="54865" y="41077"/>
                </a:lnTo>
                <a:close/>
                <a:moveTo>
                  <a:pt x="60734" y="41077"/>
                </a:moveTo>
                <a:lnTo>
                  <a:pt x="60734" y="43827"/>
                </a:lnTo>
                <a:lnTo>
                  <a:pt x="57663" y="43827"/>
                </a:lnTo>
                <a:lnTo>
                  <a:pt x="57663" y="41077"/>
                </a:lnTo>
                <a:close/>
                <a:moveTo>
                  <a:pt x="63509" y="41077"/>
                </a:moveTo>
                <a:lnTo>
                  <a:pt x="63509" y="43827"/>
                </a:lnTo>
                <a:lnTo>
                  <a:pt x="60830" y="43827"/>
                </a:lnTo>
                <a:lnTo>
                  <a:pt x="60830" y="41077"/>
                </a:lnTo>
                <a:close/>
                <a:moveTo>
                  <a:pt x="66699" y="41077"/>
                </a:moveTo>
                <a:lnTo>
                  <a:pt x="66699" y="43827"/>
                </a:lnTo>
                <a:lnTo>
                  <a:pt x="63628" y="43827"/>
                </a:lnTo>
                <a:lnTo>
                  <a:pt x="63628" y="41077"/>
                </a:lnTo>
                <a:close/>
                <a:moveTo>
                  <a:pt x="69485" y="41077"/>
                </a:moveTo>
                <a:lnTo>
                  <a:pt x="69485" y="43827"/>
                </a:lnTo>
                <a:lnTo>
                  <a:pt x="66807" y="43827"/>
                </a:lnTo>
                <a:lnTo>
                  <a:pt x="66807" y="41077"/>
                </a:lnTo>
                <a:close/>
                <a:moveTo>
                  <a:pt x="72653" y="41077"/>
                </a:moveTo>
                <a:lnTo>
                  <a:pt x="72653" y="43827"/>
                </a:lnTo>
                <a:lnTo>
                  <a:pt x="69581" y="43827"/>
                </a:lnTo>
                <a:lnTo>
                  <a:pt x="69581" y="41077"/>
                </a:lnTo>
                <a:close/>
                <a:moveTo>
                  <a:pt x="75450" y="41077"/>
                </a:moveTo>
                <a:lnTo>
                  <a:pt x="75450" y="43827"/>
                </a:lnTo>
                <a:lnTo>
                  <a:pt x="72772" y="43827"/>
                </a:lnTo>
                <a:lnTo>
                  <a:pt x="72772" y="41077"/>
                </a:lnTo>
                <a:close/>
                <a:moveTo>
                  <a:pt x="78618" y="41077"/>
                </a:moveTo>
                <a:lnTo>
                  <a:pt x="78618" y="43827"/>
                </a:lnTo>
                <a:lnTo>
                  <a:pt x="75546" y="43827"/>
                </a:lnTo>
                <a:lnTo>
                  <a:pt x="75546" y="41077"/>
                </a:lnTo>
                <a:close/>
                <a:moveTo>
                  <a:pt x="81416" y="41089"/>
                </a:moveTo>
                <a:lnTo>
                  <a:pt x="81416" y="43839"/>
                </a:lnTo>
                <a:lnTo>
                  <a:pt x="78737" y="43839"/>
                </a:lnTo>
                <a:lnTo>
                  <a:pt x="78737" y="41089"/>
                </a:lnTo>
                <a:close/>
                <a:moveTo>
                  <a:pt x="84583" y="41089"/>
                </a:moveTo>
                <a:lnTo>
                  <a:pt x="84583" y="43839"/>
                </a:lnTo>
                <a:lnTo>
                  <a:pt x="81523" y="43839"/>
                </a:lnTo>
                <a:lnTo>
                  <a:pt x="81523" y="41089"/>
                </a:lnTo>
                <a:close/>
                <a:moveTo>
                  <a:pt x="87369" y="41089"/>
                </a:moveTo>
                <a:lnTo>
                  <a:pt x="87369" y="43839"/>
                </a:lnTo>
                <a:lnTo>
                  <a:pt x="84690" y="43839"/>
                </a:lnTo>
                <a:lnTo>
                  <a:pt x="84690" y="41089"/>
                </a:lnTo>
                <a:close/>
                <a:moveTo>
                  <a:pt x="90560" y="41089"/>
                </a:moveTo>
                <a:lnTo>
                  <a:pt x="90560" y="43839"/>
                </a:lnTo>
                <a:lnTo>
                  <a:pt x="87488" y="43839"/>
                </a:lnTo>
                <a:lnTo>
                  <a:pt x="87488" y="41089"/>
                </a:lnTo>
                <a:close/>
                <a:moveTo>
                  <a:pt x="93334" y="41089"/>
                </a:moveTo>
                <a:lnTo>
                  <a:pt x="93334" y="43839"/>
                </a:lnTo>
                <a:lnTo>
                  <a:pt x="90655" y="43839"/>
                </a:lnTo>
                <a:lnTo>
                  <a:pt x="90655" y="41089"/>
                </a:lnTo>
                <a:close/>
                <a:moveTo>
                  <a:pt x="96525" y="41089"/>
                </a:moveTo>
                <a:lnTo>
                  <a:pt x="96525" y="43839"/>
                </a:lnTo>
                <a:lnTo>
                  <a:pt x="93453" y="43839"/>
                </a:lnTo>
                <a:lnTo>
                  <a:pt x="93453" y="41089"/>
                </a:lnTo>
                <a:close/>
                <a:moveTo>
                  <a:pt x="99311" y="41089"/>
                </a:moveTo>
                <a:lnTo>
                  <a:pt x="99311" y="43839"/>
                </a:lnTo>
                <a:lnTo>
                  <a:pt x="96632" y="43839"/>
                </a:lnTo>
                <a:lnTo>
                  <a:pt x="96632" y="41089"/>
                </a:lnTo>
                <a:close/>
                <a:moveTo>
                  <a:pt x="102478" y="41089"/>
                </a:moveTo>
                <a:lnTo>
                  <a:pt x="102478" y="43839"/>
                </a:lnTo>
                <a:lnTo>
                  <a:pt x="99406" y="43839"/>
                </a:lnTo>
                <a:lnTo>
                  <a:pt x="99406" y="41089"/>
                </a:lnTo>
                <a:close/>
                <a:moveTo>
                  <a:pt x="105276" y="41089"/>
                </a:moveTo>
                <a:lnTo>
                  <a:pt x="105276" y="43839"/>
                </a:lnTo>
                <a:lnTo>
                  <a:pt x="102597" y="43839"/>
                </a:lnTo>
                <a:lnTo>
                  <a:pt x="102597" y="41089"/>
                </a:lnTo>
                <a:close/>
                <a:moveTo>
                  <a:pt x="108443" y="41089"/>
                </a:moveTo>
                <a:lnTo>
                  <a:pt x="108443" y="43839"/>
                </a:lnTo>
                <a:lnTo>
                  <a:pt x="105383" y="43839"/>
                </a:lnTo>
                <a:lnTo>
                  <a:pt x="105383" y="41089"/>
                </a:lnTo>
                <a:close/>
                <a:moveTo>
                  <a:pt x="7037" y="43946"/>
                </a:moveTo>
                <a:lnTo>
                  <a:pt x="7037" y="47101"/>
                </a:lnTo>
                <a:lnTo>
                  <a:pt x="3965" y="47101"/>
                </a:lnTo>
                <a:lnTo>
                  <a:pt x="3965" y="43946"/>
                </a:lnTo>
                <a:close/>
                <a:moveTo>
                  <a:pt x="9811" y="43946"/>
                </a:moveTo>
                <a:lnTo>
                  <a:pt x="9811" y="47101"/>
                </a:lnTo>
                <a:lnTo>
                  <a:pt x="7132" y="47101"/>
                </a:lnTo>
                <a:lnTo>
                  <a:pt x="7132" y="43946"/>
                </a:lnTo>
                <a:close/>
                <a:moveTo>
                  <a:pt x="13002" y="43946"/>
                </a:moveTo>
                <a:lnTo>
                  <a:pt x="13002" y="47101"/>
                </a:lnTo>
                <a:lnTo>
                  <a:pt x="9930" y="47101"/>
                </a:lnTo>
                <a:lnTo>
                  <a:pt x="9930" y="43946"/>
                </a:lnTo>
                <a:close/>
                <a:moveTo>
                  <a:pt x="15788" y="43946"/>
                </a:moveTo>
                <a:lnTo>
                  <a:pt x="15788" y="47101"/>
                </a:lnTo>
                <a:lnTo>
                  <a:pt x="13109" y="47101"/>
                </a:lnTo>
                <a:lnTo>
                  <a:pt x="13109" y="43946"/>
                </a:lnTo>
                <a:close/>
                <a:moveTo>
                  <a:pt x="18967" y="43946"/>
                </a:moveTo>
                <a:lnTo>
                  <a:pt x="18967" y="47101"/>
                </a:lnTo>
                <a:lnTo>
                  <a:pt x="15907" y="47101"/>
                </a:lnTo>
                <a:lnTo>
                  <a:pt x="15907" y="43946"/>
                </a:lnTo>
                <a:close/>
                <a:moveTo>
                  <a:pt x="21753" y="43946"/>
                </a:moveTo>
                <a:lnTo>
                  <a:pt x="21753" y="47101"/>
                </a:lnTo>
                <a:lnTo>
                  <a:pt x="19074" y="47101"/>
                </a:lnTo>
                <a:lnTo>
                  <a:pt x="19074" y="43946"/>
                </a:lnTo>
                <a:close/>
                <a:moveTo>
                  <a:pt x="24920" y="43946"/>
                </a:moveTo>
                <a:lnTo>
                  <a:pt x="24920" y="47101"/>
                </a:lnTo>
                <a:lnTo>
                  <a:pt x="21860" y="47101"/>
                </a:lnTo>
                <a:lnTo>
                  <a:pt x="21860" y="43946"/>
                </a:lnTo>
                <a:close/>
                <a:moveTo>
                  <a:pt x="27718" y="43946"/>
                </a:moveTo>
                <a:lnTo>
                  <a:pt x="27718" y="47101"/>
                </a:lnTo>
                <a:lnTo>
                  <a:pt x="25039" y="47101"/>
                </a:lnTo>
                <a:lnTo>
                  <a:pt x="25039" y="43946"/>
                </a:lnTo>
                <a:close/>
                <a:moveTo>
                  <a:pt x="30885" y="43946"/>
                </a:moveTo>
                <a:lnTo>
                  <a:pt x="30885" y="47101"/>
                </a:lnTo>
                <a:lnTo>
                  <a:pt x="27825" y="47101"/>
                </a:lnTo>
                <a:lnTo>
                  <a:pt x="27825" y="43946"/>
                </a:lnTo>
                <a:close/>
                <a:moveTo>
                  <a:pt x="33683" y="43946"/>
                </a:moveTo>
                <a:lnTo>
                  <a:pt x="33683" y="47101"/>
                </a:lnTo>
                <a:lnTo>
                  <a:pt x="31004" y="47101"/>
                </a:lnTo>
                <a:lnTo>
                  <a:pt x="31004" y="43946"/>
                </a:lnTo>
                <a:close/>
                <a:moveTo>
                  <a:pt x="36850" y="43946"/>
                </a:moveTo>
                <a:lnTo>
                  <a:pt x="36850" y="47101"/>
                </a:lnTo>
                <a:lnTo>
                  <a:pt x="33791" y="47101"/>
                </a:lnTo>
                <a:lnTo>
                  <a:pt x="33791" y="43946"/>
                </a:lnTo>
                <a:close/>
                <a:moveTo>
                  <a:pt x="39636" y="43946"/>
                </a:moveTo>
                <a:lnTo>
                  <a:pt x="39636" y="47101"/>
                </a:lnTo>
                <a:lnTo>
                  <a:pt x="36958" y="47101"/>
                </a:lnTo>
                <a:lnTo>
                  <a:pt x="36958" y="43946"/>
                </a:lnTo>
                <a:close/>
                <a:moveTo>
                  <a:pt x="42827" y="43946"/>
                </a:moveTo>
                <a:lnTo>
                  <a:pt x="42827" y="47101"/>
                </a:lnTo>
                <a:lnTo>
                  <a:pt x="39756" y="47101"/>
                </a:lnTo>
                <a:lnTo>
                  <a:pt x="39756" y="43946"/>
                </a:lnTo>
                <a:close/>
                <a:moveTo>
                  <a:pt x="45613" y="43946"/>
                </a:moveTo>
                <a:lnTo>
                  <a:pt x="45613" y="47101"/>
                </a:lnTo>
                <a:lnTo>
                  <a:pt x="42935" y="47101"/>
                </a:lnTo>
                <a:lnTo>
                  <a:pt x="42935" y="43946"/>
                </a:lnTo>
                <a:close/>
                <a:moveTo>
                  <a:pt x="48792" y="43946"/>
                </a:moveTo>
                <a:lnTo>
                  <a:pt x="48792" y="47101"/>
                </a:lnTo>
                <a:lnTo>
                  <a:pt x="45732" y="47101"/>
                </a:lnTo>
                <a:lnTo>
                  <a:pt x="45732" y="43946"/>
                </a:lnTo>
                <a:close/>
                <a:moveTo>
                  <a:pt x="51578" y="43946"/>
                </a:moveTo>
                <a:lnTo>
                  <a:pt x="51578" y="47101"/>
                </a:lnTo>
                <a:lnTo>
                  <a:pt x="48900" y="47101"/>
                </a:lnTo>
                <a:lnTo>
                  <a:pt x="48900" y="43946"/>
                </a:lnTo>
                <a:close/>
                <a:moveTo>
                  <a:pt x="54757" y="43946"/>
                </a:moveTo>
                <a:lnTo>
                  <a:pt x="54757" y="47101"/>
                </a:lnTo>
                <a:lnTo>
                  <a:pt x="51698" y="47101"/>
                </a:lnTo>
                <a:lnTo>
                  <a:pt x="51698" y="43946"/>
                </a:lnTo>
                <a:close/>
                <a:moveTo>
                  <a:pt x="57543" y="43946"/>
                </a:moveTo>
                <a:lnTo>
                  <a:pt x="57543" y="47101"/>
                </a:lnTo>
                <a:lnTo>
                  <a:pt x="54865" y="47101"/>
                </a:lnTo>
                <a:lnTo>
                  <a:pt x="54865" y="43946"/>
                </a:lnTo>
                <a:close/>
                <a:moveTo>
                  <a:pt x="60734" y="43946"/>
                </a:moveTo>
                <a:lnTo>
                  <a:pt x="60734" y="47101"/>
                </a:lnTo>
                <a:lnTo>
                  <a:pt x="57663" y="47101"/>
                </a:lnTo>
                <a:lnTo>
                  <a:pt x="57663" y="43946"/>
                </a:lnTo>
                <a:close/>
                <a:moveTo>
                  <a:pt x="63509" y="43946"/>
                </a:moveTo>
                <a:lnTo>
                  <a:pt x="63509" y="47101"/>
                </a:lnTo>
                <a:lnTo>
                  <a:pt x="60830" y="47101"/>
                </a:lnTo>
                <a:lnTo>
                  <a:pt x="60830" y="43946"/>
                </a:lnTo>
                <a:close/>
                <a:moveTo>
                  <a:pt x="66699" y="43946"/>
                </a:moveTo>
                <a:lnTo>
                  <a:pt x="66699" y="47101"/>
                </a:lnTo>
                <a:lnTo>
                  <a:pt x="63628" y="47101"/>
                </a:lnTo>
                <a:lnTo>
                  <a:pt x="63628" y="43946"/>
                </a:lnTo>
                <a:close/>
                <a:moveTo>
                  <a:pt x="69485" y="43946"/>
                </a:moveTo>
                <a:lnTo>
                  <a:pt x="69485" y="47101"/>
                </a:lnTo>
                <a:lnTo>
                  <a:pt x="66807" y="47101"/>
                </a:lnTo>
                <a:lnTo>
                  <a:pt x="66807" y="43946"/>
                </a:lnTo>
                <a:close/>
                <a:moveTo>
                  <a:pt x="72653" y="43946"/>
                </a:moveTo>
                <a:lnTo>
                  <a:pt x="72653" y="47101"/>
                </a:lnTo>
                <a:lnTo>
                  <a:pt x="69581" y="47101"/>
                </a:lnTo>
                <a:lnTo>
                  <a:pt x="69581" y="43946"/>
                </a:lnTo>
                <a:close/>
                <a:moveTo>
                  <a:pt x="75450" y="43946"/>
                </a:moveTo>
                <a:lnTo>
                  <a:pt x="75450" y="47101"/>
                </a:lnTo>
                <a:lnTo>
                  <a:pt x="72772" y="47101"/>
                </a:lnTo>
                <a:lnTo>
                  <a:pt x="72772" y="43946"/>
                </a:lnTo>
                <a:close/>
                <a:moveTo>
                  <a:pt x="78618" y="43946"/>
                </a:moveTo>
                <a:lnTo>
                  <a:pt x="78618" y="47101"/>
                </a:lnTo>
                <a:lnTo>
                  <a:pt x="75546" y="47101"/>
                </a:lnTo>
                <a:lnTo>
                  <a:pt x="75546" y="43946"/>
                </a:lnTo>
                <a:close/>
                <a:moveTo>
                  <a:pt x="81416" y="43946"/>
                </a:moveTo>
                <a:lnTo>
                  <a:pt x="81416" y="47101"/>
                </a:lnTo>
                <a:lnTo>
                  <a:pt x="78737" y="47101"/>
                </a:lnTo>
                <a:lnTo>
                  <a:pt x="78737" y="43946"/>
                </a:lnTo>
                <a:close/>
                <a:moveTo>
                  <a:pt x="84583" y="43946"/>
                </a:moveTo>
                <a:lnTo>
                  <a:pt x="84583" y="47101"/>
                </a:lnTo>
                <a:lnTo>
                  <a:pt x="81523" y="47101"/>
                </a:lnTo>
                <a:lnTo>
                  <a:pt x="81523" y="43946"/>
                </a:lnTo>
                <a:close/>
                <a:moveTo>
                  <a:pt x="87369" y="43946"/>
                </a:moveTo>
                <a:lnTo>
                  <a:pt x="87369" y="47101"/>
                </a:lnTo>
                <a:lnTo>
                  <a:pt x="84690" y="47101"/>
                </a:lnTo>
                <a:lnTo>
                  <a:pt x="84690" y="43946"/>
                </a:lnTo>
                <a:close/>
                <a:moveTo>
                  <a:pt x="90560" y="43946"/>
                </a:moveTo>
                <a:lnTo>
                  <a:pt x="90560" y="47101"/>
                </a:lnTo>
                <a:lnTo>
                  <a:pt x="87488" y="47101"/>
                </a:lnTo>
                <a:lnTo>
                  <a:pt x="87488" y="43946"/>
                </a:lnTo>
                <a:close/>
                <a:moveTo>
                  <a:pt x="93334" y="43946"/>
                </a:moveTo>
                <a:lnTo>
                  <a:pt x="93334" y="47101"/>
                </a:lnTo>
                <a:lnTo>
                  <a:pt x="90655" y="47101"/>
                </a:lnTo>
                <a:lnTo>
                  <a:pt x="90655" y="43946"/>
                </a:lnTo>
                <a:close/>
                <a:moveTo>
                  <a:pt x="96525" y="43946"/>
                </a:moveTo>
                <a:lnTo>
                  <a:pt x="96525" y="47101"/>
                </a:lnTo>
                <a:lnTo>
                  <a:pt x="93453" y="47101"/>
                </a:lnTo>
                <a:lnTo>
                  <a:pt x="93453" y="43946"/>
                </a:lnTo>
                <a:close/>
                <a:moveTo>
                  <a:pt x="99311" y="43946"/>
                </a:moveTo>
                <a:lnTo>
                  <a:pt x="99311" y="47101"/>
                </a:lnTo>
                <a:lnTo>
                  <a:pt x="96632" y="47101"/>
                </a:lnTo>
                <a:lnTo>
                  <a:pt x="96632" y="43946"/>
                </a:lnTo>
                <a:close/>
                <a:moveTo>
                  <a:pt x="102478" y="43946"/>
                </a:moveTo>
                <a:lnTo>
                  <a:pt x="102478" y="47101"/>
                </a:lnTo>
                <a:lnTo>
                  <a:pt x="99406" y="47101"/>
                </a:lnTo>
                <a:lnTo>
                  <a:pt x="99406" y="43946"/>
                </a:lnTo>
                <a:close/>
                <a:moveTo>
                  <a:pt x="105276" y="43946"/>
                </a:moveTo>
                <a:lnTo>
                  <a:pt x="105276" y="47101"/>
                </a:lnTo>
                <a:lnTo>
                  <a:pt x="102597" y="47101"/>
                </a:lnTo>
                <a:lnTo>
                  <a:pt x="102597" y="43946"/>
                </a:lnTo>
                <a:close/>
                <a:moveTo>
                  <a:pt x="108443" y="43946"/>
                </a:moveTo>
                <a:lnTo>
                  <a:pt x="108443" y="47101"/>
                </a:lnTo>
                <a:lnTo>
                  <a:pt x="105383" y="47101"/>
                </a:lnTo>
                <a:lnTo>
                  <a:pt x="105383" y="43946"/>
                </a:lnTo>
                <a:close/>
                <a:moveTo>
                  <a:pt x="7037" y="47208"/>
                </a:moveTo>
                <a:lnTo>
                  <a:pt x="7037" y="49959"/>
                </a:lnTo>
                <a:lnTo>
                  <a:pt x="3965" y="49959"/>
                </a:lnTo>
                <a:lnTo>
                  <a:pt x="3965" y="47208"/>
                </a:lnTo>
                <a:close/>
                <a:moveTo>
                  <a:pt x="9811" y="47208"/>
                </a:moveTo>
                <a:lnTo>
                  <a:pt x="9811" y="49959"/>
                </a:lnTo>
                <a:lnTo>
                  <a:pt x="7132" y="49959"/>
                </a:lnTo>
                <a:lnTo>
                  <a:pt x="7132" y="47208"/>
                </a:lnTo>
                <a:close/>
                <a:moveTo>
                  <a:pt x="13002" y="47208"/>
                </a:moveTo>
                <a:lnTo>
                  <a:pt x="13002" y="49959"/>
                </a:lnTo>
                <a:lnTo>
                  <a:pt x="9930" y="49959"/>
                </a:lnTo>
                <a:lnTo>
                  <a:pt x="9930" y="47208"/>
                </a:lnTo>
                <a:close/>
                <a:moveTo>
                  <a:pt x="15788" y="47208"/>
                </a:moveTo>
                <a:lnTo>
                  <a:pt x="15788" y="49959"/>
                </a:lnTo>
                <a:lnTo>
                  <a:pt x="13109" y="49959"/>
                </a:lnTo>
                <a:lnTo>
                  <a:pt x="13109" y="47208"/>
                </a:lnTo>
                <a:close/>
                <a:moveTo>
                  <a:pt x="18967" y="47208"/>
                </a:moveTo>
                <a:lnTo>
                  <a:pt x="18967" y="49959"/>
                </a:lnTo>
                <a:lnTo>
                  <a:pt x="15907" y="49959"/>
                </a:lnTo>
                <a:lnTo>
                  <a:pt x="15907" y="47208"/>
                </a:lnTo>
                <a:close/>
                <a:moveTo>
                  <a:pt x="21753" y="47208"/>
                </a:moveTo>
                <a:lnTo>
                  <a:pt x="21753" y="49959"/>
                </a:lnTo>
                <a:lnTo>
                  <a:pt x="19074" y="49959"/>
                </a:lnTo>
                <a:lnTo>
                  <a:pt x="19074" y="47208"/>
                </a:lnTo>
                <a:close/>
                <a:moveTo>
                  <a:pt x="24920" y="47208"/>
                </a:moveTo>
                <a:lnTo>
                  <a:pt x="24920" y="49959"/>
                </a:lnTo>
                <a:lnTo>
                  <a:pt x="21860" y="49959"/>
                </a:lnTo>
                <a:lnTo>
                  <a:pt x="21860" y="47208"/>
                </a:lnTo>
                <a:close/>
                <a:moveTo>
                  <a:pt x="27718" y="47208"/>
                </a:moveTo>
                <a:lnTo>
                  <a:pt x="27718" y="49959"/>
                </a:lnTo>
                <a:lnTo>
                  <a:pt x="25039" y="49959"/>
                </a:lnTo>
                <a:lnTo>
                  <a:pt x="25039" y="47208"/>
                </a:lnTo>
                <a:close/>
                <a:moveTo>
                  <a:pt x="30885" y="47208"/>
                </a:moveTo>
                <a:lnTo>
                  <a:pt x="30885" y="49959"/>
                </a:lnTo>
                <a:lnTo>
                  <a:pt x="27825" y="49959"/>
                </a:lnTo>
                <a:lnTo>
                  <a:pt x="27825" y="47208"/>
                </a:lnTo>
                <a:close/>
                <a:moveTo>
                  <a:pt x="33683" y="47208"/>
                </a:moveTo>
                <a:lnTo>
                  <a:pt x="33683" y="49959"/>
                </a:lnTo>
                <a:lnTo>
                  <a:pt x="31004" y="49959"/>
                </a:lnTo>
                <a:lnTo>
                  <a:pt x="31004" y="47208"/>
                </a:lnTo>
                <a:close/>
                <a:moveTo>
                  <a:pt x="36850" y="47208"/>
                </a:moveTo>
                <a:lnTo>
                  <a:pt x="36850" y="49959"/>
                </a:lnTo>
                <a:lnTo>
                  <a:pt x="33791" y="49959"/>
                </a:lnTo>
                <a:lnTo>
                  <a:pt x="33791" y="47208"/>
                </a:lnTo>
                <a:close/>
                <a:moveTo>
                  <a:pt x="39636" y="47208"/>
                </a:moveTo>
                <a:lnTo>
                  <a:pt x="39636" y="49959"/>
                </a:lnTo>
                <a:lnTo>
                  <a:pt x="36958" y="49959"/>
                </a:lnTo>
                <a:lnTo>
                  <a:pt x="36958" y="47208"/>
                </a:lnTo>
                <a:close/>
                <a:moveTo>
                  <a:pt x="42827" y="47208"/>
                </a:moveTo>
                <a:lnTo>
                  <a:pt x="42827" y="49959"/>
                </a:lnTo>
                <a:lnTo>
                  <a:pt x="39756" y="49959"/>
                </a:lnTo>
                <a:lnTo>
                  <a:pt x="39756" y="47208"/>
                </a:lnTo>
                <a:close/>
                <a:moveTo>
                  <a:pt x="45613" y="47208"/>
                </a:moveTo>
                <a:lnTo>
                  <a:pt x="45613" y="49959"/>
                </a:lnTo>
                <a:lnTo>
                  <a:pt x="42935" y="49959"/>
                </a:lnTo>
                <a:lnTo>
                  <a:pt x="42935" y="47208"/>
                </a:lnTo>
                <a:close/>
                <a:moveTo>
                  <a:pt x="48792" y="47208"/>
                </a:moveTo>
                <a:lnTo>
                  <a:pt x="48792" y="49959"/>
                </a:lnTo>
                <a:lnTo>
                  <a:pt x="45732" y="49959"/>
                </a:lnTo>
                <a:lnTo>
                  <a:pt x="45732" y="47208"/>
                </a:lnTo>
                <a:close/>
                <a:moveTo>
                  <a:pt x="51578" y="47208"/>
                </a:moveTo>
                <a:lnTo>
                  <a:pt x="51578" y="49959"/>
                </a:lnTo>
                <a:lnTo>
                  <a:pt x="48900" y="49959"/>
                </a:lnTo>
                <a:lnTo>
                  <a:pt x="48900" y="47208"/>
                </a:lnTo>
                <a:close/>
                <a:moveTo>
                  <a:pt x="54757" y="47208"/>
                </a:moveTo>
                <a:lnTo>
                  <a:pt x="54757" y="49959"/>
                </a:lnTo>
                <a:lnTo>
                  <a:pt x="51698" y="49959"/>
                </a:lnTo>
                <a:lnTo>
                  <a:pt x="51698" y="47208"/>
                </a:lnTo>
                <a:close/>
                <a:moveTo>
                  <a:pt x="57543" y="47208"/>
                </a:moveTo>
                <a:lnTo>
                  <a:pt x="57543" y="49959"/>
                </a:lnTo>
                <a:lnTo>
                  <a:pt x="54865" y="49959"/>
                </a:lnTo>
                <a:lnTo>
                  <a:pt x="54865" y="47208"/>
                </a:lnTo>
                <a:close/>
                <a:moveTo>
                  <a:pt x="60734" y="47208"/>
                </a:moveTo>
                <a:lnTo>
                  <a:pt x="60734" y="49959"/>
                </a:lnTo>
                <a:lnTo>
                  <a:pt x="57663" y="49959"/>
                </a:lnTo>
                <a:lnTo>
                  <a:pt x="57663" y="47208"/>
                </a:lnTo>
                <a:close/>
                <a:moveTo>
                  <a:pt x="63509" y="47208"/>
                </a:moveTo>
                <a:lnTo>
                  <a:pt x="63509" y="49959"/>
                </a:lnTo>
                <a:lnTo>
                  <a:pt x="60830" y="49959"/>
                </a:lnTo>
                <a:lnTo>
                  <a:pt x="60830" y="47208"/>
                </a:lnTo>
                <a:close/>
                <a:moveTo>
                  <a:pt x="66699" y="47208"/>
                </a:moveTo>
                <a:lnTo>
                  <a:pt x="66699" y="49959"/>
                </a:lnTo>
                <a:lnTo>
                  <a:pt x="63628" y="49959"/>
                </a:lnTo>
                <a:lnTo>
                  <a:pt x="63628" y="47208"/>
                </a:lnTo>
                <a:close/>
                <a:moveTo>
                  <a:pt x="69485" y="47208"/>
                </a:moveTo>
                <a:lnTo>
                  <a:pt x="69485" y="49959"/>
                </a:lnTo>
                <a:lnTo>
                  <a:pt x="66807" y="49959"/>
                </a:lnTo>
                <a:lnTo>
                  <a:pt x="66807" y="47208"/>
                </a:lnTo>
                <a:close/>
                <a:moveTo>
                  <a:pt x="72653" y="47208"/>
                </a:moveTo>
                <a:lnTo>
                  <a:pt x="72653" y="49959"/>
                </a:lnTo>
                <a:lnTo>
                  <a:pt x="69581" y="49959"/>
                </a:lnTo>
                <a:lnTo>
                  <a:pt x="69581" y="47208"/>
                </a:lnTo>
                <a:close/>
                <a:moveTo>
                  <a:pt x="75450" y="47208"/>
                </a:moveTo>
                <a:lnTo>
                  <a:pt x="75450" y="49959"/>
                </a:lnTo>
                <a:lnTo>
                  <a:pt x="72772" y="49959"/>
                </a:lnTo>
                <a:lnTo>
                  <a:pt x="72772" y="47208"/>
                </a:lnTo>
                <a:close/>
                <a:moveTo>
                  <a:pt x="78618" y="47208"/>
                </a:moveTo>
                <a:lnTo>
                  <a:pt x="78618" y="49959"/>
                </a:lnTo>
                <a:lnTo>
                  <a:pt x="75546" y="49959"/>
                </a:lnTo>
                <a:lnTo>
                  <a:pt x="75546" y="47208"/>
                </a:lnTo>
                <a:close/>
                <a:moveTo>
                  <a:pt x="81416" y="47208"/>
                </a:moveTo>
                <a:lnTo>
                  <a:pt x="81416" y="49959"/>
                </a:lnTo>
                <a:lnTo>
                  <a:pt x="78737" y="49959"/>
                </a:lnTo>
                <a:lnTo>
                  <a:pt x="78737" y="47208"/>
                </a:lnTo>
                <a:close/>
                <a:moveTo>
                  <a:pt x="84583" y="47208"/>
                </a:moveTo>
                <a:lnTo>
                  <a:pt x="84583" y="49959"/>
                </a:lnTo>
                <a:lnTo>
                  <a:pt x="81523" y="49959"/>
                </a:lnTo>
                <a:lnTo>
                  <a:pt x="81523" y="47208"/>
                </a:lnTo>
                <a:close/>
                <a:moveTo>
                  <a:pt x="87369" y="47208"/>
                </a:moveTo>
                <a:lnTo>
                  <a:pt x="87369" y="49983"/>
                </a:lnTo>
                <a:lnTo>
                  <a:pt x="84690" y="49983"/>
                </a:lnTo>
                <a:lnTo>
                  <a:pt x="84690" y="47208"/>
                </a:lnTo>
                <a:close/>
                <a:moveTo>
                  <a:pt x="90560" y="47208"/>
                </a:moveTo>
                <a:lnTo>
                  <a:pt x="90560" y="49983"/>
                </a:lnTo>
                <a:lnTo>
                  <a:pt x="87488" y="49983"/>
                </a:lnTo>
                <a:lnTo>
                  <a:pt x="87488" y="47208"/>
                </a:lnTo>
                <a:close/>
                <a:moveTo>
                  <a:pt x="93334" y="47208"/>
                </a:moveTo>
                <a:lnTo>
                  <a:pt x="93334" y="49983"/>
                </a:lnTo>
                <a:lnTo>
                  <a:pt x="90655" y="49983"/>
                </a:lnTo>
                <a:lnTo>
                  <a:pt x="90655" y="47208"/>
                </a:lnTo>
                <a:close/>
                <a:moveTo>
                  <a:pt x="96525" y="47208"/>
                </a:moveTo>
                <a:lnTo>
                  <a:pt x="96525" y="49983"/>
                </a:lnTo>
                <a:lnTo>
                  <a:pt x="93453" y="49983"/>
                </a:lnTo>
                <a:lnTo>
                  <a:pt x="93453" y="47208"/>
                </a:lnTo>
                <a:close/>
                <a:moveTo>
                  <a:pt x="99311" y="47208"/>
                </a:moveTo>
                <a:lnTo>
                  <a:pt x="99311" y="49983"/>
                </a:lnTo>
                <a:lnTo>
                  <a:pt x="96632" y="49983"/>
                </a:lnTo>
                <a:lnTo>
                  <a:pt x="96632" y="47208"/>
                </a:lnTo>
                <a:close/>
                <a:moveTo>
                  <a:pt x="102478" y="47208"/>
                </a:moveTo>
                <a:lnTo>
                  <a:pt x="102478" y="49983"/>
                </a:lnTo>
                <a:lnTo>
                  <a:pt x="99406" y="49983"/>
                </a:lnTo>
                <a:lnTo>
                  <a:pt x="99406" y="47208"/>
                </a:lnTo>
                <a:close/>
                <a:moveTo>
                  <a:pt x="105276" y="47208"/>
                </a:moveTo>
                <a:lnTo>
                  <a:pt x="105276" y="49983"/>
                </a:lnTo>
                <a:lnTo>
                  <a:pt x="102597" y="49983"/>
                </a:lnTo>
                <a:lnTo>
                  <a:pt x="102597" y="47208"/>
                </a:lnTo>
                <a:close/>
                <a:moveTo>
                  <a:pt x="108443" y="47208"/>
                </a:moveTo>
                <a:lnTo>
                  <a:pt x="108443" y="49983"/>
                </a:lnTo>
                <a:lnTo>
                  <a:pt x="105383" y="49983"/>
                </a:lnTo>
                <a:lnTo>
                  <a:pt x="105383" y="47208"/>
                </a:lnTo>
                <a:close/>
                <a:moveTo>
                  <a:pt x="7037" y="50078"/>
                </a:moveTo>
                <a:lnTo>
                  <a:pt x="7037" y="53233"/>
                </a:lnTo>
                <a:lnTo>
                  <a:pt x="3965" y="53233"/>
                </a:lnTo>
                <a:lnTo>
                  <a:pt x="3965" y="50078"/>
                </a:lnTo>
                <a:close/>
                <a:moveTo>
                  <a:pt x="9811" y="50078"/>
                </a:moveTo>
                <a:lnTo>
                  <a:pt x="9811" y="53233"/>
                </a:lnTo>
                <a:lnTo>
                  <a:pt x="7132" y="53233"/>
                </a:lnTo>
                <a:lnTo>
                  <a:pt x="7132" y="50078"/>
                </a:lnTo>
                <a:close/>
                <a:moveTo>
                  <a:pt x="13002" y="50078"/>
                </a:moveTo>
                <a:lnTo>
                  <a:pt x="13002" y="53233"/>
                </a:lnTo>
                <a:lnTo>
                  <a:pt x="9930" y="53233"/>
                </a:lnTo>
                <a:lnTo>
                  <a:pt x="9930" y="50078"/>
                </a:lnTo>
                <a:close/>
                <a:moveTo>
                  <a:pt x="15788" y="50078"/>
                </a:moveTo>
                <a:lnTo>
                  <a:pt x="15788" y="53233"/>
                </a:lnTo>
                <a:lnTo>
                  <a:pt x="13109" y="53233"/>
                </a:lnTo>
                <a:lnTo>
                  <a:pt x="13109" y="50078"/>
                </a:lnTo>
                <a:close/>
                <a:moveTo>
                  <a:pt x="18967" y="50078"/>
                </a:moveTo>
                <a:lnTo>
                  <a:pt x="18967" y="53233"/>
                </a:lnTo>
                <a:lnTo>
                  <a:pt x="15907" y="53233"/>
                </a:lnTo>
                <a:lnTo>
                  <a:pt x="15907" y="50078"/>
                </a:lnTo>
                <a:close/>
                <a:moveTo>
                  <a:pt x="21753" y="50078"/>
                </a:moveTo>
                <a:lnTo>
                  <a:pt x="21753" y="53233"/>
                </a:lnTo>
                <a:lnTo>
                  <a:pt x="19074" y="53233"/>
                </a:lnTo>
                <a:lnTo>
                  <a:pt x="19074" y="50078"/>
                </a:lnTo>
                <a:close/>
                <a:moveTo>
                  <a:pt x="24920" y="50078"/>
                </a:moveTo>
                <a:lnTo>
                  <a:pt x="24920" y="53233"/>
                </a:lnTo>
                <a:lnTo>
                  <a:pt x="21860" y="53233"/>
                </a:lnTo>
                <a:lnTo>
                  <a:pt x="21860" y="50078"/>
                </a:lnTo>
                <a:close/>
                <a:moveTo>
                  <a:pt x="27718" y="50078"/>
                </a:moveTo>
                <a:lnTo>
                  <a:pt x="27718" y="53233"/>
                </a:lnTo>
                <a:lnTo>
                  <a:pt x="25039" y="53233"/>
                </a:lnTo>
                <a:lnTo>
                  <a:pt x="25039" y="50078"/>
                </a:lnTo>
                <a:close/>
                <a:moveTo>
                  <a:pt x="30885" y="50078"/>
                </a:moveTo>
                <a:lnTo>
                  <a:pt x="30885" y="53233"/>
                </a:lnTo>
                <a:lnTo>
                  <a:pt x="27825" y="53233"/>
                </a:lnTo>
                <a:lnTo>
                  <a:pt x="27825" y="50078"/>
                </a:lnTo>
                <a:close/>
                <a:moveTo>
                  <a:pt x="33683" y="50078"/>
                </a:moveTo>
                <a:lnTo>
                  <a:pt x="33683" y="53233"/>
                </a:lnTo>
                <a:lnTo>
                  <a:pt x="31004" y="53233"/>
                </a:lnTo>
                <a:lnTo>
                  <a:pt x="31004" y="50078"/>
                </a:lnTo>
                <a:close/>
                <a:moveTo>
                  <a:pt x="36850" y="50078"/>
                </a:moveTo>
                <a:lnTo>
                  <a:pt x="36850" y="53233"/>
                </a:lnTo>
                <a:lnTo>
                  <a:pt x="33791" y="53233"/>
                </a:lnTo>
                <a:lnTo>
                  <a:pt x="33791" y="50078"/>
                </a:lnTo>
                <a:close/>
                <a:moveTo>
                  <a:pt x="39636" y="50078"/>
                </a:moveTo>
                <a:lnTo>
                  <a:pt x="39636" y="53233"/>
                </a:lnTo>
                <a:lnTo>
                  <a:pt x="36958" y="53233"/>
                </a:lnTo>
                <a:lnTo>
                  <a:pt x="36958" y="50078"/>
                </a:lnTo>
                <a:close/>
                <a:moveTo>
                  <a:pt x="42827" y="50078"/>
                </a:moveTo>
                <a:lnTo>
                  <a:pt x="42827" y="53233"/>
                </a:lnTo>
                <a:lnTo>
                  <a:pt x="39756" y="53233"/>
                </a:lnTo>
                <a:lnTo>
                  <a:pt x="39756" y="50078"/>
                </a:lnTo>
                <a:close/>
                <a:moveTo>
                  <a:pt x="45613" y="50078"/>
                </a:moveTo>
                <a:lnTo>
                  <a:pt x="45613" y="53233"/>
                </a:lnTo>
                <a:lnTo>
                  <a:pt x="42935" y="53233"/>
                </a:lnTo>
                <a:lnTo>
                  <a:pt x="42935" y="50078"/>
                </a:lnTo>
                <a:close/>
                <a:moveTo>
                  <a:pt x="48792" y="50078"/>
                </a:moveTo>
                <a:lnTo>
                  <a:pt x="48792" y="53233"/>
                </a:lnTo>
                <a:lnTo>
                  <a:pt x="45732" y="53233"/>
                </a:lnTo>
                <a:lnTo>
                  <a:pt x="45732" y="50078"/>
                </a:lnTo>
                <a:close/>
                <a:moveTo>
                  <a:pt x="51578" y="50078"/>
                </a:moveTo>
                <a:lnTo>
                  <a:pt x="51578" y="53233"/>
                </a:lnTo>
                <a:lnTo>
                  <a:pt x="48900" y="53233"/>
                </a:lnTo>
                <a:lnTo>
                  <a:pt x="48900" y="50078"/>
                </a:lnTo>
                <a:close/>
                <a:moveTo>
                  <a:pt x="54757" y="50078"/>
                </a:moveTo>
                <a:lnTo>
                  <a:pt x="54757" y="53233"/>
                </a:lnTo>
                <a:lnTo>
                  <a:pt x="51698" y="53233"/>
                </a:lnTo>
                <a:lnTo>
                  <a:pt x="51698" y="50078"/>
                </a:lnTo>
                <a:close/>
                <a:moveTo>
                  <a:pt x="57543" y="50078"/>
                </a:moveTo>
                <a:lnTo>
                  <a:pt x="57543" y="53233"/>
                </a:lnTo>
                <a:lnTo>
                  <a:pt x="54865" y="53233"/>
                </a:lnTo>
                <a:lnTo>
                  <a:pt x="54865" y="50078"/>
                </a:lnTo>
                <a:close/>
                <a:moveTo>
                  <a:pt x="60734" y="50078"/>
                </a:moveTo>
                <a:lnTo>
                  <a:pt x="60734" y="53233"/>
                </a:lnTo>
                <a:lnTo>
                  <a:pt x="57663" y="53233"/>
                </a:lnTo>
                <a:lnTo>
                  <a:pt x="57663" y="50078"/>
                </a:lnTo>
                <a:close/>
                <a:moveTo>
                  <a:pt x="63509" y="50078"/>
                </a:moveTo>
                <a:lnTo>
                  <a:pt x="63509" y="53233"/>
                </a:lnTo>
                <a:lnTo>
                  <a:pt x="60830" y="53233"/>
                </a:lnTo>
                <a:lnTo>
                  <a:pt x="60830" y="50078"/>
                </a:lnTo>
                <a:close/>
                <a:moveTo>
                  <a:pt x="66699" y="50078"/>
                </a:moveTo>
                <a:lnTo>
                  <a:pt x="66699" y="53233"/>
                </a:lnTo>
                <a:lnTo>
                  <a:pt x="63628" y="53233"/>
                </a:lnTo>
                <a:lnTo>
                  <a:pt x="63628" y="50078"/>
                </a:lnTo>
                <a:close/>
                <a:moveTo>
                  <a:pt x="69485" y="50078"/>
                </a:moveTo>
                <a:lnTo>
                  <a:pt x="69485" y="53233"/>
                </a:lnTo>
                <a:lnTo>
                  <a:pt x="66807" y="53233"/>
                </a:lnTo>
                <a:lnTo>
                  <a:pt x="66807" y="50078"/>
                </a:lnTo>
                <a:close/>
                <a:moveTo>
                  <a:pt x="72653" y="50078"/>
                </a:moveTo>
                <a:lnTo>
                  <a:pt x="72653" y="53233"/>
                </a:lnTo>
                <a:lnTo>
                  <a:pt x="69581" y="53233"/>
                </a:lnTo>
                <a:lnTo>
                  <a:pt x="69581" y="50078"/>
                </a:lnTo>
                <a:close/>
                <a:moveTo>
                  <a:pt x="75450" y="50078"/>
                </a:moveTo>
                <a:lnTo>
                  <a:pt x="75450" y="53233"/>
                </a:lnTo>
                <a:lnTo>
                  <a:pt x="72772" y="53233"/>
                </a:lnTo>
                <a:lnTo>
                  <a:pt x="72772" y="50078"/>
                </a:lnTo>
                <a:close/>
                <a:moveTo>
                  <a:pt x="78618" y="50078"/>
                </a:moveTo>
                <a:lnTo>
                  <a:pt x="78618" y="53233"/>
                </a:lnTo>
                <a:lnTo>
                  <a:pt x="75546" y="53233"/>
                </a:lnTo>
                <a:lnTo>
                  <a:pt x="75546" y="50078"/>
                </a:lnTo>
                <a:close/>
                <a:moveTo>
                  <a:pt x="81416" y="50078"/>
                </a:moveTo>
                <a:lnTo>
                  <a:pt x="81416" y="53233"/>
                </a:lnTo>
                <a:lnTo>
                  <a:pt x="78737" y="53233"/>
                </a:lnTo>
                <a:lnTo>
                  <a:pt x="78737" y="50078"/>
                </a:lnTo>
                <a:close/>
                <a:moveTo>
                  <a:pt x="84583" y="50078"/>
                </a:moveTo>
                <a:lnTo>
                  <a:pt x="84583" y="53233"/>
                </a:lnTo>
                <a:lnTo>
                  <a:pt x="81523" y="53233"/>
                </a:lnTo>
                <a:lnTo>
                  <a:pt x="81523" y="50078"/>
                </a:lnTo>
                <a:close/>
                <a:moveTo>
                  <a:pt x="87369" y="50078"/>
                </a:moveTo>
                <a:lnTo>
                  <a:pt x="87369" y="53233"/>
                </a:lnTo>
                <a:lnTo>
                  <a:pt x="84690" y="53233"/>
                </a:lnTo>
                <a:lnTo>
                  <a:pt x="84690" y="50078"/>
                </a:lnTo>
                <a:close/>
                <a:moveTo>
                  <a:pt x="90560" y="50078"/>
                </a:moveTo>
                <a:lnTo>
                  <a:pt x="90560" y="53233"/>
                </a:lnTo>
                <a:lnTo>
                  <a:pt x="87488" y="53233"/>
                </a:lnTo>
                <a:lnTo>
                  <a:pt x="87488" y="50078"/>
                </a:lnTo>
                <a:close/>
                <a:moveTo>
                  <a:pt x="93334" y="50078"/>
                </a:moveTo>
                <a:lnTo>
                  <a:pt x="93334" y="53233"/>
                </a:lnTo>
                <a:lnTo>
                  <a:pt x="90655" y="53233"/>
                </a:lnTo>
                <a:lnTo>
                  <a:pt x="90655" y="50078"/>
                </a:lnTo>
                <a:close/>
                <a:moveTo>
                  <a:pt x="96525" y="50078"/>
                </a:moveTo>
                <a:lnTo>
                  <a:pt x="96525" y="53233"/>
                </a:lnTo>
                <a:lnTo>
                  <a:pt x="93453" y="53233"/>
                </a:lnTo>
                <a:lnTo>
                  <a:pt x="93453" y="50078"/>
                </a:lnTo>
                <a:close/>
                <a:moveTo>
                  <a:pt x="99311" y="50078"/>
                </a:moveTo>
                <a:lnTo>
                  <a:pt x="99311" y="53233"/>
                </a:lnTo>
                <a:lnTo>
                  <a:pt x="96632" y="53233"/>
                </a:lnTo>
                <a:lnTo>
                  <a:pt x="96632" y="50078"/>
                </a:lnTo>
                <a:close/>
                <a:moveTo>
                  <a:pt x="102478" y="50078"/>
                </a:moveTo>
                <a:lnTo>
                  <a:pt x="102478" y="53233"/>
                </a:lnTo>
                <a:lnTo>
                  <a:pt x="99406" y="53233"/>
                </a:lnTo>
                <a:lnTo>
                  <a:pt x="99406" y="50078"/>
                </a:lnTo>
                <a:close/>
                <a:moveTo>
                  <a:pt x="105276" y="50078"/>
                </a:moveTo>
                <a:lnTo>
                  <a:pt x="105276" y="53233"/>
                </a:lnTo>
                <a:lnTo>
                  <a:pt x="102597" y="53233"/>
                </a:lnTo>
                <a:lnTo>
                  <a:pt x="102597" y="50078"/>
                </a:lnTo>
                <a:close/>
                <a:moveTo>
                  <a:pt x="108443" y="50078"/>
                </a:moveTo>
                <a:lnTo>
                  <a:pt x="108443" y="53233"/>
                </a:lnTo>
                <a:lnTo>
                  <a:pt x="105383" y="53233"/>
                </a:lnTo>
                <a:lnTo>
                  <a:pt x="105383" y="50078"/>
                </a:lnTo>
                <a:close/>
                <a:moveTo>
                  <a:pt x="7037" y="53352"/>
                </a:moveTo>
                <a:lnTo>
                  <a:pt x="7037" y="56114"/>
                </a:lnTo>
                <a:lnTo>
                  <a:pt x="3965" y="56114"/>
                </a:lnTo>
                <a:lnTo>
                  <a:pt x="3965" y="53352"/>
                </a:lnTo>
                <a:close/>
                <a:moveTo>
                  <a:pt x="9811" y="53352"/>
                </a:moveTo>
                <a:lnTo>
                  <a:pt x="9811" y="56114"/>
                </a:lnTo>
                <a:lnTo>
                  <a:pt x="7132" y="56114"/>
                </a:lnTo>
                <a:lnTo>
                  <a:pt x="7132" y="53352"/>
                </a:lnTo>
                <a:close/>
                <a:moveTo>
                  <a:pt x="13002" y="53352"/>
                </a:moveTo>
                <a:lnTo>
                  <a:pt x="13002" y="56114"/>
                </a:lnTo>
                <a:lnTo>
                  <a:pt x="9930" y="56114"/>
                </a:lnTo>
                <a:lnTo>
                  <a:pt x="9930" y="53352"/>
                </a:lnTo>
                <a:close/>
                <a:moveTo>
                  <a:pt x="15788" y="53352"/>
                </a:moveTo>
                <a:lnTo>
                  <a:pt x="15788" y="56114"/>
                </a:lnTo>
                <a:lnTo>
                  <a:pt x="13109" y="56114"/>
                </a:lnTo>
                <a:lnTo>
                  <a:pt x="13109" y="53352"/>
                </a:lnTo>
                <a:close/>
                <a:moveTo>
                  <a:pt x="18967" y="53352"/>
                </a:moveTo>
                <a:lnTo>
                  <a:pt x="18967" y="56114"/>
                </a:lnTo>
                <a:lnTo>
                  <a:pt x="15907" y="56114"/>
                </a:lnTo>
                <a:lnTo>
                  <a:pt x="15907" y="53352"/>
                </a:lnTo>
                <a:close/>
                <a:moveTo>
                  <a:pt x="21753" y="53352"/>
                </a:moveTo>
                <a:lnTo>
                  <a:pt x="21753" y="56114"/>
                </a:lnTo>
                <a:lnTo>
                  <a:pt x="19074" y="56114"/>
                </a:lnTo>
                <a:lnTo>
                  <a:pt x="19074" y="53352"/>
                </a:lnTo>
                <a:close/>
                <a:moveTo>
                  <a:pt x="24920" y="53352"/>
                </a:moveTo>
                <a:lnTo>
                  <a:pt x="24920" y="56114"/>
                </a:lnTo>
                <a:lnTo>
                  <a:pt x="21860" y="56114"/>
                </a:lnTo>
                <a:lnTo>
                  <a:pt x="21860" y="53352"/>
                </a:lnTo>
                <a:close/>
                <a:moveTo>
                  <a:pt x="27718" y="53352"/>
                </a:moveTo>
                <a:lnTo>
                  <a:pt x="27718" y="56114"/>
                </a:lnTo>
                <a:lnTo>
                  <a:pt x="25039" y="56114"/>
                </a:lnTo>
                <a:lnTo>
                  <a:pt x="25039" y="53352"/>
                </a:lnTo>
                <a:close/>
                <a:moveTo>
                  <a:pt x="30885" y="53352"/>
                </a:moveTo>
                <a:lnTo>
                  <a:pt x="30885" y="56114"/>
                </a:lnTo>
                <a:lnTo>
                  <a:pt x="27825" y="56114"/>
                </a:lnTo>
                <a:lnTo>
                  <a:pt x="27825" y="53352"/>
                </a:lnTo>
                <a:close/>
                <a:moveTo>
                  <a:pt x="33683" y="53352"/>
                </a:moveTo>
                <a:lnTo>
                  <a:pt x="33683" y="56114"/>
                </a:lnTo>
                <a:lnTo>
                  <a:pt x="31004" y="56114"/>
                </a:lnTo>
                <a:lnTo>
                  <a:pt x="31004" y="53352"/>
                </a:lnTo>
                <a:close/>
                <a:moveTo>
                  <a:pt x="36850" y="53352"/>
                </a:moveTo>
                <a:lnTo>
                  <a:pt x="36850" y="56114"/>
                </a:lnTo>
                <a:lnTo>
                  <a:pt x="33791" y="56114"/>
                </a:lnTo>
                <a:lnTo>
                  <a:pt x="33791" y="53352"/>
                </a:lnTo>
                <a:close/>
                <a:moveTo>
                  <a:pt x="39636" y="53352"/>
                </a:moveTo>
                <a:lnTo>
                  <a:pt x="39636" y="56114"/>
                </a:lnTo>
                <a:lnTo>
                  <a:pt x="36958" y="56114"/>
                </a:lnTo>
                <a:lnTo>
                  <a:pt x="36958" y="53352"/>
                </a:lnTo>
                <a:close/>
                <a:moveTo>
                  <a:pt x="42827" y="53352"/>
                </a:moveTo>
                <a:lnTo>
                  <a:pt x="42827" y="56114"/>
                </a:lnTo>
                <a:lnTo>
                  <a:pt x="39756" y="56114"/>
                </a:lnTo>
                <a:lnTo>
                  <a:pt x="39756" y="53352"/>
                </a:lnTo>
                <a:close/>
                <a:moveTo>
                  <a:pt x="45613" y="53352"/>
                </a:moveTo>
                <a:lnTo>
                  <a:pt x="45613" y="56114"/>
                </a:lnTo>
                <a:lnTo>
                  <a:pt x="42935" y="56114"/>
                </a:lnTo>
                <a:lnTo>
                  <a:pt x="42935" y="53352"/>
                </a:lnTo>
                <a:close/>
                <a:moveTo>
                  <a:pt x="48792" y="53352"/>
                </a:moveTo>
                <a:lnTo>
                  <a:pt x="48792" y="56114"/>
                </a:lnTo>
                <a:lnTo>
                  <a:pt x="45732" y="56114"/>
                </a:lnTo>
                <a:lnTo>
                  <a:pt x="45732" y="53352"/>
                </a:lnTo>
                <a:close/>
                <a:moveTo>
                  <a:pt x="51578" y="53352"/>
                </a:moveTo>
                <a:lnTo>
                  <a:pt x="51578" y="56114"/>
                </a:lnTo>
                <a:lnTo>
                  <a:pt x="48900" y="56114"/>
                </a:lnTo>
                <a:lnTo>
                  <a:pt x="48900" y="53352"/>
                </a:lnTo>
                <a:close/>
                <a:moveTo>
                  <a:pt x="54757" y="53352"/>
                </a:moveTo>
                <a:lnTo>
                  <a:pt x="54757" y="56114"/>
                </a:lnTo>
                <a:lnTo>
                  <a:pt x="51698" y="56114"/>
                </a:lnTo>
                <a:lnTo>
                  <a:pt x="51698" y="53352"/>
                </a:lnTo>
                <a:close/>
                <a:moveTo>
                  <a:pt x="57543" y="53352"/>
                </a:moveTo>
                <a:lnTo>
                  <a:pt x="57543" y="56114"/>
                </a:lnTo>
                <a:lnTo>
                  <a:pt x="54865" y="56114"/>
                </a:lnTo>
                <a:lnTo>
                  <a:pt x="54865" y="53352"/>
                </a:lnTo>
                <a:close/>
                <a:moveTo>
                  <a:pt x="60734" y="53352"/>
                </a:moveTo>
                <a:lnTo>
                  <a:pt x="60734" y="56114"/>
                </a:lnTo>
                <a:lnTo>
                  <a:pt x="57663" y="56114"/>
                </a:lnTo>
                <a:lnTo>
                  <a:pt x="57663" y="53352"/>
                </a:lnTo>
                <a:close/>
                <a:moveTo>
                  <a:pt x="63509" y="53352"/>
                </a:moveTo>
                <a:lnTo>
                  <a:pt x="63509" y="56114"/>
                </a:lnTo>
                <a:lnTo>
                  <a:pt x="60830" y="56114"/>
                </a:lnTo>
                <a:lnTo>
                  <a:pt x="60830" y="53352"/>
                </a:lnTo>
                <a:close/>
                <a:moveTo>
                  <a:pt x="66699" y="53352"/>
                </a:moveTo>
                <a:lnTo>
                  <a:pt x="66699" y="56114"/>
                </a:lnTo>
                <a:lnTo>
                  <a:pt x="63628" y="56114"/>
                </a:lnTo>
                <a:lnTo>
                  <a:pt x="63628" y="53352"/>
                </a:lnTo>
                <a:close/>
                <a:moveTo>
                  <a:pt x="69485" y="53352"/>
                </a:moveTo>
                <a:lnTo>
                  <a:pt x="69485" y="56114"/>
                </a:lnTo>
                <a:lnTo>
                  <a:pt x="66807" y="56114"/>
                </a:lnTo>
                <a:lnTo>
                  <a:pt x="66807" y="53352"/>
                </a:lnTo>
                <a:close/>
                <a:moveTo>
                  <a:pt x="72653" y="53352"/>
                </a:moveTo>
                <a:lnTo>
                  <a:pt x="72653" y="56114"/>
                </a:lnTo>
                <a:lnTo>
                  <a:pt x="69581" y="56114"/>
                </a:lnTo>
                <a:lnTo>
                  <a:pt x="69581" y="53352"/>
                </a:lnTo>
                <a:close/>
                <a:moveTo>
                  <a:pt x="75450" y="53352"/>
                </a:moveTo>
                <a:lnTo>
                  <a:pt x="75450" y="56114"/>
                </a:lnTo>
                <a:lnTo>
                  <a:pt x="72772" y="56114"/>
                </a:lnTo>
                <a:lnTo>
                  <a:pt x="72772" y="53352"/>
                </a:lnTo>
                <a:close/>
                <a:moveTo>
                  <a:pt x="78618" y="53352"/>
                </a:moveTo>
                <a:lnTo>
                  <a:pt x="78618" y="56114"/>
                </a:lnTo>
                <a:lnTo>
                  <a:pt x="75546" y="56114"/>
                </a:lnTo>
                <a:lnTo>
                  <a:pt x="75546" y="53352"/>
                </a:lnTo>
                <a:close/>
                <a:moveTo>
                  <a:pt x="81416" y="53352"/>
                </a:moveTo>
                <a:lnTo>
                  <a:pt x="81416" y="56114"/>
                </a:lnTo>
                <a:lnTo>
                  <a:pt x="78737" y="56114"/>
                </a:lnTo>
                <a:lnTo>
                  <a:pt x="78737" y="53352"/>
                </a:lnTo>
                <a:close/>
                <a:moveTo>
                  <a:pt x="84583" y="53352"/>
                </a:moveTo>
                <a:lnTo>
                  <a:pt x="84583" y="56114"/>
                </a:lnTo>
                <a:lnTo>
                  <a:pt x="81523" y="56114"/>
                </a:lnTo>
                <a:lnTo>
                  <a:pt x="81523" y="53352"/>
                </a:lnTo>
                <a:close/>
                <a:moveTo>
                  <a:pt x="87369" y="53352"/>
                </a:moveTo>
                <a:lnTo>
                  <a:pt x="87369" y="56114"/>
                </a:lnTo>
                <a:lnTo>
                  <a:pt x="84690" y="56114"/>
                </a:lnTo>
                <a:lnTo>
                  <a:pt x="84690" y="53352"/>
                </a:lnTo>
                <a:close/>
                <a:moveTo>
                  <a:pt x="90560" y="53352"/>
                </a:moveTo>
                <a:lnTo>
                  <a:pt x="90560" y="56114"/>
                </a:lnTo>
                <a:lnTo>
                  <a:pt x="87488" y="56114"/>
                </a:lnTo>
                <a:lnTo>
                  <a:pt x="87488" y="53352"/>
                </a:lnTo>
                <a:close/>
                <a:moveTo>
                  <a:pt x="93334" y="53352"/>
                </a:moveTo>
                <a:lnTo>
                  <a:pt x="93334" y="56114"/>
                </a:lnTo>
                <a:lnTo>
                  <a:pt x="90655" y="56114"/>
                </a:lnTo>
                <a:lnTo>
                  <a:pt x="90655" y="53352"/>
                </a:lnTo>
                <a:close/>
                <a:moveTo>
                  <a:pt x="96525" y="53352"/>
                </a:moveTo>
                <a:lnTo>
                  <a:pt x="96525" y="56114"/>
                </a:lnTo>
                <a:lnTo>
                  <a:pt x="93453" y="56114"/>
                </a:lnTo>
                <a:lnTo>
                  <a:pt x="93453" y="53352"/>
                </a:lnTo>
                <a:close/>
                <a:moveTo>
                  <a:pt x="99311" y="53352"/>
                </a:moveTo>
                <a:lnTo>
                  <a:pt x="99311" y="56114"/>
                </a:lnTo>
                <a:lnTo>
                  <a:pt x="96632" y="56114"/>
                </a:lnTo>
                <a:lnTo>
                  <a:pt x="96632" y="53352"/>
                </a:lnTo>
                <a:close/>
                <a:moveTo>
                  <a:pt x="102478" y="53352"/>
                </a:moveTo>
                <a:lnTo>
                  <a:pt x="102478" y="56114"/>
                </a:lnTo>
                <a:lnTo>
                  <a:pt x="99406" y="56114"/>
                </a:lnTo>
                <a:lnTo>
                  <a:pt x="99406" y="53352"/>
                </a:lnTo>
                <a:close/>
                <a:moveTo>
                  <a:pt x="105276" y="53352"/>
                </a:moveTo>
                <a:lnTo>
                  <a:pt x="105276" y="56114"/>
                </a:lnTo>
                <a:lnTo>
                  <a:pt x="102597" y="56114"/>
                </a:lnTo>
                <a:lnTo>
                  <a:pt x="102597" y="53352"/>
                </a:lnTo>
                <a:close/>
                <a:moveTo>
                  <a:pt x="108443" y="53352"/>
                </a:moveTo>
                <a:lnTo>
                  <a:pt x="108443" y="56114"/>
                </a:lnTo>
                <a:lnTo>
                  <a:pt x="105383" y="56114"/>
                </a:lnTo>
                <a:lnTo>
                  <a:pt x="105383" y="53352"/>
                </a:lnTo>
                <a:close/>
                <a:moveTo>
                  <a:pt x="7037" y="56210"/>
                </a:moveTo>
                <a:lnTo>
                  <a:pt x="7037" y="59365"/>
                </a:lnTo>
                <a:lnTo>
                  <a:pt x="3965" y="59365"/>
                </a:lnTo>
                <a:lnTo>
                  <a:pt x="3965" y="56210"/>
                </a:lnTo>
                <a:close/>
                <a:moveTo>
                  <a:pt x="9811" y="56210"/>
                </a:moveTo>
                <a:lnTo>
                  <a:pt x="9811" y="59365"/>
                </a:lnTo>
                <a:lnTo>
                  <a:pt x="7132" y="59365"/>
                </a:lnTo>
                <a:lnTo>
                  <a:pt x="7132" y="56210"/>
                </a:lnTo>
                <a:close/>
                <a:moveTo>
                  <a:pt x="13002" y="56210"/>
                </a:moveTo>
                <a:lnTo>
                  <a:pt x="13002" y="59365"/>
                </a:lnTo>
                <a:lnTo>
                  <a:pt x="9930" y="59365"/>
                </a:lnTo>
                <a:lnTo>
                  <a:pt x="9930" y="56210"/>
                </a:lnTo>
                <a:close/>
                <a:moveTo>
                  <a:pt x="15788" y="56210"/>
                </a:moveTo>
                <a:lnTo>
                  <a:pt x="15788" y="59365"/>
                </a:lnTo>
                <a:lnTo>
                  <a:pt x="13109" y="59365"/>
                </a:lnTo>
                <a:lnTo>
                  <a:pt x="13109" y="56210"/>
                </a:lnTo>
                <a:close/>
                <a:moveTo>
                  <a:pt x="18967" y="56210"/>
                </a:moveTo>
                <a:lnTo>
                  <a:pt x="18967" y="59365"/>
                </a:lnTo>
                <a:lnTo>
                  <a:pt x="15907" y="59365"/>
                </a:lnTo>
                <a:lnTo>
                  <a:pt x="15907" y="56210"/>
                </a:lnTo>
                <a:close/>
                <a:moveTo>
                  <a:pt x="21753" y="56210"/>
                </a:moveTo>
                <a:lnTo>
                  <a:pt x="21753" y="59365"/>
                </a:lnTo>
                <a:lnTo>
                  <a:pt x="19074" y="59365"/>
                </a:lnTo>
                <a:lnTo>
                  <a:pt x="19074" y="56210"/>
                </a:lnTo>
                <a:close/>
                <a:moveTo>
                  <a:pt x="24920" y="56210"/>
                </a:moveTo>
                <a:lnTo>
                  <a:pt x="24920" y="59365"/>
                </a:lnTo>
                <a:lnTo>
                  <a:pt x="21860" y="59365"/>
                </a:lnTo>
                <a:lnTo>
                  <a:pt x="21860" y="56210"/>
                </a:lnTo>
                <a:close/>
                <a:moveTo>
                  <a:pt x="27718" y="56210"/>
                </a:moveTo>
                <a:lnTo>
                  <a:pt x="27718" y="59365"/>
                </a:lnTo>
                <a:lnTo>
                  <a:pt x="25039" y="59365"/>
                </a:lnTo>
                <a:lnTo>
                  <a:pt x="25039" y="56210"/>
                </a:lnTo>
                <a:close/>
                <a:moveTo>
                  <a:pt x="30885" y="56210"/>
                </a:moveTo>
                <a:lnTo>
                  <a:pt x="30885" y="59365"/>
                </a:lnTo>
                <a:lnTo>
                  <a:pt x="27825" y="59365"/>
                </a:lnTo>
                <a:lnTo>
                  <a:pt x="27825" y="56210"/>
                </a:lnTo>
                <a:close/>
                <a:moveTo>
                  <a:pt x="33683" y="56210"/>
                </a:moveTo>
                <a:lnTo>
                  <a:pt x="33683" y="59365"/>
                </a:lnTo>
                <a:lnTo>
                  <a:pt x="31004" y="59365"/>
                </a:lnTo>
                <a:lnTo>
                  <a:pt x="31004" y="56210"/>
                </a:lnTo>
                <a:close/>
                <a:moveTo>
                  <a:pt x="36850" y="56210"/>
                </a:moveTo>
                <a:lnTo>
                  <a:pt x="36850" y="59365"/>
                </a:lnTo>
                <a:lnTo>
                  <a:pt x="33791" y="59365"/>
                </a:lnTo>
                <a:lnTo>
                  <a:pt x="33791" y="56210"/>
                </a:lnTo>
                <a:close/>
                <a:moveTo>
                  <a:pt x="39636" y="56210"/>
                </a:moveTo>
                <a:lnTo>
                  <a:pt x="39636" y="59365"/>
                </a:lnTo>
                <a:lnTo>
                  <a:pt x="36958" y="59365"/>
                </a:lnTo>
                <a:lnTo>
                  <a:pt x="36958" y="56210"/>
                </a:lnTo>
                <a:close/>
                <a:moveTo>
                  <a:pt x="42827" y="56210"/>
                </a:moveTo>
                <a:lnTo>
                  <a:pt x="42827" y="59365"/>
                </a:lnTo>
                <a:lnTo>
                  <a:pt x="39756" y="59365"/>
                </a:lnTo>
                <a:lnTo>
                  <a:pt x="39756" y="56210"/>
                </a:lnTo>
                <a:close/>
                <a:moveTo>
                  <a:pt x="45613" y="56210"/>
                </a:moveTo>
                <a:lnTo>
                  <a:pt x="45613" y="59365"/>
                </a:lnTo>
                <a:lnTo>
                  <a:pt x="42935" y="59365"/>
                </a:lnTo>
                <a:lnTo>
                  <a:pt x="42935" y="56210"/>
                </a:lnTo>
                <a:close/>
                <a:moveTo>
                  <a:pt x="48792" y="56210"/>
                </a:moveTo>
                <a:lnTo>
                  <a:pt x="48792" y="59365"/>
                </a:lnTo>
                <a:lnTo>
                  <a:pt x="45732" y="59365"/>
                </a:lnTo>
                <a:lnTo>
                  <a:pt x="45732" y="56210"/>
                </a:lnTo>
                <a:close/>
                <a:moveTo>
                  <a:pt x="51578" y="56210"/>
                </a:moveTo>
                <a:lnTo>
                  <a:pt x="51578" y="59365"/>
                </a:lnTo>
                <a:lnTo>
                  <a:pt x="48900" y="59365"/>
                </a:lnTo>
                <a:lnTo>
                  <a:pt x="48900" y="56210"/>
                </a:lnTo>
                <a:close/>
                <a:moveTo>
                  <a:pt x="54757" y="56210"/>
                </a:moveTo>
                <a:lnTo>
                  <a:pt x="54757" y="59365"/>
                </a:lnTo>
                <a:lnTo>
                  <a:pt x="51698" y="59365"/>
                </a:lnTo>
                <a:lnTo>
                  <a:pt x="51698" y="56210"/>
                </a:lnTo>
                <a:close/>
                <a:moveTo>
                  <a:pt x="57543" y="56210"/>
                </a:moveTo>
                <a:lnTo>
                  <a:pt x="57543" y="59365"/>
                </a:lnTo>
                <a:lnTo>
                  <a:pt x="54865" y="59365"/>
                </a:lnTo>
                <a:lnTo>
                  <a:pt x="54865" y="56210"/>
                </a:lnTo>
                <a:close/>
                <a:moveTo>
                  <a:pt x="60734" y="56210"/>
                </a:moveTo>
                <a:lnTo>
                  <a:pt x="60734" y="59365"/>
                </a:lnTo>
                <a:lnTo>
                  <a:pt x="57663" y="59365"/>
                </a:lnTo>
                <a:lnTo>
                  <a:pt x="57663" y="56210"/>
                </a:lnTo>
                <a:close/>
                <a:moveTo>
                  <a:pt x="63509" y="56210"/>
                </a:moveTo>
                <a:lnTo>
                  <a:pt x="63509" y="59365"/>
                </a:lnTo>
                <a:lnTo>
                  <a:pt x="60830" y="59365"/>
                </a:lnTo>
                <a:lnTo>
                  <a:pt x="60830" y="56210"/>
                </a:lnTo>
                <a:close/>
                <a:moveTo>
                  <a:pt x="66699" y="56210"/>
                </a:moveTo>
                <a:lnTo>
                  <a:pt x="66699" y="59365"/>
                </a:lnTo>
                <a:lnTo>
                  <a:pt x="63628" y="59365"/>
                </a:lnTo>
                <a:lnTo>
                  <a:pt x="63628" y="56210"/>
                </a:lnTo>
                <a:close/>
                <a:moveTo>
                  <a:pt x="69485" y="56210"/>
                </a:moveTo>
                <a:lnTo>
                  <a:pt x="69485" y="59365"/>
                </a:lnTo>
                <a:lnTo>
                  <a:pt x="66807" y="59365"/>
                </a:lnTo>
                <a:lnTo>
                  <a:pt x="66807" y="56210"/>
                </a:lnTo>
                <a:close/>
                <a:moveTo>
                  <a:pt x="72653" y="56210"/>
                </a:moveTo>
                <a:lnTo>
                  <a:pt x="72653" y="59365"/>
                </a:lnTo>
                <a:lnTo>
                  <a:pt x="69581" y="59365"/>
                </a:lnTo>
                <a:lnTo>
                  <a:pt x="69581" y="56210"/>
                </a:lnTo>
                <a:close/>
                <a:moveTo>
                  <a:pt x="75450" y="56210"/>
                </a:moveTo>
                <a:lnTo>
                  <a:pt x="75450" y="59365"/>
                </a:lnTo>
                <a:lnTo>
                  <a:pt x="72772" y="59365"/>
                </a:lnTo>
                <a:lnTo>
                  <a:pt x="72772" y="56210"/>
                </a:lnTo>
                <a:close/>
                <a:moveTo>
                  <a:pt x="78618" y="56210"/>
                </a:moveTo>
                <a:lnTo>
                  <a:pt x="78618" y="59365"/>
                </a:lnTo>
                <a:lnTo>
                  <a:pt x="75546" y="59365"/>
                </a:lnTo>
                <a:lnTo>
                  <a:pt x="75546" y="56210"/>
                </a:lnTo>
                <a:close/>
                <a:moveTo>
                  <a:pt x="81416" y="56210"/>
                </a:moveTo>
                <a:lnTo>
                  <a:pt x="81416" y="59365"/>
                </a:lnTo>
                <a:lnTo>
                  <a:pt x="78737" y="59365"/>
                </a:lnTo>
                <a:lnTo>
                  <a:pt x="78737" y="56210"/>
                </a:lnTo>
                <a:close/>
                <a:moveTo>
                  <a:pt x="84583" y="56210"/>
                </a:moveTo>
                <a:lnTo>
                  <a:pt x="84583" y="59365"/>
                </a:lnTo>
                <a:lnTo>
                  <a:pt x="81523" y="59365"/>
                </a:lnTo>
                <a:lnTo>
                  <a:pt x="81523" y="56210"/>
                </a:lnTo>
                <a:close/>
                <a:moveTo>
                  <a:pt x="87369" y="56210"/>
                </a:moveTo>
                <a:lnTo>
                  <a:pt x="87369" y="59365"/>
                </a:lnTo>
                <a:lnTo>
                  <a:pt x="84690" y="59365"/>
                </a:lnTo>
                <a:lnTo>
                  <a:pt x="84690" y="56210"/>
                </a:lnTo>
                <a:close/>
                <a:moveTo>
                  <a:pt x="90560" y="56210"/>
                </a:moveTo>
                <a:lnTo>
                  <a:pt x="90560" y="59365"/>
                </a:lnTo>
                <a:lnTo>
                  <a:pt x="87488" y="59365"/>
                </a:lnTo>
                <a:lnTo>
                  <a:pt x="87488" y="56210"/>
                </a:lnTo>
                <a:close/>
                <a:moveTo>
                  <a:pt x="93334" y="56210"/>
                </a:moveTo>
                <a:lnTo>
                  <a:pt x="93334" y="59365"/>
                </a:lnTo>
                <a:lnTo>
                  <a:pt x="90655" y="59365"/>
                </a:lnTo>
                <a:lnTo>
                  <a:pt x="90655" y="56210"/>
                </a:lnTo>
                <a:close/>
                <a:moveTo>
                  <a:pt x="96525" y="56210"/>
                </a:moveTo>
                <a:lnTo>
                  <a:pt x="96525" y="59365"/>
                </a:lnTo>
                <a:lnTo>
                  <a:pt x="93453" y="59365"/>
                </a:lnTo>
                <a:lnTo>
                  <a:pt x="93453" y="56210"/>
                </a:lnTo>
                <a:close/>
                <a:moveTo>
                  <a:pt x="99311" y="56210"/>
                </a:moveTo>
                <a:lnTo>
                  <a:pt x="99311" y="59365"/>
                </a:lnTo>
                <a:lnTo>
                  <a:pt x="96632" y="59365"/>
                </a:lnTo>
                <a:lnTo>
                  <a:pt x="96632" y="56210"/>
                </a:lnTo>
                <a:close/>
                <a:moveTo>
                  <a:pt x="102478" y="56210"/>
                </a:moveTo>
                <a:lnTo>
                  <a:pt x="102478" y="59365"/>
                </a:lnTo>
                <a:lnTo>
                  <a:pt x="99406" y="59365"/>
                </a:lnTo>
                <a:lnTo>
                  <a:pt x="99406" y="56210"/>
                </a:lnTo>
                <a:close/>
                <a:moveTo>
                  <a:pt x="105276" y="56210"/>
                </a:moveTo>
                <a:lnTo>
                  <a:pt x="105276" y="59365"/>
                </a:lnTo>
                <a:lnTo>
                  <a:pt x="102597" y="59365"/>
                </a:lnTo>
                <a:lnTo>
                  <a:pt x="102597" y="56210"/>
                </a:lnTo>
                <a:close/>
                <a:moveTo>
                  <a:pt x="108443" y="56210"/>
                </a:moveTo>
                <a:lnTo>
                  <a:pt x="108443" y="59365"/>
                </a:lnTo>
                <a:lnTo>
                  <a:pt x="105383" y="59365"/>
                </a:lnTo>
                <a:lnTo>
                  <a:pt x="105383" y="56210"/>
                </a:lnTo>
                <a:close/>
                <a:moveTo>
                  <a:pt x="7037" y="59484"/>
                </a:moveTo>
                <a:lnTo>
                  <a:pt x="7037" y="62246"/>
                </a:lnTo>
                <a:lnTo>
                  <a:pt x="3965" y="62246"/>
                </a:lnTo>
                <a:lnTo>
                  <a:pt x="3965" y="59484"/>
                </a:lnTo>
                <a:close/>
                <a:moveTo>
                  <a:pt x="9811" y="59484"/>
                </a:moveTo>
                <a:lnTo>
                  <a:pt x="9811" y="62246"/>
                </a:lnTo>
                <a:lnTo>
                  <a:pt x="7132" y="62246"/>
                </a:lnTo>
                <a:lnTo>
                  <a:pt x="7132" y="59484"/>
                </a:lnTo>
                <a:close/>
                <a:moveTo>
                  <a:pt x="13002" y="59484"/>
                </a:moveTo>
                <a:lnTo>
                  <a:pt x="13002" y="62246"/>
                </a:lnTo>
                <a:lnTo>
                  <a:pt x="9930" y="62246"/>
                </a:lnTo>
                <a:lnTo>
                  <a:pt x="9930" y="59484"/>
                </a:lnTo>
                <a:close/>
                <a:moveTo>
                  <a:pt x="15788" y="59484"/>
                </a:moveTo>
                <a:lnTo>
                  <a:pt x="15788" y="62246"/>
                </a:lnTo>
                <a:lnTo>
                  <a:pt x="13109" y="62246"/>
                </a:lnTo>
                <a:lnTo>
                  <a:pt x="13109" y="59484"/>
                </a:lnTo>
                <a:close/>
                <a:moveTo>
                  <a:pt x="18967" y="59484"/>
                </a:moveTo>
                <a:lnTo>
                  <a:pt x="18967" y="62246"/>
                </a:lnTo>
                <a:lnTo>
                  <a:pt x="15907" y="62246"/>
                </a:lnTo>
                <a:lnTo>
                  <a:pt x="15907" y="59484"/>
                </a:lnTo>
                <a:close/>
                <a:moveTo>
                  <a:pt x="21753" y="59484"/>
                </a:moveTo>
                <a:lnTo>
                  <a:pt x="21753" y="62246"/>
                </a:lnTo>
                <a:lnTo>
                  <a:pt x="19074" y="62246"/>
                </a:lnTo>
                <a:lnTo>
                  <a:pt x="19074" y="59484"/>
                </a:lnTo>
                <a:close/>
                <a:moveTo>
                  <a:pt x="24920" y="59484"/>
                </a:moveTo>
                <a:lnTo>
                  <a:pt x="24920" y="62246"/>
                </a:lnTo>
                <a:lnTo>
                  <a:pt x="21860" y="62246"/>
                </a:lnTo>
                <a:lnTo>
                  <a:pt x="21860" y="59484"/>
                </a:lnTo>
                <a:close/>
                <a:moveTo>
                  <a:pt x="27718" y="59484"/>
                </a:moveTo>
                <a:lnTo>
                  <a:pt x="27718" y="62246"/>
                </a:lnTo>
                <a:lnTo>
                  <a:pt x="25039" y="62246"/>
                </a:lnTo>
                <a:lnTo>
                  <a:pt x="25039" y="59484"/>
                </a:lnTo>
                <a:close/>
                <a:moveTo>
                  <a:pt x="30885" y="59484"/>
                </a:moveTo>
                <a:lnTo>
                  <a:pt x="30885" y="62246"/>
                </a:lnTo>
                <a:lnTo>
                  <a:pt x="27825" y="62246"/>
                </a:lnTo>
                <a:lnTo>
                  <a:pt x="27825" y="59484"/>
                </a:lnTo>
                <a:close/>
                <a:moveTo>
                  <a:pt x="33683" y="59484"/>
                </a:moveTo>
                <a:lnTo>
                  <a:pt x="33683" y="62246"/>
                </a:lnTo>
                <a:lnTo>
                  <a:pt x="31004" y="62246"/>
                </a:lnTo>
                <a:lnTo>
                  <a:pt x="31004" y="59484"/>
                </a:lnTo>
                <a:close/>
                <a:moveTo>
                  <a:pt x="36850" y="59484"/>
                </a:moveTo>
                <a:lnTo>
                  <a:pt x="36850" y="62246"/>
                </a:lnTo>
                <a:lnTo>
                  <a:pt x="33791" y="62246"/>
                </a:lnTo>
                <a:lnTo>
                  <a:pt x="33791" y="59484"/>
                </a:lnTo>
                <a:close/>
                <a:moveTo>
                  <a:pt x="39636" y="59484"/>
                </a:moveTo>
                <a:lnTo>
                  <a:pt x="39636" y="62246"/>
                </a:lnTo>
                <a:lnTo>
                  <a:pt x="36958" y="62246"/>
                </a:lnTo>
                <a:lnTo>
                  <a:pt x="36958" y="59484"/>
                </a:lnTo>
                <a:close/>
                <a:moveTo>
                  <a:pt x="42827" y="59484"/>
                </a:moveTo>
                <a:lnTo>
                  <a:pt x="42827" y="62246"/>
                </a:lnTo>
                <a:lnTo>
                  <a:pt x="39756" y="62246"/>
                </a:lnTo>
                <a:lnTo>
                  <a:pt x="39756" y="59484"/>
                </a:lnTo>
                <a:close/>
                <a:moveTo>
                  <a:pt x="45613" y="59484"/>
                </a:moveTo>
                <a:lnTo>
                  <a:pt x="45613" y="62246"/>
                </a:lnTo>
                <a:lnTo>
                  <a:pt x="42935" y="62246"/>
                </a:lnTo>
                <a:lnTo>
                  <a:pt x="42935" y="59484"/>
                </a:lnTo>
                <a:close/>
                <a:moveTo>
                  <a:pt x="48792" y="59484"/>
                </a:moveTo>
                <a:lnTo>
                  <a:pt x="48792" y="62246"/>
                </a:lnTo>
                <a:lnTo>
                  <a:pt x="45732" y="62246"/>
                </a:lnTo>
                <a:lnTo>
                  <a:pt x="45732" y="59484"/>
                </a:lnTo>
                <a:close/>
                <a:moveTo>
                  <a:pt x="51578" y="59484"/>
                </a:moveTo>
                <a:lnTo>
                  <a:pt x="51578" y="62246"/>
                </a:lnTo>
                <a:lnTo>
                  <a:pt x="48900" y="62246"/>
                </a:lnTo>
                <a:lnTo>
                  <a:pt x="48900" y="59484"/>
                </a:lnTo>
                <a:close/>
                <a:moveTo>
                  <a:pt x="54757" y="59484"/>
                </a:moveTo>
                <a:lnTo>
                  <a:pt x="54757" y="62246"/>
                </a:lnTo>
                <a:lnTo>
                  <a:pt x="51698" y="62246"/>
                </a:lnTo>
                <a:lnTo>
                  <a:pt x="51698" y="59484"/>
                </a:lnTo>
                <a:close/>
                <a:moveTo>
                  <a:pt x="57543" y="59484"/>
                </a:moveTo>
                <a:lnTo>
                  <a:pt x="57543" y="62246"/>
                </a:lnTo>
                <a:lnTo>
                  <a:pt x="54865" y="62246"/>
                </a:lnTo>
                <a:lnTo>
                  <a:pt x="54865" y="59484"/>
                </a:lnTo>
                <a:close/>
                <a:moveTo>
                  <a:pt x="60734" y="59484"/>
                </a:moveTo>
                <a:lnTo>
                  <a:pt x="60734" y="62246"/>
                </a:lnTo>
                <a:lnTo>
                  <a:pt x="57663" y="62246"/>
                </a:lnTo>
                <a:lnTo>
                  <a:pt x="57663" y="59484"/>
                </a:lnTo>
                <a:close/>
                <a:moveTo>
                  <a:pt x="63509" y="59484"/>
                </a:moveTo>
                <a:lnTo>
                  <a:pt x="63509" y="62246"/>
                </a:lnTo>
                <a:lnTo>
                  <a:pt x="60830" y="62246"/>
                </a:lnTo>
                <a:lnTo>
                  <a:pt x="60830" y="59484"/>
                </a:lnTo>
                <a:close/>
                <a:moveTo>
                  <a:pt x="66699" y="59484"/>
                </a:moveTo>
                <a:lnTo>
                  <a:pt x="66699" y="62246"/>
                </a:lnTo>
                <a:lnTo>
                  <a:pt x="63628" y="62246"/>
                </a:lnTo>
                <a:lnTo>
                  <a:pt x="63628" y="59484"/>
                </a:lnTo>
                <a:close/>
                <a:moveTo>
                  <a:pt x="69485" y="59484"/>
                </a:moveTo>
                <a:lnTo>
                  <a:pt x="69485" y="62246"/>
                </a:lnTo>
                <a:lnTo>
                  <a:pt x="66807" y="62246"/>
                </a:lnTo>
                <a:lnTo>
                  <a:pt x="66807" y="59484"/>
                </a:lnTo>
                <a:close/>
                <a:moveTo>
                  <a:pt x="72653" y="59484"/>
                </a:moveTo>
                <a:lnTo>
                  <a:pt x="72653" y="62246"/>
                </a:lnTo>
                <a:lnTo>
                  <a:pt x="69581" y="62246"/>
                </a:lnTo>
                <a:lnTo>
                  <a:pt x="69581" y="59484"/>
                </a:lnTo>
                <a:close/>
                <a:moveTo>
                  <a:pt x="75450" y="59484"/>
                </a:moveTo>
                <a:lnTo>
                  <a:pt x="75450" y="62246"/>
                </a:lnTo>
                <a:lnTo>
                  <a:pt x="72772" y="62246"/>
                </a:lnTo>
                <a:lnTo>
                  <a:pt x="72772" y="59484"/>
                </a:lnTo>
                <a:close/>
                <a:moveTo>
                  <a:pt x="78618" y="59484"/>
                </a:moveTo>
                <a:lnTo>
                  <a:pt x="78618" y="62246"/>
                </a:lnTo>
                <a:lnTo>
                  <a:pt x="75546" y="62246"/>
                </a:lnTo>
                <a:lnTo>
                  <a:pt x="75546" y="59484"/>
                </a:lnTo>
                <a:close/>
                <a:moveTo>
                  <a:pt x="81416" y="59484"/>
                </a:moveTo>
                <a:lnTo>
                  <a:pt x="81416" y="62246"/>
                </a:lnTo>
                <a:lnTo>
                  <a:pt x="78737" y="62246"/>
                </a:lnTo>
                <a:lnTo>
                  <a:pt x="78737" y="59484"/>
                </a:lnTo>
                <a:close/>
                <a:moveTo>
                  <a:pt x="84583" y="59484"/>
                </a:moveTo>
                <a:lnTo>
                  <a:pt x="84583" y="62246"/>
                </a:lnTo>
                <a:lnTo>
                  <a:pt x="81523" y="62246"/>
                </a:lnTo>
                <a:lnTo>
                  <a:pt x="81523" y="59484"/>
                </a:lnTo>
                <a:close/>
                <a:moveTo>
                  <a:pt x="87369" y="59484"/>
                </a:moveTo>
                <a:lnTo>
                  <a:pt x="87369" y="62246"/>
                </a:lnTo>
                <a:lnTo>
                  <a:pt x="84690" y="62246"/>
                </a:lnTo>
                <a:lnTo>
                  <a:pt x="84690" y="59484"/>
                </a:lnTo>
                <a:close/>
                <a:moveTo>
                  <a:pt x="90560" y="59484"/>
                </a:moveTo>
                <a:lnTo>
                  <a:pt x="90560" y="62246"/>
                </a:lnTo>
                <a:lnTo>
                  <a:pt x="87488" y="62246"/>
                </a:lnTo>
                <a:lnTo>
                  <a:pt x="87488" y="59484"/>
                </a:lnTo>
                <a:close/>
                <a:moveTo>
                  <a:pt x="93334" y="59484"/>
                </a:moveTo>
                <a:lnTo>
                  <a:pt x="93334" y="62246"/>
                </a:lnTo>
                <a:lnTo>
                  <a:pt x="90655" y="62246"/>
                </a:lnTo>
                <a:lnTo>
                  <a:pt x="90655" y="59484"/>
                </a:lnTo>
                <a:close/>
                <a:moveTo>
                  <a:pt x="96525" y="59484"/>
                </a:moveTo>
                <a:lnTo>
                  <a:pt x="96525" y="62246"/>
                </a:lnTo>
                <a:lnTo>
                  <a:pt x="93453" y="62246"/>
                </a:lnTo>
                <a:lnTo>
                  <a:pt x="93453" y="59484"/>
                </a:lnTo>
                <a:close/>
                <a:moveTo>
                  <a:pt x="99311" y="59484"/>
                </a:moveTo>
                <a:lnTo>
                  <a:pt x="99311" y="62246"/>
                </a:lnTo>
                <a:lnTo>
                  <a:pt x="96632" y="62246"/>
                </a:lnTo>
                <a:lnTo>
                  <a:pt x="96632" y="59484"/>
                </a:lnTo>
                <a:close/>
                <a:moveTo>
                  <a:pt x="102478" y="59484"/>
                </a:moveTo>
                <a:lnTo>
                  <a:pt x="102478" y="62246"/>
                </a:lnTo>
                <a:lnTo>
                  <a:pt x="99406" y="62246"/>
                </a:lnTo>
                <a:lnTo>
                  <a:pt x="99406" y="59484"/>
                </a:lnTo>
                <a:close/>
                <a:moveTo>
                  <a:pt x="105276" y="59484"/>
                </a:moveTo>
                <a:lnTo>
                  <a:pt x="105276" y="62246"/>
                </a:lnTo>
                <a:lnTo>
                  <a:pt x="102597" y="62246"/>
                </a:lnTo>
                <a:lnTo>
                  <a:pt x="102597" y="59484"/>
                </a:lnTo>
                <a:close/>
                <a:moveTo>
                  <a:pt x="108443" y="59484"/>
                </a:moveTo>
                <a:lnTo>
                  <a:pt x="108443" y="62246"/>
                </a:lnTo>
                <a:lnTo>
                  <a:pt x="105383" y="62246"/>
                </a:lnTo>
                <a:lnTo>
                  <a:pt x="105383" y="59484"/>
                </a:lnTo>
                <a:close/>
                <a:moveTo>
                  <a:pt x="102478" y="62341"/>
                </a:moveTo>
                <a:lnTo>
                  <a:pt x="102478" y="65496"/>
                </a:lnTo>
                <a:lnTo>
                  <a:pt x="99406" y="65496"/>
                </a:lnTo>
                <a:lnTo>
                  <a:pt x="99406" y="62341"/>
                </a:lnTo>
                <a:close/>
                <a:moveTo>
                  <a:pt x="105276" y="62341"/>
                </a:moveTo>
                <a:lnTo>
                  <a:pt x="105276" y="65496"/>
                </a:lnTo>
                <a:lnTo>
                  <a:pt x="102597" y="65496"/>
                </a:lnTo>
                <a:lnTo>
                  <a:pt x="102597" y="62341"/>
                </a:lnTo>
                <a:close/>
                <a:moveTo>
                  <a:pt x="108443" y="62341"/>
                </a:moveTo>
                <a:lnTo>
                  <a:pt x="108443" y="65496"/>
                </a:lnTo>
                <a:lnTo>
                  <a:pt x="105383" y="65496"/>
                </a:lnTo>
                <a:lnTo>
                  <a:pt x="105383" y="62341"/>
                </a:lnTo>
                <a:close/>
                <a:moveTo>
                  <a:pt x="7037" y="62365"/>
                </a:moveTo>
                <a:lnTo>
                  <a:pt x="7037" y="65520"/>
                </a:lnTo>
                <a:lnTo>
                  <a:pt x="3965" y="65520"/>
                </a:lnTo>
                <a:lnTo>
                  <a:pt x="3965" y="62365"/>
                </a:lnTo>
                <a:close/>
                <a:moveTo>
                  <a:pt x="9811" y="62365"/>
                </a:moveTo>
                <a:lnTo>
                  <a:pt x="9811" y="65520"/>
                </a:lnTo>
                <a:lnTo>
                  <a:pt x="7132" y="65520"/>
                </a:lnTo>
                <a:lnTo>
                  <a:pt x="7132" y="62365"/>
                </a:lnTo>
                <a:close/>
                <a:moveTo>
                  <a:pt x="13002" y="62365"/>
                </a:moveTo>
                <a:lnTo>
                  <a:pt x="13002" y="65520"/>
                </a:lnTo>
                <a:lnTo>
                  <a:pt x="9930" y="65520"/>
                </a:lnTo>
                <a:lnTo>
                  <a:pt x="9930" y="62365"/>
                </a:lnTo>
                <a:close/>
                <a:moveTo>
                  <a:pt x="15788" y="62365"/>
                </a:moveTo>
                <a:lnTo>
                  <a:pt x="15788" y="65520"/>
                </a:lnTo>
                <a:lnTo>
                  <a:pt x="13109" y="65520"/>
                </a:lnTo>
                <a:lnTo>
                  <a:pt x="13109" y="62365"/>
                </a:lnTo>
                <a:close/>
                <a:moveTo>
                  <a:pt x="18967" y="62365"/>
                </a:moveTo>
                <a:lnTo>
                  <a:pt x="18967" y="65520"/>
                </a:lnTo>
                <a:lnTo>
                  <a:pt x="15907" y="65520"/>
                </a:lnTo>
                <a:lnTo>
                  <a:pt x="15907" y="62365"/>
                </a:lnTo>
                <a:close/>
                <a:moveTo>
                  <a:pt x="21753" y="62365"/>
                </a:moveTo>
                <a:lnTo>
                  <a:pt x="21753" y="65520"/>
                </a:lnTo>
                <a:lnTo>
                  <a:pt x="19074" y="65520"/>
                </a:lnTo>
                <a:lnTo>
                  <a:pt x="19074" y="62365"/>
                </a:lnTo>
                <a:close/>
                <a:moveTo>
                  <a:pt x="24920" y="62365"/>
                </a:moveTo>
                <a:lnTo>
                  <a:pt x="24920" y="65520"/>
                </a:lnTo>
                <a:lnTo>
                  <a:pt x="21860" y="65520"/>
                </a:lnTo>
                <a:lnTo>
                  <a:pt x="21860" y="62365"/>
                </a:lnTo>
                <a:close/>
                <a:moveTo>
                  <a:pt x="27718" y="62365"/>
                </a:moveTo>
                <a:lnTo>
                  <a:pt x="27718" y="65520"/>
                </a:lnTo>
                <a:lnTo>
                  <a:pt x="25039" y="65520"/>
                </a:lnTo>
                <a:lnTo>
                  <a:pt x="25039" y="62365"/>
                </a:lnTo>
                <a:close/>
                <a:moveTo>
                  <a:pt x="30885" y="62365"/>
                </a:moveTo>
                <a:lnTo>
                  <a:pt x="30885" y="65520"/>
                </a:lnTo>
                <a:lnTo>
                  <a:pt x="27825" y="65520"/>
                </a:lnTo>
                <a:lnTo>
                  <a:pt x="27825" y="62365"/>
                </a:lnTo>
                <a:close/>
                <a:moveTo>
                  <a:pt x="33683" y="62365"/>
                </a:moveTo>
                <a:lnTo>
                  <a:pt x="33683" y="65520"/>
                </a:lnTo>
                <a:lnTo>
                  <a:pt x="31004" y="65520"/>
                </a:lnTo>
                <a:lnTo>
                  <a:pt x="31004" y="62365"/>
                </a:lnTo>
                <a:close/>
                <a:moveTo>
                  <a:pt x="36850" y="62365"/>
                </a:moveTo>
                <a:lnTo>
                  <a:pt x="36850" y="65520"/>
                </a:lnTo>
                <a:lnTo>
                  <a:pt x="33791" y="65520"/>
                </a:lnTo>
                <a:lnTo>
                  <a:pt x="33791" y="62365"/>
                </a:lnTo>
                <a:close/>
                <a:moveTo>
                  <a:pt x="39636" y="62365"/>
                </a:moveTo>
                <a:lnTo>
                  <a:pt x="39636" y="65520"/>
                </a:lnTo>
                <a:lnTo>
                  <a:pt x="36958" y="65520"/>
                </a:lnTo>
                <a:lnTo>
                  <a:pt x="36958" y="62365"/>
                </a:lnTo>
                <a:close/>
                <a:moveTo>
                  <a:pt x="42827" y="62365"/>
                </a:moveTo>
                <a:lnTo>
                  <a:pt x="42827" y="65520"/>
                </a:lnTo>
                <a:lnTo>
                  <a:pt x="39756" y="65520"/>
                </a:lnTo>
                <a:lnTo>
                  <a:pt x="39756" y="62365"/>
                </a:lnTo>
                <a:close/>
                <a:moveTo>
                  <a:pt x="45613" y="62365"/>
                </a:moveTo>
                <a:lnTo>
                  <a:pt x="45613" y="65520"/>
                </a:lnTo>
                <a:lnTo>
                  <a:pt x="42935" y="65520"/>
                </a:lnTo>
                <a:lnTo>
                  <a:pt x="42935" y="62365"/>
                </a:lnTo>
                <a:close/>
                <a:moveTo>
                  <a:pt x="48792" y="62365"/>
                </a:moveTo>
                <a:lnTo>
                  <a:pt x="48792" y="65520"/>
                </a:lnTo>
                <a:lnTo>
                  <a:pt x="45732" y="65520"/>
                </a:lnTo>
                <a:lnTo>
                  <a:pt x="45732" y="62365"/>
                </a:lnTo>
                <a:close/>
                <a:moveTo>
                  <a:pt x="51578" y="62365"/>
                </a:moveTo>
                <a:lnTo>
                  <a:pt x="51578" y="65520"/>
                </a:lnTo>
                <a:lnTo>
                  <a:pt x="48900" y="65520"/>
                </a:lnTo>
                <a:lnTo>
                  <a:pt x="48900" y="62365"/>
                </a:lnTo>
                <a:close/>
                <a:moveTo>
                  <a:pt x="54757" y="62365"/>
                </a:moveTo>
                <a:lnTo>
                  <a:pt x="54757" y="65520"/>
                </a:lnTo>
                <a:lnTo>
                  <a:pt x="51698" y="65520"/>
                </a:lnTo>
                <a:lnTo>
                  <a:pt x="51698" y="62365"/>
                </a:lnTo>
                <a:close/>
                <a:moveTo>
                  <a:pt x="57543" y="62365"/>
                </a:moveTo>
                <a:lnTo>
                  <a:pt x="57543" y="65520"/>
                </a:lnTo>
                <a:lnTo>
                  <a:pt x="54865" y="65520"/>
                </a:lnTo>
                <a:lnTo>
                  <a:pt x="54865" y="62365"/>
                </a:lnTo>
                <a:close/>
                <a:moveTo>
                  <a:pt x="60734" y="62365"/>
                </a:moveTo>
                <a:lnTo>
                  <a:pt x="60734" y="65520"/>
                </a:lnTo>
                <a:lnTo>
                  <a:pt x="57663" y="65520"/>
                </a:lnTo>
                <a:lnTo>
                  <a:pt x="57663" y="62365"/>
                </a:lnTo>
                <a:close/>
                <a:moveTo>
                  <a:pt x="63509" y="62365"/>
                </a:moveTo>
                <a:lnTo>
                  <a:pt x="63509" y="65520"/>
                </a:lnTo>
                <a:lnTo>
                  <a:pt x="60830" y="65520"/>
                </a:lnTo>
                <a:lnTo>
                  <a:pt x="60830" y="62365"/>
                </a:lnTo>
                <a:close/>
                <a:moveTo>
                  <a:pt x="66699" y="62365"/>
                </a:moveTo>
                <a:lnTo>
                  <a:pt x="66699" y="65520"/>
                </a:lnTo>
                <a:lnTo>
                  <a:pt x="63628" y="65520"/>
                </a:lnTo>
                <a:lnTo>
                  <a:pt x="63628" y="62365"/>
                </a:lnTo>
                <a:close/>
                <a:moveTo>
                  <a:pt x="69485" y="62365"/>
                </a:moveTo>
                <a:lnTo>
                  <a:pt x="69485" y="65520"/>
                </a:lnTo>
                <a:lnTo>
                  <a:pt x="66807" y="65520"/>
                </a:lnTo>
                <a:lnTo>
                  <a:pt x="66807" y="62365"/>
                </a:lnTo>
                <a:close/>
                <a:moveTo>
                  <a:pt x="72653" y="62365"/>
                </a:moveTo>
                <a:lnTo>
                  <a:pt x="72653" y="65520"/>
                </a:lnTo>
                <a:lnTo>
                  <a:pt x="69581" y="65520"/>
                </a:lnTo>
                <a:lnTo>
                  <a:pt x="69581" y="62365"/>
                </a:lnTo>
                <a:close/>
                <a:moveTo>
                  <a:pt x="75450" y="62365"/>
                </a:moveTo>
                <a:lnTo>
                  <a:pt x="75450" y="65520"/>
                </a:lnTo>
                <a:lnTo>
                  <a:pt x="72772" y="65520"/>
                </a:lnTo>
                <a:lnTo>
                  <a:pt x="72772" y="62365"/>
                </a:lnTo>
                <a:close/>
                <a:moveTo>
                  <a:pt x="78618" y="62365"/>
                </a:moveTo>
                <a:lnTo>
                  <a:pt x="78618" y="65520"/>
                </a:lnTo>
                <a:lnTo>
                  <a:pt x="75546" y="65520"/>
                </a:lnTo>
                <a:lnTo>
                  <a:pt x="75546" y="62365"/>
                </a:lnTo>
                <a:close/>
                <a:moveTo>
                  <a:pt x="81416" y="62365"/>
                </a:moveTo>
                <a:lnTo>
                  <a:pt x="81416" y="65520"/>
                </a:lnTo>
                <a:lnTo>
                  <a:pt x="78737" y="65520"/>
                </a:lnTo>
                <a:lnTo>
                  <a:pt x="78737" y="62365"/>
                </a:lnTo>
                <a:close/>
                <a:moveTo>
                  <a:pt x="84583" y="62365"/>
                </a:moveTo>
                <a:lnTo>
                  <a:pt x="84583" y="65520"/>
                </a:lnTo>
                <a:lnTo>
                  <a:pt x="81523" y="65520"/>
                </a:lnTo>
                <a:lnTo>
                  <a:pt x="81523" y="62365"/>
                </a:lnTo>
                <a:close/>
                <a:moveTo>
                  <a:pt x="87369" y="62365"/>
                </a:moveTo>
                <a:lnTo>
                  <a:pt x="87369" y="65520"/>
                </a:lnTo>
                <a:lnTo>
                  <a:pt x="84690" y="65520"/>
                </a:lnTo>
                <a:lnTo>
                  <a:pt x="84690" y="62365"/>
                </a:lnTo>
                <a:close/>
                <a:moveTo>
                  <a:pt x="90560" y="62365"/>
                </a:moveTo>
                <a:lnTo>
                  <a:pt x="90560" y="65520"/>
                </a:lnTo>
                <a:lnTo>
                  <a:pt x="87488" y="65520"/>
                </a:lnTo>
                <a:lnTo>
                  <a:pt x="87488" y="62365"/>
                </a:lnTo>
                <a:close/>
                <a:moveTo>
                  <a:pt x="93334" y="62365"/>
                </a:moveTo>
                <a:lnTo>
                  <a:pt x="93334" y="65520"/>
                </a:lnTo>
                <a:lnTo>
                  <a:pt x="90655" y="65520"/>
                </a:lnTo>
                <a:lnTo>
                  <a:pt x="90655" y="62365"/>
                </a:lnTo>
                <a:close/>
                <a:moveTo>
                  <a:pt x="96525" y="62365"/>
                </a:moveTo>
                <a:lnTo>
                  <a:pt x="96525" y="65520"/>
                </a:lnTo>
                <a:lnTo>
                  <a:pt x="93453" y="65520"/>
                </a:lnTo>
                <a:lnTo>
                  <a:pt x="93453" y="62365"/>
                </a:lnTo>
                <a:close/>
                <a:moveTo>
                  <a:pt x="99311" y="62365"/>
                </a:moveTo>
                <a:lnTo>
                  <a:pt x="99311" y="65520"/>
                </a:lnTo>
                <a:lnTo>
                  <a:pt x="96632" y="65520"/>
                </a:lnTo>
                <a:lnTo>
                  <a:pt x="96632" y="62365"/>
                </a:lnTo>
                <a:close/>
                <a:moveTo>
                  <a:pt x="7037" y="65616"/>
                </a:moveTo>
                <a:lnTo>
                  <a:pt x="7037" y="68378"/>
                </a:lnTo>
                <a:lnTo>
                  <a:pt x="3965" y="68378"/>
                </a:lnTo>
                <a:lnTo>
                  <a:pt x="3965" y="65616"/>
                </a:lnTo>
                <a:close/>
                <a:moveTo>
                  <a:pt x="9811" y="65616"/>
                </a:moveTo>
                <a:lnTo>
                  <a:pt x="9811" y="68378"/>
                </a:lnTo>
                <a:lnTo>
                  <a:pt x="7132" y="68378"/>
                </a:lnTo>
                <a:lnTo>
                  <a:pt x="7132" y="65616"/>
                </a:lnTo>
                <a:close/>
                <a:moveTo>
                  <a:pt x="13002" y="65616"/>
                </a:moveTo>
                <a:lnTo>
                  <a:pt x="13002" y="68378"/>
                </a:lnTo>
                <a:lnTo>
                  <a:pt x="9930" y="68378"/>
                </a:lnTo>
                <a:lnTo>
                  <a:pt x="9930" y="65616"/>
                </a:lnTo>
                <a:close/>
                <a:moveTo>
                  <a:pt x="15788" y="65616"/>
                </a:moveTo>
                <a:lnTo>
                  <a:pt x="15788" y="68378"/>
                </a:lnTo>
                <a:lnTo>
                  <a:pt x="13109" y="68378"/>
                </a:lnTo>
                <a:lnTo>
                  <a:pt x="13109" y="65616"/>
                </a:lnTo>
                <a:close/>
                <a:moveTo>
                  <a:pt x="18967" y="65616"/>
                </a:moveTo>
                <a:lnTo>
                  <a:pt x="18967" y="68378"/>
                </a:lnTo>
                <a:lnTo>
                  <a:pt x="15907" y="68378"/>
                </a:lnTo>
                <a:lnTo>
                  <a:pt x="15907" y="65616"/>
                </a:lnTo>
                <a:close/>
                <a:moveTo>
                  <a:pt x="21753" y="65616"/>
                </a:moveTo>
                <a:lnTo>
                  <a:pt x="21753" y="68378"/>
                </a:lnTo>
                <a:lnTo>
                  <a:pt x="19074" y="68378"/>
                </a:lnTo>
                <a:lnTo>
                  <a:pt x="19074" y="65616"/>
                </a:lnTo>
                <a:close/>
                <a:moveTo>
                  <a:pt x="24920" y="65616"/>
                </a:moveTo>
                <a:lnTo>
                  <a:pt x="24920" y="68378"/>
                </a:lnTo>
                <a:lnTo>
                  <a:pt x="21860" y="68378"/>
                </a:lnTo>
                <a:lnTo>
                  <a:pt x="21860" y="65616"/>
                </a:lnTo>
                <a:close/>
                <a:moveTo>
                  <a:pt x="27718" y="65616"/>
                </a:moveTo>
                <a:lnTo>
                  <a:pt x="27718" y="68378"/>
                </a:lnTo>
                <a:lnTo>
                  <a:pt x="25039" y="68378"/>
                </a:lnTo>
                <a:lnTo>
                  <a:pt x="25039" y="65616"/>
                </a:lnTo>
                <a:close/>
                <a:moveTo>
                  <a:pt x="30885" y="65616"/>
                </a:moveTo>
                <a:lnTo>
                  <a:pt x="30885" y="68378"/>
                </a:lnTo>
                <a:lnTo>
                  <a:pt x="27825" y="68378"/>
                </a:lnTo>
                <a:lnTo>
                  <a:pt x="27825" y="65616"/>
                </a:lnTo>
                <a:close/>
                <a:moveTo>
                  <a:pt x="33683" y="65616"/>
                </a:moveTo>
                <a:lnTo>
                  <a:pt x="33683" y="68378"/>
                </a:lnTo>
                <a:lnTo>
                  <a:pt x="31004" y="68378"/>
                </a:lnTo>
                <a:lnTo>
                  <a:pt x="31004" y="65616"/>
                </a:lnTo>
                <a:close/>
                <a:moveTo>
                  <a:pt x="36850" y="65616"/>
                </a:moveTo>
                <a:lnTo>
                  <a:pt x="36850" y="68378"/>
                </a:lnTo>
                <a:lnTo>
                  <a:pt x="33791" y="68378"/>
                </a:lnTo>
                <a:lnTo>
                  <a:pt x="33791" y="65616"/>
                </a:lnTo>
                <a:close/>
                <a:moveTo>
                  <a:pt x="39636" y="65616"/>
                </a:moveTo>
                <a:lnTo>
                  <a:pt x="39636" y="68378"/>
                </a:lnTo>
                <a:lnTo>
                  <a:pt x="36958" y="68378"/>
                </a:lnTo>
                <a:lnTo>
                  <a:pt x="36958" y="65616"/>
                </a:lnTo>
                <a:close/>
                <a:moveTo>
                  <a:pt x="42827" y="65616"/>
                </a:moveTo>
                <a:lnTo>
                  <a:pt x="42827" y="68378"/>
                </a:lnTo>
                <a:lnTo>
                  <a:pt x="39756" y="68378"/>
                </a:lnTo>
                <a:lnTo>
                  <a:pt x="39756" y="65616"/>
                </a:lnTo>
                <a:close/>
                <a:moveTo>
                  <a:pt x="45613" y="65616"/>
                </a:moveTo>
                <a:lnTo>
                  <a:pt x="45613" y="68378"/>
                </a:lnTo>
                <a:lnTo>
                  <a:pt x="42935" y="68378"/>
                </a:lnTo>
                <a:lnTo>
                  <a:pt x="42935" y="65616"/>
                </a:lnTo>
                <a:close/>
                <a:moveTo>
                  <a:pt x="48792" y="65616"/>
                </a:moveTo>
                <a:lnTo>
                  <a:pt x="48792" y="68378"/>
                </a:lnTo>
                <a:lnTo>
                  <a:pt x="45732" y="68378"/>
                </a:lnTo>
                <a:lnTo>
                  <a:pt x="45732" y="65616"/>
                </a:lnTo>
                <a:close/>
                <a:moveTo>
                  <a:pt x="51578" y="65616"/>
                </a:moveTo>
                <a:lnTo>
                  <a:pt x="51578" y="68378"/>
                </a:lnTo>
                <a:lnTo>
                  <a:pt x="48900" y="68378"/>
                </a:lnTo>
                <a:lnTo>
                  <a:pt x="48900" y="65616"/>
                </a:lnTo>
                <a:close/>
                <a:moveTo>
                  <a:pt x="54757" y="65616"/>
                </a:moveTo>
                <a:lnTo>
                  <a:pt x="54757" y="68378"/>
                </a:lnTo>
                <a:lnTo>
                  <a:pt x="51698" y="68378"/>
                </a:lnTo>
                <a:lnTo>
                  <a:pt x="51698" y="65616"/>
                </a:lnTo>
                <a:close/>
                <a:moveTo>
                  <a:pt x="57543" y="65616"/>
                </a:moveTo>
                <a:lnTo>
                  <a:pt x="57543" y="68378"/>
                </a:lnTo>
                <a:lnTo>
                  <a:pt x="54865" y="68378"/>
                </a:lnTo>
                <a:lnTo>
                  <a:pt x="54865" y="65616"/>
                </a:lnTo>
                <a:close/>
                <a:moveTo>
                  <a:pt x="60734" y="65616"/>
                </a:moveTo>
                <a:lnTo>
                  <a:pt x="60734" y="68378"/>
                </a:lnTo>
                <a:lnTo>
                  <a:pt x="57663" y="68378"/>
                </a:lnTo>
                <a:lnTo>
                  <a:pt x="57663" y="65616"/>
                </a:lnTo>
                <a:close/>
                <a:moveTo>
                  <a:pt x="63509" y="65616"/>
                </a:moveTo>
                <a:lnTo>
                  <a:pt x="63509" y="68378"/>
                </a:lnTo>
                <a:lnTo>
                  <a:pt x="60830" y="68378"/>
                </a:lnTo>
                <a:lnTo>
                  <a:pt x="60830" y="65616"/>
                </a:lnTo>
                <a:close/>
                <a:moveTo>
                  <a:pt x="66699" y="65616"/>
                </a:moveTo>
                <a:lnTo>
                  <a:pt x="66699" y="68378"/>
                </a:lnTo>
                <a:lnTo>
                  <a:pt x="63628" y="68378"/>
                </a:lnTo>
                <a:lnTo>
                  <a:pt x="63628" y="65616"/>
                </a:lnTo>
                <a:close/>
                <a:moveTo>
                  <a:pt x="69485" y="65616"/>
                </a:moveTo>
                <a:lnTo>
                  <a:pt x="69485" y="68378"/>
                </a:lnTo>
                <a:lnTo>
                  <a:pt x="66807" y="68378"/>
                </a:lnTo>
                <a:lnTo>
                  <a:pt x="66807" y="65616"/>
                </a:lnTo>
                <a:close/>
                <a:moveTo>
                  <a:pt x="72653" y="65616"/>
                </a:moveTo>
                <a:lnTo>
                  <a:pt x="72653" y="68378"/>
                </a:lnTo>
                <a:lnTo>
                  <a:pt x="69581" y="68378"/>
                </a:lnTo>
                <a:lnTo>
                  <a:pt x="69581" y="65616"/>
                </a:lnTo>
                <a:close/>
                <a:moveTo>
                  <a:pt x="75450" y="65616"/>
                </a:moveTo>
                <a:lnTo>
                  <a:pt x="75450" y="68378"/>
                </a:lnTo>
                <a:lnTo>
                  <a:pt x="72772" y="68378"/>
                </a:lnTo>
                <a:lnTo>
                  <a:pt x="72772" y="65616"/>
                </a:lnTo>
                <a:close/>
                <a:moveTo>
                  <a:pt x="78618" y="65616"/>
                </a:moveTo>
                <a:lnTo>
                  <a:pt x="78618" y="68378"/>
                </a:lnTo>
                <a:lnTo>
                  <a:pt x="75546" y="68378"/>
                </a:lnTo>
                <a:lnTo>
                  <a:pt x="75546" y="65616"/>
                </a:lnTo>
                <a:close/>
                <a:moveTo>
                  <a:pt x="81416" y="65616"/>
                </a:moveTo>
                <a:lnTo>
                  <a:pt x="81416" y="68378"/>
                </a:lnTo>
                <a:lnTo>
                  <a:pt x="78737" y="68378"/>
                </a:lnTo>
                <a:lnTo>
                  <a:pt x="78737" y="65616"/>
                </a:lnTo>
                <a:close/>
                <a:moveTo>
                  <a:pt x="84583" y="65616"/>
                </a:moveTo>
                <a:lnTo>
                  <a:pt x="84583" y="68378"/>
                </a:lnTo>
                <a:lnTo>
                  <a:pt x="81523" y="68378"/>
                </a:lnTo>
                <a:lnTo>
                  <a:pt x="81523" y="65616"/>
                </a:lnTo>
                <a:close/>
                <a:moveTo>
                  <a:pt x="87369" y="65616"/>
                </a:moveTo>
                <a:lnTo>
                  <a:pt x="87369" y="68378"/>
                </a:lnTo>
                <a:lnTo>
                  <a:pt x="84690" y="68378"/>
                </a:lnTo>
                <a:lnTo>
                  <a:pt x="84690" y="65616"/>
                </a:lnTo>
                <a:close/>
                <a:moveTo>
                  <a:pt x="90560" y="65616"/>
                </a:moveTo>
                <a:lnTo>
                  <a:pt x="90560" y="68378"/>
                </a:lnTo>
                <a:lnTo>
                  <a:pt x="87488" y="68378"/>
                </a:lnTo>
                <a:lnTo>
                  <a:pt x="87488" y="65616"/>
                </a:lnTo>
                <a:close/>
                <a:moveTo>
                  <a:pt x="93334" y="65616"/>
                </a:moveTo>
                <a:lnTo>
                  <a:pt x="93334" y="68378"/>
                </a:lnTo>
                <a:lnTo>
                  <a:pt x="90655" y="68378"/>
                </a:lnTo>
                <a:lnTo>
                  <a:pt x="90655" y="65616"/>
                </a:lnTo>
                <a:close/>
                <a:moveTo>
                  <a:pt x="96525" y="65616"/>
                </a:moveTo>
                <a:lnTo>
                  <a:pt x="96525" y="68378"/>
                </a:lnTo>
                <a:lnTo>
                  <a:pt x="93453" y="68378"/>
                </a:lnTo>
                <a:lnTo>
                  <a:pt x="93453" y="65616"/>
                </a:lnTo>
                <a:close/>
                <a:moveTo>
                  <a:pt x="99311" y="65616"/>
                </a:moveTo>
                <a:lnTo>
                  <a:pt x="99311" y="68378"/>
                </a:lnTo>
                <a:lnTo>
                  <a:pt x="96632" y="68378"/>
                </a:lnTo>
                <a:lnTo>
                  <a:pt x="96632" y="65616"/>
                </a:lnTo>
                <a:close/>
                <a:moveTo>
                  <a:pt x="102490" y="65616"/>
                </a:moveTo>
                <a:lnTo>
                  <a:pt x="102490" y="68378"/>
                </a:lnTo>
                <a:lnTo>
                  <a:pt x="99430" y="68378"/>
                </a:lnTo>
                <a:lnTo>
                  <a:pt x="99430" y="65616"/>
                </a:lnTo>
                <a:close/>
                <a:moveTo>
                  <a:pt x="105276" y="65616"/>
                </a:moveTo>
                <a:lnTo>
                  <a:pt x="105276" y="68378"/>
                </a:lnTo>
                <a:lnTo>
                  <a:pt x="102597" y="68378"/>
                </a:lnTo>
                <a:lnTo>
                  <a:pt x="102597" y="65616"/>
                </a:lnTo>
                <a:close/>
                <a:moveTo>
                  <a:pt x="108443" y="65616"/>
                </a:moveTo>
                <a:lnTo>
                  <a:pt x="108443" y="68378"/>
                </a:lnTo>
                <a:lnTo>
                  <a:pt x="105383" y="68378"/>
                </a:lnTo>
                <a:lnTo>
                  <a:pt x="105383" y="65616"/>
                </a:lnTo>
                <a:close/>
                <a:moveTo>
                  <a:pt x="108443" y="68497"/>
                </a:moveTo>
                <a:lnTo>
                  <a:pt x="108443" y="71628"/>
                </a:lnTo>
                <a:lnTo>
                  <a:pt x="105383" y="71628"/>
                </a:lnTo>
                <a:lnTo>
                  <a:pt x="105383" y="68497"/>
                </a:lnTo>
                <a:close/>
                <a:moveTo>
                  <a:pt x="7037" y="68497"/>
                </a:moveTo>
                <a:lnTo>
                  <a:pt x="7037" y="71652"/>
                </a:lnTo>
                <a:lnTo>
                  <a:pt x="3965" y="71652"/>
                </a:lnTo>
                <a:lnTo>
                  <a:pt x="3965" y="71628"/>
                </a:lnTo>
                <a:lnTo>
                  <a:pt x="3965" y="68497"/>
                </a:lnTo>
                <a:close/>
                <a:moveTo>
                  <a:pt x="9811" y="68497"/>
                </a:moveTo>
                <a:lnTo>
                  <a:pt x="9811" y="71652"/>
                </a:lnTo>
                <a:lnTo>
                  <a:pt x="7132" y="71652"/>
                </a:lnTo>
                <a:lnTo>
                  <a:pt x="7132" y="71628"/>
                </a:lnTo>
                <a:lnTo>
                  <a:pt x="7132" y="68497"/>
                </a:lnTo>
                <a:close/>
                <a:moveTo>
                  <a:pt x="13002" y="68497"/>
                </a:moveTo>
                <a:lnTo>
                  <a:pt x="13002" y="71652"/>
                </a:lnTo>
                <a:lnTo>
                  <a:pt x="9930" y="71652"/>
                </a:lnTo>
                <a:lnTo>
                  <a:pt x="9930" y="71628"/>
                </a:lnTo>
                <a:lnTo>
                  <a:pt x="9930" y="68497"/>
                </a:lnTo>
                <a:close/>
                <a:moveTo>
                  <a:pt x="15788" y="68497"/>
                </a:moveTo>
                <a:lnTo>
                  <a:pt x="15788" y="71652"/>
                </a:lnTo>
                <a:lnTo>
                  <a:pt x="13109" y="71652"/>
                </a:lnTo>
                <a:lnTo>
                  <a:pt x="13109" y="71628"/>
                </a:lnTo>
                <a:lnTo>
                  <a:pt x="13109" y="68497"/>
                </a:lnTo>
                <a:close/>
                <a:moveTo>
                  <a:pt x="18967" y="68497"/>
                </a:moveTo>
                <a:lnTo>
                  <a:pt x="18967" y="71652"/>
                </a:lnTo>
                <a:lnTo>
                  <a:pt x="15907" y="71652"/>
                </a:lnTo>
                <a:lnTo>
                  <a:pt x="15907" y="71628"/>
                </a:lnTo>
                <a:lnTo>
                  <a:pt x="15907" y="68497"/>
                </a:lnTo>
                <a:close/>
                <a:moveTo>
                  <a:pt x="21753" y="68497"/>
                </a:moveTo>
                <a:lnTo>
                  <a:pt x="21753" y="71652"/>
                </a:lnTo>
                <a:lnTo>
                  <a:pt x="19074" y="71652"/>
                </a:lnTo>
                <a:lnTo>
                  <a:pt x="19074" y="71628"/>
                </a:lnTo>
                <a:lnTo>
                  <a:pt x="19074" y="68497"/>
                </a:lnTo>
                <a:close/>
                <a:moveTo>
                  <a:pt x="24920" y="68497"/>
                </a:moveTo>
                <a:lnTo>
                  <a:pt x="24920" y="71652"/>
                </a:lnTo>
                <a:lnTo>
                  <a:pt x="21860" y="71652"/>
                </a:lnTo>
                <a:lnTo>
                  <a:pt x="21860" y="71628"/>
                </a:lnTo>
                <a:lnTo>
                  <a:pt x="21860" y="68497"/>
                </a:lnTo>
                <a:close/>
                <a:moveTo>
                  <a:pt x="27718" y="68497"/>
                </a:moveTo>
                <a:lnTo>
                  <a:pt x="27718" y="71652"/>
                </a:lnTo>
                <a:lnTo>
                  <a:pt x="25039" y="71652"/>
                </a:lnTo>
                <a:lnTo>
                  <a:pt x="25039" y="71628"/>
                </a:lnTo>
                <a:lnTo>
                  <a:pt x="25039" y="68497"/>
                </a:lnTo>
                <a:close/>
                <a:moveTo>
                  <a:pt x="30885" y="68497"/>
                </a:moveTo>
                <a:lnTo>
                  <a:pt x="30885" y="71652"/>
                </a:lnTo>
                <a:lnTo>
                  <a:pt x="27825" y="71652"/>
                </a:lnTo>
                <a:lnTo>
                  <a:pt x="27825" y="71628"/>
                </a:lnTo>
                <a:lnTo>
                  <a:pt x="27825" y="68497"/>
                </a:lnTo>
                <a:close/>
                <a:moveTo>
                  <a:pt x="33683" y="68497"/>
                </a:moveTo>
                <a:lnTo>
                  <a:pt x="33683" y="71652"/>
                </a:lnTo>
                <a:lnTo>
                  <a:pt x="31004" y="71652"/>
                </a:lnTo>
                <a:lnTo>
                  <a:pt x="31004" y="71628"/>
                </a:lnTo>
                <a:lnTo>
                  <a:pt x="31004" y="68497"/>
                </a:lnTo>
                <a:close/>
                <a:moveTo>
                  <a:pt x="36850" y="68497"/>
                </a:moveTo>
                <a:lnTo>
                  <a:pt x="36850" y="71652"/>
                </a:lnTo>
                <a:lnTo>
                  <a:pt x="33791" y="71652"/>
                </a:lnTo>
                <a:lnTo>
                  <a:pt x="33791" y="71628"/>
                </a:lnTo>
                <a:lnTo>
                  <a:pt x="33791" y="68497"/>
                </a:lnTo>
                <a:close/>
                <a:moveTo>
                  <a:pt x="39636" y="68497"/>
                </a:moveTo>
                <a:lnTo>
                  <a:pt x="39636" y="71652"/>
                </a:lnTo>
                <a:lnTo>
                  <a:pt x="36958" y="71652"/>
                </a:lnTo>
                <a:lnTo>
                  <a:pt x="36958" y="71628"/>
                </a:lnTo>
                <a:lnTo>
                  <a:pt x="36958" y="68497"/>
                </a:lnTo>
                <a:close/>
                <a:moveTo>
                  <a:pt x="42827" y="68497"/>
                </a:moveTo>
                <a:lnTo>
                  <a:pt x="42827" y="71652"/>
                </a:lnTo>
                <a:lnTo>
                  <a:pt x="39756" y="71652"/>
                </a:lnTo>
                <a:lnTo>
                  <a:pt x="39756" y="71628"/>
                </a:lnTo>
                <a:lnTo>
                  <a:pt x="39756" y="68497"/>
                </a:lnTo>
                <a:close/>
                <a:moveTo>
                  <a:pt x="45613" y="68497"/>
                </a:moveTo>
                <a:lnTo>
                  <a:pt x="45613" y="71652"/>
                </a:lnTo>
                <a:lnTo>
                  <a:pt x="42935" y="71652"/>
                </a:lnTo>
                <a:lnTo>
                  <a:pt x="42935" y="71628"/>
                </a:lnTo>
                <a:lnTo>
                  <a:pt x="42935" y="68497"/>
                </a:lnTo>
                <a:close/>
                <a:moveTo>
                  <a:pt x="48792" y="68497"/>
                </a:moveTo>
                <a:lnTo>
                  <a:pt x="48792" y="71652"/>
                </a:lnTo>
                <a:lnTo>
                  <a:pt x="45732" y="71652"/>
                </a:lnTo>
                <a:lnTo>
                  <a:pt x="45732" y="71628"/>
                </a:lnTo>
                <a:lnTo>
                  <a:pt x="45732" y="68497"/>
                </a:lnTo>
                <a:close/>
                <a:moveTo>
                  <a:pt x="51578" y="68497"/>
                </a:moveTo>
                <a:lnTo>
                  <a:pt x="51578" y="71652"/>
                </a:lnTo>
                <a:lnTo>
                  <a:pt x="48900" y="71652"/>
                </a:lnTo>
                <a:lnTo>
                  <a:pt x="48900" y="71628"/>
                </a:lnTo>
                <a:lnTo>
                  <a:pt x="48900" y="68497"/>
                </a:lnTo>
                <a:close/>
                <a:moveTo>
                  <a:pt x="54757" y="68497"/>
                </a:moveTo>
                <a:lnTo>
                  <a:pt x="54757" y="71652"/>
                </a:lnTo>
                <a:lnTo>
                  <a:pt x="51698" y="71652"/>
                </a:lnTo>
                <a:lnTo>
                  <a:pt x="51698" y="71628"/>
                </a:lnTo>
                <a:lnTo>
                  <a:pt x="51698" y="68497"/>
                </a:lnTo>
                <a:close/>
                <a:moveTo>
                  <a:pt x="57543" y="68497"/>
                </a:moveTo>
                <a:lnTo>
                  <a:pt x="57543" y="71652"/>
                </a:lnTo>
                <a:lnTo>
                  <a:pt x="54865" y="71652"/>
                </a:lnTo>
                <a:lnTo>
                  <a:pt x="54865" y="71628"/>
                </a:lnTo>
                <a:lnTo>
                  <a:pt x="54865" y="68497"/>
                </a:lnTo>
                <a:close/>
                <a:moveTo>
                  <a:pt x="60734" y="68497"/>
                </a:moveTo>
                <a:lnTo>
                  <a:pt x="60734" y="71652"/>
                </a:lnTo>
                <a:lnTo>
                  <a:pt x="57663" y="71652"/>
                </a:lnTo>
                <a:lnTo>
                  <a:pt x="57663" y="71628"/>
                </a:lnTo>
                <a:lnTo>
                  <a:pt x="57663" y="68497"/>
                </a:lnTo>
                <a:close/>
                <a:moveTo>
                  <a:pt x="63509" y="68497"/>
                </a:moveTo>
                <a:lnTo>
                  <a:pt x="63509" y="71652"/>
                </a:lnTo>
                <a:lnTo>
                  <a:pt x="60830" y="71652"/>
                </a:lnTo>
                <a:lnTo>
                  <a:pt x="60830" y="71628"/>
                </a:lnTo>
                <a:lnTo>
                  <a:pt x="60830" y="68497"/>
                </a:lnTo>
                <a:close/>
                <a:moveTo>
                  <a:pt x="66699" y="68497"/>
                </a:moveTo>
                <a:lnTo>
                  <a:pt x="66699" y="71652"/>
                </a:lnTo>
                <a:lnTo>
                  <a:pt x="63628" y="71652"/>
                </a:lnTo>
                <a:lnTo>
                  <a:pt x="63628" y="71628"/>
                </a:lnTo>
                <a:lnTo>
                  <a:pt x="63628" y="68497"/>
                </a:lnTo>
                <a:close/>
                <a:moveTo>
                  <a:pt x="69485" y="68497"/>
                </a:moveTo>
                <a:lnTo>
                  <a:pt x="69485" y="71652"/>
                </a:lnTo>
                <a:lnTo>
                  <a:pt x="66807" y="71652"/>
                </a:lnTo>
                <a:lnTo>
                  <a:pt x="66807" y="71628"/>
                </a:lnTo>
                <a:lnTo>
                  <a:pt x="66807" y="68497"/>
                </a:lnTo>
                <a:close/>
                <a:moveTo>
                  <a:pt x="72653" y="68497"/>
                </a:moveTo>
                <a:lnTo>
                  <a:pt x="72653" y="71652"/>
                </a:lnTo>
                <a:lnTo>
                  <a:pt x="69581" y="71652"/>
                </a:lnTo>
                <a:lnTo>
                  <a:pt x="69581" y="71628"/>
                </a:lnTo>
                <a:lnTo>
                  <a:pt x="69581" y="68497"/>
                </a:lnTo>
                <a:close/>
                <a:moveTo>
                  <a:pt x="75450" y="68497"/>
                </a:moveTo>
                <a:lnTo>
                  <a:pt x="75450" y="71652"/>
                </a:lnTo>
                <a:lnTo>
                  <a:pt x="72772" y="71652"/>
                </a:lnTo>
                <a:lnTo>
                  <a:pt x="72772" y="71628"/>
                </a:lnTo>
                <a:lnTo>
                  <a:pt x="72772" y="68497"/>
                </a:lnTo>
                <a:close/>
                <a:moveTo>
                  <a:pt x="78618" y="68497"/>
                </a:moveTo>
                <a:lnTo>
                  <a:pt x="78618" y="71652"/>
                </a:lnTo>
                <a:lnTo>
                  <a:pt x="75546" y="71652"/>
                </a:lnTo>
                <a:lnTo>
                  <a:pt x="75546" y="71628"/>
                </a:lnTo>
                <a:lnTo>
                  <a:pt x="75546" y="68497"/>
                </a:lnTo>
                <a:close/>
                <a:moveTo>
                  <a:pt x="81416" y="68497"/>
                </a:moveTo>
                <a:lnTo>
                  <a:pt x="81416" y="71652"/>
                </a:lnTo>
                <a:lnTo>
                  <a:pt x="78737" y="71652"/>
                </a:lnTo>
                <a:lnTo>
                  <a:pt x="78737" y="71628"/>
                </a:lnTo>
                <a:lnTo>
                  <a:pt x="78737" y="68497"/>
                </a:lnTo>
                <a:close/>
                <a:moveTo>
                  <a:pt x="84583" y="68497"/>
                </a:moveTo>
                <a:lnTo>
                  <a:pt x="84583" y="71652"/>
                </a:lnTo>
                <a:lnTo>
                  <a:pt x="81523" y="71652"/>
                </a:lnTo>
                <a:lnTo>
                  <a:pt x="81523" y="71628"/>
                </a:lnTo>
                <a:lnTo>
                  <a:pt x="81523" y="68497"/>
                </a:lnTo>
                <a:close/>
                <a:moveTo>
                  <a:pt x="87369" y="68497"/>
                </a:moveTo>
                <a:lnTo>
                  <a:pt x="87369" y="71652"/>
                </a:lnTo>
                <a:lnTo>
                  <a:pt x="84690" y="71652"/>
                </a:lnTo>
                <a:lnTo>
                  <a:pt x="84690" y="71628"/>
                </a:lnTo>
                <a:lnTo>
                  <a:pt x="84690" y="68497"/>
                </a:lnTo>
                <a:close/>
                <a:moveTo>
                  <a:pt x="90560" y="68497"/>
                </a:moveTo>
                <a:lnTo>
                  <a:pt x="90560" y="71652"/>
                </a:lnTo>
                <a:lnTo>
                  <a:pt x="87488" y="71652"/>
                </a:lnTo>
                <a:lnTo>
                  <a:pt x="87488" y="71628"/>
                </a:lnTo>
                <a:lnTo>
                  <a:pt x="87488" y="68497"/>
                </a:lnTo>
                <a:close/>
                <a:moveTo>
                  <a:pt x="93334" y="68497"/>
                </a:moveTo>
                <a:lnTo>
                  <a:pt x="93334" y="71652"/>
                </a:lnTo>
                <a:lnTo>
                  <a:pt x="90655" y="71652"/>
                </a:lnTo>
                <a:lnTo>
                  <a:pt x="90655" y="71628"/>
                </a:lnTo>
                <a:lnTo>
                  <a:pt x="90655" y="68497"/>
                </a:lnTo>
                <a:close/>
                <a:moveTo>
                  <a:pt x="96525" y="68497"/>
                </a:moveTo>
                <a:lnTo>
                  <a:pt x="96525" y="71652"/>
                </a:lnTo>
                <a:lnTo>
                  <a:pt x="93453" y="71652"/>
                </a:lnTo>
                <a:lnTo>
                  <a:pt x="93453" y="71628"/>
                </a:lnTo>
                <a:lnTo>
                  <a:pt x="93453" y="68497"/>
                </a:lnTo>
                <a:close/>
                <a:moveTo>
                  <a:pt x="99311" y="68497"/>
                </a:moveTo>
                <a:lnTo>
                  <a:pt x="99311" y="71652"/>
                </a:lnTo>
                <a:lnTo>
                  <a:pt x="96632" y="71652"/>
                </a:lnTo>
                <a:lnTo>
                  <a:pt x="96632" y="71628"/>
                </a:lnTo>
                <a:lnTo>
                  <a:pt x="96632" y="68497"/>
                </a:lnTo>
                <a:close/>
                <a:moveTo>
                  <a:pt x="102490" y="68497"/>
                </a:moveTo>
                <a:lnTo>
                  <a:pt x="102490" y="71652"/>
                </a:lnTo>
                <a:lnTo>
                  <a:pt x="99430" y="71652"/>
                </a:lnTo>
                <a:lnTo>
                  <a:pt x="99430" y="71628"/>
                </a:lnTo>
                <a:lnTo>
                  <a:pt x="99430" y="68497"/>
                </a:lnTo>
                <a:close/>
                <a:moveTo>
                  <a:pt x="105276" y="68497"/>
                </a:moveTo>
                <a:lnTo>
                  <a:pt x="105276" y="71652"/>
                </a:lnTo>
                <a:lnTo>
                  <a:pt x="102597" y="71652"/>
                </a:lnTo>
                <a:lnTo>
                  <a:pt x="102597" y="71628"/>
                </a:lnTo>
                <a:lnTo>
                  <a:pt x="102597" y="68497"/>
                </a:lnTo>
                <a:close/>
                <a:moveTo>
                  <a:pt x="3692" y="0"/>
                </a:moveTo>
                <a:lnTo>
                  <a:pt x="3692" y="905"/>
                </a:lnTo>
                <a:lnTo>
                  <a:pt x="1" y="905"/>
                </a:lnTo>
                <a:lnTo>
                  <a:pt x="1" y="1024"/>
                </a:lnTo>
                <a:lnTo>
                  <a:pt x="3692" y="1024"/>
                </a:lnTo>
                <a:lnTo>
                  <a:pt x="3692" y="4179"/>
                </a:lnTo>
                <a:lnTo>
                  <a:pt x="1" y="4179"/>
                </a:lnTo>
                <a:lnTo>
                  <a:pt x="1" y="4298"/>
                </a:lnTo>
                <a:lnTo>
                  <a:pt x="3692" y="4298"/>
                </a:lnTo>
                <a:lnTo>
                  <a:pt x="3692" y="7049"/>
                </a:lnTo>
                <a:lnTo>
                  <a:pt x="1" y="7049"/>
                </a:lnTo>
                <a:lnTo>
                  <a:pt x="1" y="7168"/>
                </a:lnTo>
                <a:lnTo>
                  <a:pt x="3692" y="7168"/>
                </a:lnTo>
                <a:lnTo>
                  <a:pt x="3692" y="10299"/>
                </a:lnTo>
                <a:lnTo>
                  <a:pt x="1" y="10299"/>
                </a:lnTo>
                <a:lnTo>
                  <a:pt x="1" y="10418"/>
                </a:lnTo>
                <a:lnTo>
                  <a:pt x="3692" y="10418"/>
                </a:lnTo>
                <a:lnTo>
                  <a:pt x="3692" y="13169"/>
                </a:lnTo>
                <a:lnTo>
                  <a:pt x="1" y="13169"/>
                </a:lnTo>
                <a:lnTo>
                  <a:pt x="1" y="13288"/>
                </a:lnTo>
                <a:lnTo>
                  <a:pt x="3692" y="13288"/>
                </a:lnTo>
                <a:lnTo>
                  <a:pt x="3692" y="16443"/>
                </a:lnTo>
                <a:lnTo>
                  <a:pt x="1" y="16443"/>
                </a:lnTo>
                <a:lnTo>
                  <a:pt x="1" y="16562"/>
                </a:lnTo>
                <a:lnTo>
                  <a:pt x="3692" y="16562"/>
                </a:lnTo>
                <a:lnTo>
                  <a:pt x="3692" y="19324"/>
                </a:lnTo>
                <a:lnTo>
                  <a:pt x="1" y="19324"/>
                </a:lnTo>
                <a:lnTo>
                  <a:pt x="1" y="19443"/>
                </a:lnTo>
                <a:lnTo>
                  <a:pt x="3692" y="19443"/>
                </a:lnTo>
                <a:lnTo>
                  <a:pt x="3692" y="22598"/>
                </a:lnTo>
                <a:lnTo>
                  <a:pt x="1" y="22598"/>
                </a:lnTo>
                <a:lnTo>
                  <a:pt x="1" y="22717"/>
                </a:lnTo>
                <a:lnTo>
                  <a:pt x="3692" y="22717"/>
                </a:lnTo>
                <a:lnTo>
                  <a:pt x="3692" y="25468"/>
                </a:lnTo>
                <a:lnTo>
                  <a:pt x="1" y="25468"/>
                </a:lnTo>
                <a:lnTo>
                  <a:pt x="1" y="25587"/>
                </a:lnTo>
                <a:lnTo>
                  <a:pt x="3692" y="25587"/>
                </a:lnTo>
                <a:lnTo>
                  <a:pt x="3692" y="28742"/>
                </a:lnTo>
                <a:lnTo>
                  <a:pt x="1" y="28742"/>
                </a:lnTo>
                <a:lnTo>
                  <a:pt x="1" y="28861"/>
                </a:lnTo>
                <a:lnTo>
                  <a:pt x="3692" y="28861"/>
                </a:lnTo>
                <a:lnTo>
                  <a:pt x="3692" y="31611"/>
                </a:lnTo>
                <a:lnTo>
                  <a:pt x="1" y="31611"/>
                </a:lnTo>
                <a:lnTo>
                  <a:pt x="1" y="31730"/>
                </a:lnTo>
                <a:lnTo>
                  <a:pt x="3692" y="31730"/>
                </a:lnTo>
                <a:lnTo>
                  <a:pt x="3692" y="34886"/>
                </a:lnTo>
                <a:lnTo>
                  <a:pt x="1" y="34886"/>
                </a:lnTo>
                <a:lnTo>
                  <a:pt x="1" y="35005"/>
                </a:lnTo>
                <a:lnTo>
                  <a:pt x="3692" y="35005"/>
                </a:lnTo>
                <a:lnTo>
                  <a:pt x="3692" y="37755"/>
                </a:lnTo>
                <a:lnTo>
                  <a:pt x="1" y="37755"/>
                </a:lnTo>
                <a:lnTo>
                  <a:pt x="1" y="37874"/>
                </a:lnTo>
                <a:lnTo>
                  <a:pt x="3692" y="37874"/>
                </a:lnTo>
                <a:lnTo>
                  <a:pt x="3692" y="41029"/>
                </a:lnTo>
                <a:lnTo>
                  <a:pt x="1" y="41029"/>
                </a:lnTo>
                <a:lnTo>
                  <a:pt x="1" y="41148"/>
                </a:lnTo>
                <a:lnTo>
                  <a:pt x="3692" y="41148"/>
                </a:lnTo>
                <a:lnTo>
                  <a:pt x="3692" y="43910"/>
                </a:lnTo>
                <a:lnTo>
                  <a:pt x="1" y="43910"/>
                </a:lnTo>
                <a:lnTo>
                  <a:pt x="1" y="44030"/>
                </a:lnTo>
                <a:lnTo>
                  <a:pt x="3692" y="44030"/>
                </a:lnTo>
                <a:lnTo>
                  <a:pt x="3692" y="47185"/>
                </a:lnTo>
                <a:lnTo>
                  <a:pt x="1" y="47185"/>
                </a:lnTo>
                <a:lnTo>
                  <a:pt x="1" y="47304"/>
                </a:lnTo>
                <a:lnTo>
                  <a:pt x="3692" y="47304"/>
                </a:lnTo>
                <a:lnTo>
                  <a:pt x="3692" y="50054"/>
                </a:lnTo>
                <a:lnTo>
                  <a:pt x="1" y="50054"/>
                </a:lnTo>
                <a:lnTo>
                  <a:pt x="1" y="50173"/>
                </a:lnTo>
                <a:lnTo>
                  <a:pt x="3692" y="50173"/>
                </a:lnTo>
                <a:lnTo>
                  <a:pt x="3692" y="53328"/>
                </a:lnTo>
                <a:lnTo>
                  <a:pt x="1" y="53328"/>
                </a:lnTo>
                <a:lnTo>
                  <a:pt x="1" y="53447"/>
                </a:lnTo>
                <a:lnTo>
                  <a:pt x="3692" y="53447"/>
                </a:lnTo>
                <a:lnTo>
                  <a:pt x="3692" y="56198"/>
                </a:lnTo>
                <a:lnTo>
                  <a:pt x="1" y="56198"/>
                </a:lnTo>
                <a:lnTo>
                  <a:pt x="1" y="56317"/>
                </a:lnTo>
                <a:lnTo>
                  <a:pt x="3692" y="56317"/>
                </a:lnTo>
                <a:lnTo>
                  <a:pt x="3692" y="59472"/>
                </a:lnTo>
                <a:lnTo>
                  <a:pt x="1" y="59472"/>
                </a:lnTo>
                <a:lnTo>
                  <a:pt x="1" y="59591"/>
                </a:lnTo>
                <a:lnTo>
                  <a:pt x="3692" y="59591"/>
                </a:lnTo>
                <a:lnTo>
                  <a:pt x="3692" y="62246"/>
                </a:lnTo>
                <a:lnTo>
                  <a:pt x="1" y="62246"/>
                </a:lnTo>
                <a:lnTo>
                  <a:pt x="1" y="62365"/>
                </a:lnTo>
                <a:lnTo>
                  <a:pt x="3692" y="62365"/>
                </a:lnTo>
                <a:lnTo>
                  <a:pt x="3692" y="65520"/>
                </a:lnTo>
                <a:lnTo>
                  <a:pt x="1" y="65520"/>
                </a:lnTo>
                <a:lnTo>
                  <a:pt x="1" y="65639"/>
                </a:lnTo>
                <a:lnTo>
                  <a:pt x="3692" y="65639"/>
                </a:lnTo>
                <a:lnTo>
                  <a:pt x="3692" y="68390"/>
                </a:lnTo>
                <a:lnTo>
                  <a:pt x="1" y="68390"/>
                </a:lnTo>
                <a:lnTo>
                  <a:pt x="1" y="68509"/>
                </a:lnTo>
                <a:lnTo>
                  <a:pt x="3692" y="68509"/>
                </a:lnTo>
                <a:lnTo>
                  <a:pt x="3692" y="71664"/>
                </a:lnTo>
                <a:lnTo>
                  <a:pt x="1" y="71664"/>
                </a:lnTo>
                <a:lnTo>
                  <a:pt x="1" y="71783"/>
                </a:lnTo>
                <a:lnTo>
                  <a:pt x="3692" y="71783"/>
                </a:lnTo>
                <a:lnTo>
                  <a:pt x="3692" y="74450"/>
                </a:lnTo>
                <a:lnTo>
                  <a:pt x="3811" y="74450"/>
                </a:lnTo>
                <a:lnTo>
                  <a:pt x="3811" y="71783"/>
                </a:lnTo>
                <a:lnTo>
                  <a:pt x="6882" y="71783"/>
                </a:lnTo>
                <a:lnTo>
                  <a:pt x="6882" y="74450"/>
                </a:lnTo>
                <a:lnTo>
                  <a:pt x="7001" y="74450"/>
                </a:lnTo>
                <a:lnTo>
                  <a:pt x="7001" y="71783"/>
                </a:lnTo>
                <a:lnTo>
                  <a:pt x="9680" y="71783"/>
                </a:lnTo>
                <a:lnTo>
                  <a:pt x="9680" y="74450"/>
                </a:lnTo>
                <a:lnTo>
                  <a:pt x="9799" y="74450"/>
                </a:lnTo>
                <a:lnTo>
                  <a:pt x="9799" y="71783"/>
                </a:lnTo>
                <a:lnTo>
                  <a:pt x="12859" y="71783"/>
                </a:lnTo>
                <a:lnTo>
                  <a:pt x="12859" y="74450"/>
                </a:lnTo>
                <a:lnTo>
                  <a:pt x="12978" y="74450"/>
                </a:lnTo>
                <a:lnTo>
                  <a:pt x="12978" y="71783"/>
                </a:lnTo>
                <a:lnTo>
                  <a:pt x="15657" y="71783"/>
                </a:lnTo>
                <a:lnTo>
                  <a:pt x="15657" y="74450"/>
                </a:lnTo>
                <a:lnTo>
                  <a:pt x="15776" y="74450"/>
                </a:lnTo>
                <a:lnTo>
                  <a:pt x="15776" y="71783"/>
                </a:lnTo>
                <a:lnTo>
                  <a:pt x="18848" y="71783"/>
                </a:lnTo>
                <a:lnTo>
                  <a:pt x="18848" y="74450"/>
                </a:lnTo>
                <a:lnTo>
                  <a:pt x="18967" y="74450"/>
                </a:lnTo>
                <a:lnTo>
                  <a:pt x="18967" y="71783"/>
                </a:lnTo>
                <a:lnTo>
                  <a:pt x="21646" y="71783"/>
                </a:lnTo>
                <a:lnTo>
                  <a:pt x="21646" y="74450"/>
                </a:lnTo>
                <a:lnTo>
                  <a:pt x="21765" y="74450"/>
                </a:lnTo>
                <a:lnTo>
                  <a:pt x="21765" y="71783"/>
                </a:lnTo>
                <a:lnTo>
                  <a:pt x="24825" y="71783"/>
                </a:lnTo>
                <a:lnTo>
                  <a:pt x="24825" y="74450"/>
                </a:lnTo>
                <a:lnTo>
                  <a:pt x="24944" y="74450"/>
                </a:lnTo>
                <a:lnTo>
                  <a:pt x="24944" y="71783"/>
                </a:lnTo>
                <a:lnTo>
                  <a:pt x="27623" y="71783"/>
                </a:lnTo>
                <a:lnTo>
                  <a:pt x="27623" y="74450"/>
                </a:lnTo>
                <a:lnTo>
                  <a:pt x="27742" y="74450"/>
                </a:lnTo>
                <a:lnTo>
                  <a:pt x="27742" y="71783"/>
                </a:lnTo>
                <a:lnTo>
                  <a:pt x="30814" y="71783"/>
                </a:lnTo>
                <a:lnTo>
                  <a:pt x="30814" y="74450"/>
                </a:lnTo>
                <a:lnTo>
                  <a:pt x="30933" y="74450"/>
                </a:lnTo>
                <a:lnTo>
                  <a:pt x="30933" y="71783"/>
                </a:lnTo>
                <a:lnTo>
                  <a:pt x="33612" y="71783"/>
                </a:lnTo>
                <a:lnTo>
                  <a:pt x="33612" y="74450"/>
                </a:lnTo>
                <a:lnTo>
                  <a:pt x="33731" y="74450"/>
                </a:lnTo>
                <a:lnTo>
                  <a:pt x="33731" y="71783"/>
                </a:lnTo>
                <a:lnTo>
                  <a:pt x="36791" y="71783"/>
                </a:lnTo>
                <a:lnTo>
                  <a:pt x="36791" y="74450"/>
                </a:lnTo>
                <a:lnTo>
                  <a:pt x="36910" y="74450"/>
                </a:lnTo>
                <a:lnTo>
                  <a:pt x="36910" y="71783"/>
                </a:lnTo>
                <a:lnTo>
                  <a:pt x="39589" y="71783"/>
                </a:lnTo>
                <a:lnTo>
                  <a:pt x="39589" y="74450"/>
                </a:lnTo>
                <a:lnTo>
                  <a:pt x="39708" y="74450"/>
                </a:lnTo>
                <a:lnTo>
                  <a:pt x="39708" y="71783"/>
                </a:lnTo>
                <a:lnTo>
                  <a:pt x="42780" y="71783"/>
                </a:lnTo>
                <a:lnTo>
                  <a:pt x="42780" y="74450"/>
                </a:lnTo>
                <a:lnTo>
                  <a:pt x="42899" y="74450"/>
                </a:lnTo>
                <a:lnTo>
                  <a:pt x="42899" y="71783"/>
                </a:lnTo>
                <a:lnTo>
                  <a:pt x="45578" y="71783"/>
                </a:lnTo>
                <a:lnTo>
                  <a:pt x="45578" y="74450"/>
                </a:lnTo>
                <a:lnTo>
                  <a:pt x="45697" y="74450"/>
                </a:lnTo>
                <a:lnTo>
                  <a:pt x="45697" y="71783"/>
                </a:lnTo>
                <a:lnTo>
                  <a:pt x="48757" y="71783"/>
                </a:lnTo>
                <a:lnTo>
                  <a:pt x="48757" y="74450"/>
                </a:lnTo>
                <a:lnTo>
                  <a:pt x="48876" y="74450"/>
                </a:lnTo>
                <a:lnTo>
                  <a:pt x="48876" y="71783"/>
                </a:lnTo>
                <a:lnTo>
                  <a:pt x="51555" y="71783"/>
                </a:lnTo>
                <a:lnTo>
                  <a:pt x="51555" y="74450"/>
                </a:lnTo>
                <a:lnTo>
                  <a:pt x="51674" y="74450"/>
                </a:lnTo>
                <a:lnTo>
                  <a:pt x="51674" y="71783"/>
                </a:lnTo>
                <a:lnTo>
                  <a:pt x="54746" y="71783"/>
                </a:lnTo>
                <a:lnTo>
                  <a:pt x="54746" y="74450"/>
                </a:lnTo>
                <a:lnTo>
                  <a:pt x="54865" y="74450"/>
                </a:lnTo>
                <a:lnTo>
                  <a:pt x="54865" y="71783"/>
                </a:lnTo>
                <a:lnTo>
                  <a:pt x="57543" y="71783"/>
                </a:lnTo>
                <a:lnTo>
                  <a:pt x="57543" y="74450"/>
                </a:lnTo>
                <a:lnTo>
                  <a:pt x="57663" y="74450"/>
                </a:lnTo>
                <a:lnTo>
                  <a:pt x="57663" y="71783"/>
                </a:lnTo>
                <a:lnTo>
                  <a:pt x="60734" y="71783"/>
                </a:lnTo>
                <a:lnTo>
                  <a:pt x="60734" y="74450"/>
                </a:lnTo>
                <a:lnTo>
                  <a:pt x="60853" y="74450"/>
                </a:lnTo>
                <a:lnTo>
                  <a:pt x="60853" y="71783"/>
                </a:lnTo>
                <a:lnTo>
                  <a:pt x="63532" y="71783"/>
                </a:lnTo>
                <a:lnTo>
                  <a:pt x="63532" y="74450"/>
                </a:lnTo>
                <a:lnTo>
                  <a:pt x="63651" y="74450"/>
                </a:lnTo>
                <a:lnTo>
                  <a:pt x="63651" y="71783"/>
                </a:lnTo>
                <a:lnTo>
                  <a:pt x="66711" y="71783"/>
                </a:lnTo>
                <a:lnTo>
                  <a:pt x="66711" y="74450"/>
                </a:lnTo>
                <a:lnTo>
                  <a:pt x="66830" y="74450"/>
                </a:lnTo>
                <a:lnTo>
                  <a:pt x="66830" y="71783"/>
                </a:lnTo>
                <a:lnTo>
                  <a:pt x="69509" y="71783"/>
                </a:lnTo>
                <a:lnTo>
                  <a:pt x="69509" y="74450"/>
                </a:lnTo>
                <a:lnTo>
                  <a:pt x="69628" y="74450"/>
                </a:lnTo>
                <a:lnTo>
                  <a:pt x="69628" y="71783"/>
                </a:lnTo>
                <a:lnTo>
                  <a:pt x="72700" y="71783"/>
                </a:lnTo>
                <a:lnTo>
                  <a:pt x="72700" y="74450"/>
                </a:lnTo>
                <a:lnTo>
                  <a:pt x="72819" y="74450"/>
                </a:lnTo>
                <a:lnTo>
                  <a:pt x="72819" y="71783"/>
                </a:lnTo>
                <a:lnTo>
                  <a:pt x="75498" y="71783"/>
                </a:lnTo>
                <a:lnTo>
                  <a:pt x="75498" y="74450"/>
                </a:lnTo>
                <a:lnTo>
                  <a:pt x="75617" y="74450"/>
                </a:lnTo>
                <a:lnTo>
                  <a:pt x="75617" y="71783"/>
                </a:lnTo>
                <a:lnTo>
                  <a:pt x="78677" y="71783"/>
                </a:lnTo>
                <a:lnTo>
                  <a:pt x="78677" y="74450"/>
                </a:lnTo>
                <a:lnTo>
                  <a:pt x="78796" y="74450"/>
                </a:lnTo>
                <a:lnTo>
                  <a:pt x="78796" y="71783"/>
                </a:lnTo>
                <a:lnTo>
                  <a:pt x="81475" y="71783"/>
                </a:lnTo>
                <a:lnTo>
                  <a:pt x="81475" y="74450"/>
                </a:lnTo>
                <a:lnTo>
                  <a:pt x="81594" y="74450"/>
                </a:lnTo>
                <a:lnTo>
                  <a:pt x="81594" y="71783"/>
                </a:lnTo>
                <a:lnTo>
                  <a:pt x="84666" y="71783"/>
                </a:lnTo>
                <a:lnTo>
                  <a:pt x="84666" y="74450"/>
                </a:lnTo>
                <a:lnTo>
                  <a:pt x="84785" y="74450"/>
                </a:lnTo>
                <a:lnTo>
                  <a:pt x="84785" y="71783"/>
                </a:lnTo>
                <a:lnTo>
                  <a:pt x="87464" y="71783"/>
                </a:lnTo>
                <a:lnTo>
                  <a:pt x="87464" y="74450"/>
                </a:lnTo>
                <a:lnTo>
                  <a:pt x="87583" y="74450"/>
                </a:lnTo>
                <a:lnTo>
                  <a:pt x="87583" y="71783"/>
                </a:lnTo>
                <a:lnTo>
                  <a:pt x="90643" y="71783"/>
                </a:lnTo>
                <a:lnTo>
                  <a:pt x="90643" y="74450"/>
                </a:lnTo>
                <a:lnTo>
                  <a:pt x="90762" y="74450"/>
                </a:lnTo>
                <a:lnTo>
                  <a:pt x="90762" y="71783"/>
                </a:lnTo>
                <a:lnTo>
                  <a:pt x="93441" y="71783"/>
                </a:lnTo>
                <a:lnTo>
                  <a:pt x="93441" y="74450"/>
                </a:lnTo>
                <a:lnTo>
                  <a:pt x="93560" y="74450"/>
                </a:lnTo>
                <a:lnTo>
                  <a:pt x="93560" y="71783"/>
                </a:lnTo>
                <a:lnTo>
                  <a:pt x="96632" y="71783"/>
                </a:lnTo>
                <a:lnTo>
                  <a:pt x="96632" y="74450"/>
                </a:lnTo>
                <a:lnTo>
                  <a:pt x="96751" y="74450"/>
                </a:lnTo>
                <a:lnTo>
                  <a:pt x="96751" y="71783"/>
                </a:lnTo>
                <a:lnTo>
                  <a:pt x="99430" y="71783"/>
                </a:lnTo>
                <a:lnTo>
                  <a:pt x="99430" y="74450"/>
                </a:lnTo>
                <a:lnTo>
                  <a:pt x="99549" y="74450"/>
                </a:lnTo>
                <a:lnTo>
                  <a:pt x="99549" y="71783"/>
                </a:lnTo>
                <a:lnTo>
                  <a:pt x="102609" y="71783"/>
                </a:lnTo>
                <a:lnTo>
                  <a:pt x="102609" y="74450"/>
                </a:lnTo>
                <a:lnTo>
                  <a:pt x="102728" y="74450"/>
                </a:lnTo>
                <a:lnTo>
                  <a:pt x="102728" y="71783"/>
                </a:lnTo>
                <a:lnTo>
                  <a:pt x="105407" y="71783"/>
                </a:lnTo>
                <a:lnTo>
                  <a:pt x="105407" y="74450"/>
                </a:lnTo>
                <a:lnTo>
                  <a:pt x="105526" y="74450"/>
                </a:lnTo>
                <a:lnTo>
                  <a:pt x="105526" y="71783"/>
                </a:lnTo>
                <a:lnTo>
                  <a:pt x="108597" y="71783"/>
                </a:lnTo>
                <a:lnTo>
                  <a:pt x="108597" y="74450"/>
                </a:lnTo>
                <a:lnTo>
                  <a:pt x="108717" y="74450"/>
                </a:lnTo>
                <a:lnTo>
                  <a:pt x="108717" y="71783"/>
                </a:lnTo>
                <a:lnTo>
                  <a:pt x="111943" y="71783"/>
                </a:lnTo>
                <a:lnTo>
                  <a:pt x="111943" y="71664"/>
                </a:lnTo>
                <a:lnTo>
                  <a:pt x="108562" y="71664"/>
                </a:lnTo>
                <a:lnTo>
                  <a:pt x="108562" y="68497"/>
                </a:lnTo>
                <a:lnTo>
                  <a:pt x="111788" y="68497"/>
                </a:lnTo>
                <a:lnTo>
                  <a:pt x="111788" y="68378"/>
                </a:lnTo>
                <a:lnTo>
                  <a:pt x="108562" y="68378"/>
                </a:lnTo>
                <a:lnTo>
                  <a:pt x="108562" y="65616"/>
                </a:lnTo>
                <a:lnTo>
                  <a:pt x="111788" y="65616"/>
                </a:lnTo>
                <a:lnTo>
                  <a:pt x="111788" y="65496"/>
                </a:lnTo>
                <a:lnTo>
                  <a:pt x="108562" y="65496"/>
                </a:lnTo>
                <a:lnTo>
                  <a:pt x="108562" y="62341"/>
                </a:lnTo>
                <a:lnTo>
                  <a:pt x="111788" y="62341"/>
                </a:lnTo>
                <a:lnTo>
                  <a:pt x="111788" y="62246"/>
                </a:lnTo>
                <a:lnTo>
                  <a:pt x="108562" y="62246"/>
                </a:lnTo>
                <a:lnTo>
                  <a:pt x="108562" y="59484"/>
                </a:lnTo>
                <a:lnTo>
                  <a:pt x="111788" y="59484"/>
                </a:lnTo>
                <a:lnTo>
                  <a:pt x="111788" y="59365"/>
                </a:lnTo>
                <a:lnTo>
                  <a:pt x="108562" y="59365"/>
                </a:lnTo>
                <a:lnTo>
                  <a:pt x="108562" y="56210"/>
                </a:lnTo>
                <a:lnTo>
                  <a:pt x="111788" y="56210"/>
                </a:lnTo>
                <a:lnTo>
                  <a:pt x="111788" y="56091"/>
                </a:lnTo>
                <a:lnTo>
                  <a:pt x="108562" y="56091"/>
                </a:lnTo>
                <a:lnTo>
                  <a:pt x="108562" y="53340"/>
                </a:lnTo>
                <a:lnTo>
                  <a:pt x="111788" y="53340"/>
                </a:lnTo>
                <a:lnTo>
                  <a:pt x="111788" y="53221"/>
                </a:lnTo>
                <a:lnTo>
                  <a:pt x="108562" y="53221"/>
                </a:lnTo>
                <a:lnTo>
                  <a:pt x="108562" y="50066"/>
                </a:lnTo>
                <a:lnTo>
                  <a:pt x="111788" y="50066"/>
                </a:lnTo>
                <a:lnTo>
                  <a:pt x="111788" y="49947"/>
                </a:lnTo>
                <a:lnTo>
                  <a:pt x="108562" y="49947"/>
                </a:lnTo>
                <a:lnTo>
                  <a:pt x="108562" y="47208"/>
                </a:lnTo>
                <a:lnTo>
                  <a:pt x="111788" y="47208"/>
                </a:lnTo>
                <a:lnTo>
                  <a:pt x="111788" y="47089"/>
                </a:lnTo>
                <a:lnTo>
                  <a:pt x="108562" y="47089"/>
                </a:lnTo>
                <a:lnTo>
                  <a:pt x="108562" y="43934"/>
                </a:lnTo>
                <a:lnTo>
                  <a:pt x="111788" y="43934"/>
                </a:lnTo>
                <a:lnTo>
                  <a:pt x="111788" y="43815"/>
                </a:lnTo>
                <a:lnTo>
                  <a:pt x="108562" y="43815"/>
                </a:lnTo>
                <a:lnTo>
                  <a:pt x="108562" y="41065"/>
                </a:lnTo>
                <a:lnTo>
                  <a:pt x="111788" y="41065"/>
                </a:lnTo>
                <a:lnTo>
                  <a:pt x="111788" y="40946"/>
                </a:lnTo>
                <a:lnTo>
                  <a:pt x="108562" y="40946"/>
                </a:lnTo>
                <a:lnTo>
                  <a:pt x="108562" y="37791"/>
                </a:lnTo>
                <a:lnTo>
                  <a:pt x="111788" y="37791"/>
                </a:lnTo>
                <a:lnTo>
                  <a:pt x="111788" y="37672"/>
                </a:lnTo>
                <a:lnTo>
                  <a:pt x="108562" y="37672"/>
                </a:lnTo>
                <a:lnTo>
                  <a:pt x="108562" y="34909"/>
                </a:lnTo>
                <a:lnTo>
                  <a:pt x="111788" y="34909"/>
                </a:lnTo>
                <a:lnTo>
                  <a:pt x="111788" y="34790"/>
                </a:lnTo>
                <a:lnTo>
                  <a:pt x="108562" y="34790"/>
                </a:lnTo>
                <a:lnTo>
                  <a:pt x="108562" y="31635"/>
                </a:lnTo>
                <a:lnTo>
                  <a:pt x="111788" y="31635"/>
                </a:lnTo>
                <a:lnTo>
                  <a:pt x="111788" y="31516"/>
                </a:lnTo>
                <a:lnTo>
                  <a:pt x="108562" y="31516"/>
                </a:lnTo>
                <a:lnTo>
                  <a:pt x="108562" y="28766"/>
                </a:lnTo>
                <a:lnTo>
                  <a:pt x="111788" y="28766"/>
                </a:lnTo>
                <a:lnTo>
                  <a:pt x="111788" y="28647"/>
                </a:lnTo>
                <a:lnTo>
                  <a:pt x="108562" y="28647"/>
                </a:lnTo>
                <a:lnTo>
                  <a:pt x="108562" y="25492"/>
                </a:lnTo>
                <a:lnTo>
                  <a:pt x="111788" y="25492"/>
                </a:lnTo>
                <a:lnTo>
                  <a:pt x="111788" y="25372"/>
                </a:lnTo>
                <a:lnTo>
                  <a:pt x="108562" y="25372"/>
                </a:lnTo>
                <a:lnTo>
                  <a:pt x="108562" y="22622"/>
                </a:lnTo>
                <a:lnTo>
                  <a:pt x="111788" y="22622"/>
                </a:lnTo>
                <a:lnTo>
                  <a:pt x="111788" y="22503"/>
                </a:lnTo>
                <a:lnTo>
                  <a:pt x="108562" y="22503"/>
                </a:lnTo>
                <a:lnTo>
                  <a:pt x="108562" y="19348"/>
                </a:lnTo>
                <a:lnTo>
                  <a:pt x="111788" y="19348"/>
                </a:lnTo>
                <a:lnTo>
                  <a:pt x="111788" y="19229"/>
                </a:lnTo>
                <a:lnTo>
                  <a:pt x="108562" y="19229"/>
                </a:lnTo>
                <a:lnTo>
                  <a:pt x="108562" y="16550"/>
                </a:lnTo>
                <a:lnTo>
                  <a:pt x="111788" y="16550"/>
                </a:lnTo>
                <a:lnTo>
                  <a:pt x="111788" y="16431"/>
                </a:lnTo>
                <a:lnTo>
                  <a:pt x="108562" y="16431"/>
                </a:lnTo>
                <a:lnTo>
                  <a:pt x="108562" y="13276"/>
                </a:lnTo>
                <a:lnTo>
                  <a:pt x="111788" y="13276"/>
                </a:lnTo>
                <a:lnTo>
                  <a:pt x="111788" y="13157"/>
                </a:lnTo>
                <a:lnTo>
                  <a:pt x="108562" y="13157"/>
                </a:lnTo>
                <a:lnTo>
                  <a:pt x="108562" y="10418"/>
                </a:lnTo>
                <a:lnTo>
                  <a:pt x="111788" y="10418"/>
                </a:lnTo>
                <a:lnTo>
                  <a:pt x="111788" y="10299"/>
                </a:lnTo>
                <a:lnTo>
                  <a:pt x="108562" y="10299"/>
                </a:lnTo>
                <a:lnTo>
                  <a:pt x="108562" y="7156"/>
                </a:lnTo>
                <a:lnTo>
                  <a:pt x="111788" y="7156"/>
                </a:lnTo>
                <a:lnTo>
                  <a:pt x="111788" y="7037"/>
                </a:lnTo>
                <a:lnTo>
                  <a:pt x="108562" y="7037"/>
                </a:lnTo>
                <a:lnTo>
                  <a:pt x="108562" y="4287"/>
                </a:lnTo>
                <a:lnTo>
                  <a:pt x="111788" y="4287"/>
                </a:lnTo>
                <a:lnTo>
                  <a:pt x="111788" y="4167"/>
                </a:lnTo>
                <a:lnTo>
                  <a:pt x="108562" y="4167"/>
                </a:lnTo>
                <a:lnTo>
                  <a:pt x="108562" y="1024"/>
                </a:lnTo>
                <a:lnTo>
                  <a:pt x="111788" y="1024"/>
                </a:lnTo>
                <a:lnTo>
                  <a:pt x="111788" y="905"/>
                </a:lnTo>
                <a:lnTo>
                  <a:pt x="108562" y="905"/>
                </a:lnTo>
                <a:lnTo>
                  <a:pt x="108562" y="0"/>
                </a:lnTo>
                <a:lnTo>
                  <a:pt x="108443" y="0"/>
                </a:lnTo>
                <a:lnTo>
                  <a:pt x="108443" y="905"/>
                </a:lnTo>
                <a:lnTo>
                  <a:pt x="105383" y="905"/>
                </a:lnTo>
                <a:lnTo>
                  <a:pt x="105383" y="0"/>
                </a:lnTo>
                <a:lnTo>
                  <a:pt x="105264" y="0"/>
                </a:lnTo>
                <a:lnTo>
                  <a:pt x="105264" y="905"/>
                </a:lnTo>
                <a:lnTo>
                  <a:pt x="102585" y="905"/>
                </a:lnTo>
                <a:lnTo>
                  <a:pt x="102585" y="0"/>
                </a:lnTo>
                <a:lnTo>
                  <a:pt x="102454" y="0"/>
                </a:lnTo>
                <a:lnTo>
                  <a:pt x="102454" y="905"/>
                </a:lnTo>
                <a:lnTo>
                  <a:pt x="99394" y="905"/>
                </a:lnTo>
                <a:lnTo>
                  <a:pt x="99394" y="0"/>
                </a:lnTo>
                <a:lnTo>
                  <a:pt x="99275" y="0"/>
                </a:lnTo>
                <a:lnTo>
                  <a:pt x="99275" y="905"/>
                </a:lnTo>
                <a:lnTo>
                  <a:pt x="96596" y="905"/>
                </a:lnTo>
                <a:lnTo>
                  <a:pt x="96596" y="0"/>
                </a:lnTo>
                <a:lnTo>
                  <a:pt x="96477" y="0"/>
                </a:lnTo>
                <a:lnTo>
                  <a:pt x="96477" y="905"/>
                </a:lnTo>
                <a:lnTo>
                  <a:pt x="93405" y="905"/>
                </a:lnTo>
                <a:lnTo>
                  <a:pt x="93405" y="0"/>
                </a:lnTo>
                <a:lnTo>
                  <a:pt x="93286" y="0"/>
                </a:lnTo>
                <a:lnTo>
                  <a:pt x="93286" y="905"/>
                </a:lnTo>
                <a:lnTo>
                  <a:pt x="90607" y="905"/>
                </a:lnTo>
                <a:lnTo>
                  <a:pt x="90607" y="0"/>
                </a:lnTo>
                <a:lnTo>
                  <a:pt x="90488" y="0"/>
                </a:lnTo>
                <a:lnTo>
                  <a:pt x="90488" y="905"/>
                </a:lnTo>
                <a:lnTo>
                  <a:pt x="87428" y="905"/>
                </a:lnTo>
                <a:lnTo>
                  <a:pt x="87428" y="0"/>
                </a:lnTo>
                <a:lnTo>
                  <a:pt x="87309" y="0"/>
                </a:lnTo>
                <a:lnTo>
                  <a:pt x="87309" y="905"/>
                </a:lnTo>
                <a:lnTo>
                  <a:pt x="84630" y="905"/>
                </a:lnTo>
                <a:lnTo>
                  <a:pt x="84630" y="0"/>
                </a:lnTo>
                <a:lnTo>
                  <a:pt x="84511" y="0"/>
                </a:lnTo>
                <a:lnTo>
                  <a:pt x="84511" y="905"/>
                </a:lnTo>
                <a:lnTo>
                  <a:pt x="81439" y="905"/>
                </a:lnTo>
                <a:lnTo>
                  <a:pt x="81439" y="0"/>
                </a:lnTo>
                <a:lnTo>
                  <a:pt x="81320" y="0"/>
                </a:lnTo>
                <a:lnTo>
                  <a:pt x="81320" y="905"/>
                </a:lnTo>
                <a:lnTo>
                  <a:pt x="78641" y="905"/>
                </a:lnTo>
                <a:lnTo>
                  <a:pt x="78641" y="0"/>
                </a:lnTo>
                <a:lnTo>
                  <a:pt x="78522" y="0"/>
                </a:lnTo>
                <a:lnTo>
                  <a:pt x="78522" y="905"/>
                </a:lnTo>
                <a:lnTo>
                  <a:pt x="75462" y="905"/>
                </a:lnTo>
                <a:lnTo>
                  <a:pt x="75462" y="0"/>
                </a:lnTo>
                <a:lnTo>
                  <a:pt x="75343" y="0"/>
                </a:lnTo>
                <a:lnTo>
                  <a:pt x="75343" y="905"/>
                </a:lnTo>
                <a:lnTo>
                  <a:pt x="72664" y="905"/>
                </a:lnTo>
                <a:lnTo>
                  <a:pt x="72664" y="0"/>
                </a:lnTo>
                <a:lnTo>
                  <a:pt x="72545" y="0"/>
                </a:lnTo>
                <a:lnTo>
                  <a:pt x="72545" y="905"/>
                </a:lnTo>
                <a:lnTo>
                  <a:pt x="69474" y="905"/>
                </a:lnTo>
                <a:lnTo>
                  <a:pt x="69474" y="0"/>
                </a:lnTo>
                <a:lnTo>
                  <a:pt x="69354" y="0"/>
                </a:lnTo>
                <a:lnTo>
                  <a:pt x="69354" y="905"/>
                </a:lnTo>
                <a:lnTo>
                  <a:pt x="66676" y="905"/>
                </a:lnTo>
                <a:lnTo>
                  <a:pt x="66676" y="0"/>
                </a:lnTo>
                <a:lnTo>
                  <a:pt x="66557" y="0"/>
                </a:lnTo>
                <a:lnTo>
                  <a:pt x="66557" y="905"/>
                </a:lnTo>
                <a:lnTo>
                  <a:pt x="63497" y="905"/>
                </a:lnTo>
                <a:lnTo>
                  <a:pt x="63497" y="0"/>
                </a:lnTo>
                <a:lnTo>
                  <a:pt x="63378" y="0"/>
                </a:lnTo>
                <a:lnTo>
                  <a:pt x="63378" y="905"/>
                </a:lnTo>
                <a:lnTo>
                  <a:pt x="60699" y="905"/>
                </a:lnTo>
                <a:lnTo>
                  <a:pt x="60699" y="0"/>
                </a:lnTo>
                <a:lnTo>
                  <a:pt x="60580" y="0"/>
                </a:lnTo>
                <a:lnTo>
                  <a:pt x="60580" y="905"/>
                </a:lnTo>
                <a:lnTo>
                  <a:pt x="57663" y="905"/>
                </a:lnTo>
                <a:lnTo>
                  <a:pt x="57663" y="0"/>
                </a:lnTo>
                <a:lnTo>
                  <a:pt x="57543" y="0"/>
                </a:lnTo>
                <a:lnTo>
                  <a:pt x="57543" y="905"/>
                </a:lnTo>
                <a:lnTo>
                  <a:pt x="54865" y="905"/>
                </a:lnTo>
                <a:lnTo>
                  <a:pt x="54865" y="0"/>
                </a:lnTo>
                <a:lnTo>
                  <a:pt x="54746" y="0"/>
                </a:lnTo>
                <a:lnTo>
                  <a:pt x="54746" y="905"/>
                </a:lnTo>
                <a:lnTo>
                  <a:pt x="51674" y="905"/>
                </a:lnTo>
                <a:lnTo>
                  <a:pt x="51674" y="0"/>
                </a:lnTo>
                <a:lnTo>
                  <a:pt x="51555" y="0"/>
                </a:lnTo>
                <a:lnTo>
                  <a:pt x="51555" y="905"/>
                </a:lnTo>
                <a:lnTo>
                  <a:pt x="48876" y="905"/>
                </a:lnTo>
                <a:lnTo>
                  <a:pt x="48876" y="0"/>
                </a:lnTo>
                <a:lnTo>
                  <a:pt x="48757" y="0"/>
                </a:lnTo>
                <a:lnTo>
                  <a:pt x="48757" y="905"/>
                </a:lnTo>
                <a:lnTo>
                  <a:pt x="45697" y="905"/>
                </a:lnTo>
                <a:lnTo>
                  <a:pt x="45697" y="0"/>
                </a:lnTo>
                <a:lnTo>
                  <a:pt x="45578" y="0"/>
                </a:lnTo>
                <a:lnTo>
                  <a:pt x="45578" y="905"/>
                </a:lnTo>
                <a:lnTo>
                  <a:pt x="42899" y="905"/>
                </a:lnTo>
                <a:lnTo>
                  <a:pt x="42899" y="0"/>
                </a:lnTo>
                <a:lnTo>
                  <a:pt x="42780" y="0"/>
                </a:lnTo>
                <a:lnTo>
                  <a:pt x="42780" y="905"/>
                </a:lnTo>
                <a:lnTo>
                  <a:pt x="39708" y="905"/>
                </a:lnTo>
                <a:lnTo>
                  <a:pt x="39708" y="0"/>
                </a:lnTo>
                <a:lnTo>
                  <a:pt x="39589" y="0"/>
                </a:lnTo>
                <a:lnTo>
                  <a:pt x="39589" y="905"/>
                </a:lnTo>
                <a:lnTo>
                  <a:pt x="36910" y="905"/>
                </a:lnTo>
                <a:lnTo>
                  <a:pt x="36910" y="0"/>
                </a:lnTo>
                <a:lnTo>
                  <a:pt x="36791" y="0"/>
                </a:lnTo>
                <a:lnTo>
                  <a:pt x="36791" y="905"/>
                </a:lnTo>
                <a:lnTo>
                  <a:pt x="33731" y="905"/>
                </a:lnTo>
                <a:lnTo>
                  <a:pt x="33731" y="0"/>
                </a:lnTo>
                <a:lnTo>
                  <a:pt x="33612" y="0"/>
                </a:lnTo>
                <a:lnTo>
                  <a:pt x="33612" y="905"/>
                </a:lnTo>
                <a:lnTo>
                  <a:pt x="30933" y="905"/>
                </a:lnTo>
                <a:lnTo>
                  <a:pt x="30933" y="0"/>
                </a:lnTo>
                <a:lnTo>
                  <a:pt x="30814" y="0"/>
                </a:lnTo>
                <a:lnTo>
                  <a:pt x="30814" y="905"/>
                </a:lnTo>
                <a:lnTo>
                  <a:pt x="27742" y="905"/>
                </a:lnTo>
                <a:lnTo>
                  <a:pt x="27742" y="0"/>
                </a:lnTo>
                <a:lnTo>
                  <a:pt x="27623" y="0"/>
                </a:lnTo>
                <a:lnTo>
                  <a:pt x="27623" y="905"/>
                </a:lnTo>
                <a:lnTo>
                  <a:pt x="24944" y="905"/>
                </a:lnTo>
                <a:lnTo>
                  <a:pt x="24944" y="0"/>
                </a:lnTo>
                <a:lnTo>
                  <a:pt x="24825" y="0"/>
                </a:lnTo>
                <a:lnTo>
                  <a:pt x="24825" y="905"/>
                </a:lnTo>
                <a:lnTo>
                  <a:pt x="21765" y="905"/>
                </a:lnTo>
                <a:lnTo>
                  <a:pt x="21765" y="0"/>
                </a:lnTo>
                <a:lnTo>
                  <a:pt x="21646" y="0"/>
                </a:lnTo>
                <a:lnTo>
                  <a:pt x="21646" y="905"/>
                </a:lnTo>
                <a:lnTo>
                  <a:pt x="18967" y="905"/>
                </a:lnTo>
                <a:lnTo>
                  <a:pt x="18967" y="0"/>
                </a:lnTo>
                <a:lnTo>
                  <a:pt x="18848" y="0"/>
                </a:lnTo>
                <a:lnTo>
                  <a:pt x="18848" y="905"/>
                </a:lnTo>
                <a:lnTo>
                  <a:pt x="15776" y="905"/>
                </a:lnTo>
                <a:lnTo>
                  <a:pt x="15776" y="0"/>
                </a:lnTo>
                <a:lnTo>
                  <a:pt x="15657" y="0"/>
                </a:lnTo>
                <a:lnTo>
                  <a:pt x="15657" y="905"/>
                </a:lnTo>
                <a:lnTo>
                  <a:pt x="12978" y="905"/>
                </a:lnTo>
                <a:lnTo>
                  <a:pt x="12978" y="0"/>
                </a:lnTo>
                <a:lnTo>
                  <a:pt x="12859" y="0"/>
                </a:lnTo>
                <a:lnTo>
                  <a:pt x="12859" y="905"/>
                </a:lnTo>
                <a:lnTo>
                  <a:pt x="9799" y="905"/>
                </a:lnTo>
                <a:lnTo>
                  <a:pt x="9799" y="0"/>
                </a:lnTo>
                <a:lnTo>
                  <a:pt x="9680" y="0"/>
                </a:lnTo>
                <a:lnTo>
                  <a:pt x="9680" y="905"/>
                </a:lnTo>
                <a:lnTo>
                  <a:pt x="7001" y="905"/>
                </a:lnTo>
                <a:lnTo>
                  <a:pt x="7001" y="0"/>
                </a:lnTo>
                <a:lnTo>
                  <a:pt x="6882" y="0"/>
                </a:lnTo>
                <a:lnTo>
                  <a:pt x="6882" y="905"/>
                </a:lnTo>
                <a:lnTo>
                  <a:pt x="3811" y="905"/>
                </a:lnTo>
                <a:lnTo>
                  <a:pt x="3811" y="0"/>
                </a:lnTo>
                <a:close/>
              </a:path>
            </a:pathLst>
          </a:custGeom>
          <a:solidFill>
            <a:srgbClr val="FFCC00">
              <a:alpha val="37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4"/>
          <p:cNvSpPr/>
          <p:nvPr/>
        </p:nvSpPr>
        <p:spPr>
          <a:xfrm>
            <a:off x="6062067" y="-12600"/>
            <a:ext cx="6130000" cy="6883200"/>
          </a:xfrm>
          <a:prstGeom prst="rect">
            <a:avLst/>
          </a:prstGeom>
          <a:solidFill>
            <a:srgbClr val="FFCC00">
              <a:alpha val="21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2" name="Google Shape;282;p24"/>
          <p:cNvGrpSpPr/>
          <p:nvPr/>
        </p:nvGrpSpPr>
        <p:grpSpPr>
          <a:xfrm rot="210527" flipH="1">
            <a:off x="805758" y="467462"/>
            <a:ext cx="10580197" cy="5922836"/>
            <a:chOff x="653425" y="350625"/>
            <a:chExt cx="7935350" cy="4442240"/>
          </a:xfrm>
        </p:grpSpPr>
        <p:sp>
          <p:nvSpPr>
            <p:cNvPr id="283" name="Google Shape;283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24"/>
          <p:cNvGrpSpPr/>
          <p:nvPr/>
        </p:nvGrpSpPr>
        <p:grpSpPr>
          <a:xfrm rot="210527" flipH="1">
            <a:off x="842124" y="500951"/>
            <a:ext cx="10580197" cy="5922836"/>
            <a:chOff x="653425" y="350625"/>
            <a:chExt cx="7935350" cy="4442240"/>
          </a:xfrm>
        </p:grpSpPr>
        <p:sp>
          <p:nvSpPr>
            <p:cNvPr id="286" name="Google Shape;286;p24"/>
            <p:cNvSpPr/>
            <p:nvPr/>
          </p:nvSpPr>
          <p:spPr>
            <a:xfrm rot="-9570">
              <a:off x="675832" y="359794"/>
              <a:ext cx="6666338" cy="4423906"/>
            </a:xfrm>
            <a:custGeom>
              <a:avLst/>
              <a:gdLst/>
              <a:ahLst/>
              <a:cxnLst/>
              <a:rect l="l" t="t" r="r" b="b"/>
              <a:pathLst>
                <a:path w="84357" h="58044" extrusionOk="0">
                  <a:moveTo>
                    <a:pt x="0" y="1"/>
                  </a:moveTo>
                  <a:lnTo>
                    <a:pt x="0" y="3418"/>
                  </a:lnTo>
                  <a:lnTo>
                    <a:pt x="2989" y="3418"/>
                  </a:lnTo>
                  <a:cubicBezTo>
                    <a:pt x="3191" y="2941"/>
                    <a:pt x="3656" y="2596"/>
                    <a:pt x="4203" y="2584"/>
                  </a:cubicBezTo>
                  <a:cubicBezTo>
                    <a:pt x="4210" y="2584"/>
                    <a:pt x="4218" y="2584"/>
                    <a:pt x="4225" y="2584"/>
                  </a:cubicBezTo>
                  <a:cubicBezTo>
                    <a:pt x="4942" y="2584"/>
                    <a:pt x="5573" y="3175"/>
                    <a:pt x="5584" y="3894"/>
                  </a:cubicBezTo>
                  <a:cubicBezTo>
                    <a:pt x="5596" y="4656"/>
                    <a:pt x="4989" y="5275"/>
                    <a:pt x="4227" y="5275"/>
                  </a:cubicBezTo>
                  <a:cubicBezTo>
                    <a:pt x="3691" y="5275"/>
                    <a:pt x="3251" y="4965"/>
                    <a:pt x="3025" y="4537"/>
                  </a:cubicBezTo>
                  <a:lnTo>
                    <a:pt x="0" y="4537"/>
                  </a:lnTo>
                  <a:lnTo>
                    <a:pt x="0" y="9002"/>
                  </a:lnTo>
                  <a:lnTo>
                    <a:pt x="2989" y="9002"/>
                  </a:lnTo>
                  <a:cubicBezTo>
                    <a:pt x="3191" y="8525"/>
                    <a:pt x="3656" y="8180"/>
                    <a:pt x="4203" y="8168"/>
                  </a:cubicBezTo>
                  <a:cubicBezTo>
                    <a:pt x="4217" y="8168"/>
                    <a:pt x="4231" y="8168"/>
                    <a:pt x="4245" y="8168"/>
                  </a:cubicBezTo>
                  <a:cubicBezTo>
                    <a:pt x="4954" y="8168"/>
                    <a:pt x="5573" y="8754"/>
                    <a:pt x="5584" y="9478"/>
                  </a:cubicBezTo>
                  <a:cubicBezTo>
                    <a:pt x="5596" y="10228"/>
                    <a:pt x="4989" y="10859"/>
                    <a:pt x="4227" y="10859"/>
                  </a:cubicBezTo>
                  <a:cubicBezTo>
                    <a:pt x="3691" y="10859"/>
                    <a:pt x="3251" y="10549"/>
                    <a:pt x="3025" y="10109"/>
                  </a:cubicBezTo>
                  <a:lnTo>
                    <a:pt x="0" y="10109"/>
                  </a:lnTo>
                  <a:lnTo>
                    <a:pt x="0" y="14574"/>
                  </a:lnTo>
                  <a:lnTo>
                    <a:pt x="2989" y="14574"/>
                  </a:lnTo>
                  <a:cubicBezTo>
                    <a:pt x="3191" y="14098"/>
                    <a:pt x="3656" y="13764"/>
                    <a:pt x="4203" y="13740"/>
                  </a:cubicBezTo>
                  <a:cubicBezTo>
                    <a:pt x="4210" y="13740"/>
                    <a:pt x="4218" y="13740"/>
                    <a:pt x="4225" y="13740"/>
                  </a:cubicBezTo>
                  <a:cubicBezTo>
                    <a:pt x="4942" y="13740"/>
                    <a:pt x="5573" y="14331"/>
                    <a:pt x="5584" y="15050"/>
                  </a:cubicBezTo>
                  <a:cubicBezTo>
                    <a:pt x="5596" y="15812"/>
                    <a:pt x="4989" y="16443"/>
                    <a:pt x="4227" y="16443"/>
                  </a:cubicBezTo>
                  <a:cubicBezTo>
                    <a:pt x="3691" y="16443"/>
                    <a:pt x="3251" y="16122"/>
                    <a:pt x="3025" y="15693"/>
                  </a:cubicBezTo>
                  <a:lnTo>
                    <a:pt x="0" y="15693"/>
                  </a:lnTo>
                  <a:lnTo>
                    <a:pt x="0" y="20158"/>
                  </a:lnTo>
                  <a:lnTo>
                    <a:pt x="2989" y="20158"/>
                  </a:lnTo>
                  <a:cubicBezTo>
                    <a:pt x="3191" y="19682"/>
                    <a:pt x="3656" y="19336"/>
                    <a:pt x="4203" y="19324"/>
                  </a:cubicBezTo>
                  <a:cubicBezTo>
                    <a:pt x="4210" y="19324"/>
                    <a:pt x="4218" y="19324"/>
                    <a:pt x="4225" y="19324"/>
                  </a:cubicBezTo>
                  <a:cubicBezTo>
                    <a:pt x="4942" y="19324"/>
                    <a:pt x="5573" y="19915"/>
                    <a:pt x="5584" y="20634"/>
                  </a:cubicBezTo>
                  <a:cubicBezTo>
                    <a:pt x="5596" y="21396"/>
                    <a:pt x="4989" y="22015"/>
                    <a:pt x="4227" y="22015"/>
                  </a:cubicBezTo>
                  <a:cubicBezTo>
                    <a:pt x="3691" y="22015"/>
                    <a:pt x="3251" y="21706"/>
                    <a:pt x="3025" y="21277"/>
                  </a:cubicBezTo>
                  <a:lnTo>
                    <a:pt x="0" y="21277"/>
                  </a:lnTo>
                  <a:lnTo>
                    <a:pt x="0" y="25742"/>
                  </a:lnTo>
                  <a:lnTo>
                    <a:pt x="2989" y="25742"/>
                  </a:lnTo>
                  <a:cubicBezTo>
                    <a:pt x="3191" y="25266"/>
                    <a:pt x="3656" y="24920"/>
                    <a:pt x="4203" y="24908"/>
                  </a:cubicBezTo>
                  <a:cubicBezTo>
                    <a:pt x="4210" y="24908"/>
                    <a:pt x="4218" y="24908"/>
                    <a:pt x="4225" y="24908"/>
                  </a:cubicBezTo>
                  <a:cubicBezTo>
                    <a:pt x="4942" y="24908"/>
                    <a:pt x="5573" y="25499"/>
                    <a:pt x="5584" y="26218"/>
                  </a:cubicBezTo>
                  <a:cubicBezTo>
                    <a:pt x="5596" y="26980"/>
                    <a:pt x="4989" y="27599"/>
                    <a:pt x="4227" y="27599"/>
                  </a:cubicBezTo>
                  <a:cubicBezTo>
                    <a:pt x="3691" y="27599"/>
                    <a:pt x="3251" y="27290"/>
                    <a:pt x="3025" y="26861"/>
                  </a:cubicBezTo>
                  <a:lnTo>
                    <a:pt x="0" y="26861"/>
                  </a:lnTo>
                  <a:lnTo>
                    <a:pt x="0" y="31326"/>
                  </a:lnTo>
                  <a:lnTo>
                    <a:pt x="2989" y="31326"/>
                  </a:lnTo>
                  <a:cubicBezTo>
                    <a:pt x="3191" y="30850"/>
                    <a:pt x="3656" y="30504"/>
                    <a:pt x="4203" y="30492"/>
                  </a:cubicBezTo>
                  <a:cubicBezTo>
                    <a:pt x="4217" y="30492"/>
                    <a:pt x="4231" y="30492"/>
                    <a:pt x="4245" y="30492"/>
                  </a:cubicBezTo>
                  <a:cubicBezTo>
                    <a:pt x="4954" y="30492"/>
                    <a:pt x="5573" y="31078"/>
                    <a:pt x="5584" y="31802"/>
                  </a:cubicBezTo>
                  <a:cubicBezTo>
                    <a:pt x="5596" y="32552"/>
                    <a:pt x="4989" y="33183"/>
                    <a:pt x="4227" y="33183"/>
                  </a:cubicBezTo>
                  <a:cubicBezTo>
                    <a:pt x="3691" y="33183"/>
                    <a:pt x="3251" y="32874"/>
                    <a:pt x="3025" y="32433"/>
                  </a:cubicBezTo>
                  <a:lnTo>
                    <a:pt x="0" y="32433"/>
                  </a:lnTo>
                  <a:lnTo>
                    <a:pt x="0" y="36898"/>
                  </a:lnTo>
                  <a:lnTo>
                    <a:pt x="2989" y="36898"/>
                  </a:lnTo>
                  <a:cubicBezTo>
                    <a:pt x="3191" y="36422"/>
                    <a:pt x="3656" y="36088"/>
                    <a:pt x="4203" y="36065"/>
                  </a:cubicBezTo>
                  <a:cubicBezTo>
                    <a:pt x="4210" y="36064"/>
                    <a:pt x="4218" y="36064"/>
                    <a:pt x="4225" y="36064"/>
                  </a:cubicBezTo>
                  <a:cubicBezTo>
                    <a:pt x="4942" y="36064"/>
                    <a:pt x="5573" y="36655"/>
                    <a:pt x="5584" y="37374"/>
                  </a:cubicBezTo>
                  <a:cubicBezTo>
                    <a:pt x="5596" y="38136"/>
                    <a:pt x="4989" y="38767"/>
                    <a:pt x="4227" y="38767"/>
                  </a:cubicBezTo>
                  <a:cubicBezTo>
                    <a:pt x="3691" y="38767"/>
                    <a:pt x="3251" y="38446"/>
                    <a:pt x="3025" y="38017"/>
                  </a:cubicBezTo>
                  <a:lnTo>
                    <a:pt x="0" y="38017"/>
                  </a:lnTo>
                  <a:lnTo>
                    <a:pt x="0" y="42482"/>
                  </a:lnTo>
                  <a:lnTo>
                    <a:pt x="2989" y="42482"/>
                  </a:lnTo>
                  <a:cubicBezTo>
                    <a:pt x="3191" y="42006"/>
                    <a:pt x="3656" y="41660"/>
                    <a:pt x="4203" y="41649"/>
                  </a:cubicBezTo>
                  <a:cubicBezTo>
                    <a:pt x="4210" y="41648"/>
                    <a:pt x="4218" y="41648"/>
                    <a:pt x="4225" y="41648"/>
                  </a:cubicBezTo>
                  <a:cubicBezTo>
                    <a:pt x="4942" y="41648"/>
                    <a:pt x="5573" y="42239"/>
                    <a:pt x="5584" y="42958"/>
                  </a:cubicBezTo>
                  <a:cubicBezTo>
                    <a:pt x="5596" y="43720"/>
                    <a:pt x="4989" y="44339"/>
                    <a:pt x="4227" y="44339"/>
                  </a:cubicBezTo>
                  <a:cubicBezTo>
                    <a:pt x="3691" y="44339"/>
                    <a:pt x="3251" y="44030"/>
                    <a:pt x="3025" y="43601"/>
                  </a:cubicBezTo>
                  <a:lnTo>
                    <a:pt x="0" y="43601"/>
                  </a:lnTo>
                  <a:lnTo>
                    <a:pt x="0" y="48066"/>
                  </a:lnTo>
                  <a:lnTo>
                    <a:pt x="2989" y="48066"/>
                  </a:lnTo>
                  <a:cubicBezTo>
                    <a:pt x="3191" y="47590"/>
                    <a:pt x="3656" y="47244"/>
                    <a:pt x="4203" y="47233"/>
                  </a:cubicBezTo>
                  <a:cubicBezTo>
                    <a:pt x="4210" y="47232"/>
                    <a:pt x="4218" y="47232"/>
                    <a:pt x="4225" y="47232"/>
                  </a:cubicBezTo>
                  <a:cubicBezTo>
                    <a:pt x="4942" y="47232"/>
                    <a:pt x="5573" y="47823"/>
                    <a:pt x="5584" y="48542"/>
                  </a:cubicBezTo>
                  <a:cubicBezTo>
                    <a:pt x="5596" y="49304"/>
                    <a:pt x="4989" y="49923"/>
                    <a:pt x="4227" y="49923"/>
                  </a:cubicBezTo>
                  <a:cubicBezTo>
                    <a:pt x="3691" y="49923"/>
                    <a:pt x="3251" y="49614"/>
                    <a:pt x="3025" y="49185"/>
                  </a:cubicBezTo>
                  <a:lnTo>
                    <a:pt x="0" y="49185"/>
                  </a:lnTo>
                  <a:lnTo>
                    <a:pt x="0" y="53650"/>
                  </a:lnTo>
                  <a:lnTo>
                    <a:pt x="2989" y="53650"/>
                  </a:lnTo>
                  <a:cubicBezTo>
                    <a:pt x="3191" y="53174"/>
                    <a:pt x="3656" y="52828"/>
                    <a:pt x="4203" y="52817"/>
                  </a:cubicBezTo>
                  <a:cubicBezTo>
                    <a:pt x="4217" y="52816"/>
                    <a:pt x="4231" y="52816"/>
                    <a:pt x="4245" y="52816"/>
                  </a:cubicBezTo>
                  <a:cubicBezTo>
                    <a:pt x="4954" y="52816"/>
                    <a:pt x="5573" y="53402"/>
                    <a:pt x="5584" y="54126"/>
                  </a:cubicBezTo>
                  <a:cubicBezTo>
                    <a:pt x="5596" y="54876"/>
                    <a:pt x="4989" y="55507"/>
                    <a:pt x="4227" y="55507"/>
                  </a:cubicBezTo>
                  <a:cubicBezTo>
                    <a:pt x="3691" y="55507"/>
                    <a:pt x="3251" y="55198"/>
                    <a:pt x="3025" y="54757"/>
                  </a:cubicBezTo>
                  <a:lnTo>
                    <a:pt x="0" y="54757"/>
                  </a:lnTo>
                  <a:lnTo>
                    <a:pt x="0" y="58043"/>
                  </a:lnTo>
                  <a:lnTo>
                    <a:pt x="82177" y="58043"/>
                  </a:lnTo>
                  <a:cubicBezTo>
                    <a:pt x="83380" y="58043"/>
                    <a:pt x="84356" y="57055"/>
                    <a:pt x="84356" y="55853"/>
                  </a:cubicBezTo>
                  <a:lnTo>
                    <a:pt x="84356" y="1679"/>
                  </a:lnTo>
                  <a:cubicBezTo>
                    <a:pt x="84356" y="751"/>
                    <a:pt x="83606" y="1"/>
                    <a:pt x="8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4"/>
            <p:cNvSpPr/>
            <p:nvPr/>
          </p:nvSpPr>
          <p:spPr>
            <a:xfrm rot="5400000">
              <a:off x="5470275" y="1660725"/>
              <a:ext cx="4428600" cy="1808400"/>
            </a:xfrm>
            <a:prstGeom prst="round2SameRect">
              <a:avLst>
                <a:gd name="adj1" fmla="val 6221"/>
                <a:gd name="adj2" fmla="val 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" name="Google Shape;288;p24"/>
          <p:cNvSpPr/>
          <p:nvPr/>
        </p:nvSpPr>
        <p:spPr>
          <a:xfrm rot="476397">
            <a:off x="10079531" y="238068"/>
            <a:ext cx="328667" cy="934085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4"/>
          <p:cNvSpPr/>
          <p:nvPr/>
        </p:nvSpPr>
        <p:spPr>
          <a:xfrm rot="476397">
            <a:off x="10548261" y="303435"/>
            <a:ext cx="328667" cy="934085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5578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42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79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35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3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4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B19A9-7214-42F3-B6D3-471C24C536B7}"/>
              </a:ext>
            </a:extLst>
          </p:cNvPr>
          <p:cNvSpPr txBox="1"/>
          <p:nvPr userDrawn="1"/>
        </p:nvSpPr>
        <p:spPr>
          <a:xfrm>
            <a:off x="11207931" y="0"/>
            <a:ext cx="98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184BE"/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44A87-36F0-47F5-B346-0C17692B901B}"/>
              </a:ext>
            </a:extLst>
          </p:cNvPr>
          <p:cNvSpPr txBox="1"/>
          <p:nvPr userDrawn="1"/>
        </p:nvSpPr>
        <p:spPr>
          <a:xfrm>
            <a:off x="0" y="6457890"/>
            <a:ext cx="98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184BE"/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D7EB18-7FB4-4BDD-BF68-8A78768DC57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A2A8A7-C614-4604-93A5-4C3255DCAA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8A0E9F-CA5A-4B36-ABC4-6B33EFBFAE7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871308-B619-4800-A664-CC2747E51A5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C5464D-9600-4612-9438-0E943930CE99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D330C9-BC50-4567-8659-E4FDAE4BE2F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1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>
            <a:extLst>
              <a:ext uri="{FF2B5EF4-FFF2-40B4-BE49-F238E27FC236}">
                <a16:creationId xmlns:a16="http://schemas.microsoft.com/office/drawing/2014/main" id="{0EB8FF78-C75E-47C4-879A-CB3582CC84C3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CE6336F-BBA1-43B3-820C-A71D9566B9DD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3D09B7-BE10-4E39-B39E-E0CAD7CB643F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D5D60C3-521E-4130-ABCB-87BC5D4EA019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E922C29B-0107-4361-9A9C-4B937BD3DF70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CD65A76A-F961-4A60-B253-8D874DF02AA3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9BF76584-01D1-47C8-BFC3-EB0DC79817A6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1D2145D9-6580-41CA-B3A8-87FEC37BF8E8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F36748CE-52BE-45FB-A901-543B86A26C9F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E18C24-6E89-4171-B896-6F6BAC5D003C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79D36558-F67B-44E3-8AE6-EB7C00F11001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AD00F63D-DFDD-4E5C-9435-ADAC7BC304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  <a:endParaRPr lang="en-US" altLang="en-US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F0F6AEA0-64DF-4F5A-8287-3CDC46FA82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2874-9111-471E-8D58-D5E0E7D2B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EFDD-C29D-4C02-A121-FA26F7F41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CE592-654E-49AC-8924-E2FFC426C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C41A9F9-A461-4FDC-95BC-62C971242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88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8739" y="0"/>
            <a:ext cx="1520609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Demian KT" panose="02040603050506020204" pitchFamily="18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711286" y="6160373"/>
            <a:ext cx="1518300" cy="69756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733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Demian KT" panose="02040603050506020204" pitchFamily="18" charset="0"/>
              </a:rPr>
              <a:t>KTUTS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D7F7A-E782-4F09-8346-0652A7F9D278}"/>
              </a:ext>
            </a:extLst>
          </p:cNvPr>
          <p:cNvSpPr txBox="1"/>
          <p:nvPr userDrawn="1"/>
        </p:nvSpPr>
        <p:spPr>
          <a:xfrm>
            <a:off x="382493" y="8414872"/>
            <a:ext cx="983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UVN Hai Ba Trung" pitchFamily="2" charset="0"/>
              </a:rPr>
              <a:t>KTUTS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B659F8-E3E0-4154-8F47-5AD46690BC6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2612" y="23435187"/>
            <a:ext cx="2508504" cy="2167071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F851BF-F617-417E-BBB7-2086F0E6EEF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800" y="9065853"/>
            <a:ext cx="2508504" cy="2167071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B51FC34-C841-4908-811D-69CE69E3DE8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620" y="-19846413"/>
            <a:ext cx="2508504" cy="2167071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F2BF031-7B4A-468E-935D-5000FCCB86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46040" y="-19781873"/>
            <a:ext cx="2508504" cy="21670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70B27F-136C-42F9-9121-AE585EF282B6}"/>
              </a:ext>
            </a:extLst>
          </p:cNvPr>
          <p:cNvSpPr txBox="1"/>
          <p:nvPr userDrawn="1"/>
        </p:nvSpPr>
        <p:spPr>
          <a:xfrm>
            <a:off x="2071920" y="9673081"/>
            <a:ext cx="12414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https://www.facebook.com/teamKTUTS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4530EEB-806F-4625-A5CA-119B24EFB23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820" y="23841587"/>
            <a:ext cx="2508504" cy="21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663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7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15">
            <a:extLst>
              <a:ext uri="{FF2B5EF4-FFF2-40B4-BE49-F238E27FC236}">
                <a16:creationId xmlns:a16="http://schemas.microsoft.com/office/drawing/2014/main" id="{96088CAA-46E7-4672-B6A2-92577BBADF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32000" y="1371600"/>
            <a:ext cx="7823200" cy="733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0" cap="none" spc="-440" normalizeH="0" baseline="0" noProof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1" name="AutoShape 26" descr="vbeAAAAAElFTkSuQmCC">
            <a:extLst>
              <a:ext uri="{FF2B5EF4-FFF2-40B4-BE49-F238E27FC236}">
                <a16:creationId xmlns:a16="http://schemas.microsoft.com/office/drawing/2014/main" id="{78945806-5ADE-4129-96E0-3B057F6D0E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2" name="AutoShape 28" descr="vbeAAAAAElFTkSuQmCC">
            <a:extLst>
              <a:ext uri="{FF2B5EF4-FFF2-40B4-BE49-F238E27FC236}">
                <a16:creationId xmlns:a16="http://schemas.microsoft.com/office/drawing/2014/main" id="{FBBF052E-ADB8-475B-8E66-937349C71E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293" name="Picture 7" descr="flower7">
            <a:extLst>
              <a:ext uri="{FF2B5EF4-FFF2-40B4-BE49-F238E27FC236}">
                <a16:creationId xmlns:a16="http://schemas.microsoft.com/office/drawing/2014/main" id="{5CE0D109-545A-4464-894C-4C115B3DA6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1207">
            <a:off x="9099550" y="579438"/>
            <a:ext cx="21351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20">
            <a:extLst>
              <a:ext uri="{FF2B5EF4-FFF2-40B4-BE49-F238E27FC236}">
                <a16:creationId xmlns:a16="http://schemas.microsoft.com/office/drawing/2014/main" id="{92869288-FDFF-4AFF-9174-52627B69CA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2600" y="3646488"/>
            <a:ext cx="6832600" cy="788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7E99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:Chính tả – Lớp 4</a:t>
            </a:r>
            <a:endParaRPr kumimoji="0" lang="en-US" sz="36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B7E99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WordArt 19">
            <a:extLst>
              <a:ext uri="{FF2B5EF4-FFF2-40B4-BE49-F238E27FC236}">
                <a16:creationId xmlns:a16="http://schemas.microsoft.com/office/drawing/2014/main" id="{AF080619-6A83-4500-984C-0DB3CCBB6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1113"/>
            <a:ext cx="1107440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0" cap="none" spc="0" normalizeH="0" baseline="0" noProof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8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A</a:t>
            </a:r>
            <a:endParaRPr kumimoji="0" lang="en-US" sz="2400" b="1" i="0" u="none" strike="noStrike" kern="10" cap="none" spc="0" normalizeH="0" baseline="0" noProof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8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296" name="Picture 17" descr="gardgt">
            <a:extLst>
              <a:ext uri="{FF2B5EF4-FFF2-40B4-BE49-F238E27FC236}">
                <a16:creationId xmlns:a16="http://schemas.microsoft.com/office/drawing/2014/main" id="{04C5089E-7461-4FFB-B969-DDE63140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7" descr="gardgt">
            <a:extLst>
              <a:ext uri="{FF2B5EF4-FFF2-40B4-BE49-F238E27FC236}">
                <a16:creationId xmlns:a16="http://schemas.microsoft.com/office/drawing/2014/main" id="{38B585C2-0669-4038-9320-5C61C77D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7" descr="gardgt">
            <a:extLst>
              <a:ext uri="{FF2B5EF4-FFF2-40B4-BE49-F238E27FC236}">
                <a16:creationId xmlns:a16="http://schemas.microsoft.com/office/drawing/2014/main" id="{BD599CFC-0C55-4C92-BA15-EDBF9E75E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3100"/>
            <a:ext cx="1219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WordArt 5">
            <a:extLst>
              <a:ext uri="{FF2B5EF4-FFF2-40B4-BE49-F238E27FC236}">
                <a16:creationId xmlns:a16="http://schemas.microsoft.com/office/drawing/2014/main" id="{347DBC49-CA3B-4606-8981-9BB8391E17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3713" y="1690688"/>
            <a:ext cx="11099800" cy="4946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6600">
                  <a:solidFill>
                    <a:srgbClr val="54A02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02541EB-8E9A-493B-8086-B4BEF3861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rgbClr val="FFFFFF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7644D5-BF6F-4F3E-A101-FBC38B0EFE5E}"/>
              </a:ext>
            </a:extLst>
          </p:cNvPr>
          <p:cNvSpPr txBox="1"/>
          <p:nvPr/>
        </p:nvSpPr>
        <p:spPr>
          <a:xfrm>
            <a:off x="5180002" y="551543"/>
            <a:ext cx="5546056" cy="4524315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UTM Aircona" panose="02040603050506020204" pitchFamily="18" charset="0"/>
                <a:ea typeface="方正卡通简体" panose="03000509000000000000" pitchFamily="65" charset="-122"/>
              </a:rPr>
              <a:t>CHÚC EM HỌC TỐT</a:t>
            </a:r>
            <a:endParaRPr lang="zh-CN" altLang="en-US" sz="9600" b="1" dirty="0">
              <a:solidFill>
                <a:srgbClr val="FDEB91"/>
              </a:solidFill>
              <a:latin typeface="UTM Aircona" panose="02040603050506020204" pitchFamily="18" charset="0"/>
              <a:ea typeface="方正卡通简体" panose="03000509000000000000" pitchFamily="65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477" y="190500"/>
            <a:ext cx="4927283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ED406E-E1A2-4A6F-A5F9-007ED82BFE17}"/>
              </a:ext>
            </a:extLst>
          </p:cNvPr>
          <p:cNvSpPr txBox="1"/>
          <p:nvPr/>
        </p:nvSpPr>
        <p:spPr>
          <a:xfrm>
            <a:off x="11207931" y="0"/>
            <a:ext cx="98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184BE"/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3544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1"/>
          <p:cNvSpPr txBox="1">
            <a:spLocks noGrp="1"/>
          </p:cNvSpPr>
          <p:nvPr>
            <p:ph type="title"/>
          </p:nvPr>
        </p:nvSpPr>
        <p:spPr>
          <a:xfrm>
            <a:off x="1977375" y="1053087"/>
            <a:ext cx="8490400" cy="511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CN" sz="12800" err="1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Bài</a:t>
            </a:r>
            <a:r>
              <a:rPr lang="en-US" altLang="zh-CN" sz="12800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 tập</a:t>
            </a:r>
            <a:br>
              <a:rPr lang="en-US" altLang="zh-CN" sz="12800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</a:br>
            <a:r>
              <a:rPr lang="en-US" altLang="zh-CN" sz="12800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Tuần 23</a:t>
            </a:r>
            <a:endParaRPr lang="en-US" altLang="zh-CN" sz="12800" dirty="0">
              <a:solidFill>
                <a:schemeClr val="accent5">
                  <a:lumMod val="95000"/>
                  <a:lumOff val="5000"/>
                </a:schemeClr>
              </a:solidFill>
              <a:latin typeface="UTM Ong Do Gia" panose="02040603050506020204" pitchFamily="18" charset="0"/>
              <a:ea typeface="字魂27号-布丁体" panose="00000500000000000000" pitchFamily="2" charset="-122"/>
            </a:endParaRPr>
          </a:p>
        </p:txBody>
      </p:sp>
      <p:grpSp>
        <p:nvGrpSpPr>
          <p:cNvPr id="898" name="Google Shape;898;p31"/>
          <p:cNvGrpSpPr/>
          <p:nvPr/>
        </p:nvGrpSpPr>
        <p:grpSpPr>
          <a:xfrm>
            <a:off x="989370" y="441180"/>
            <a:ext cx="1083665" cy="1093011"/>
            <a:chOff x="742027" y="330885"/>
            <a:chExt cx="812749" cy="819758"/>
          </a:xfrm>
        </p:grpSpPr>
        <p:sp>
          <p:nvSpPr>
            <p:cNvPr id="899" name="Google Shape;899;p31"/>
            <p:cNvSpPr/>
            <p:nvPr/>
          </p:nvSpPr>
          <p:spPr>
            <a:xfrm rot="-1055905" flipH="1">
              <a:off x="826182" y="412926"/>
              <a:ext cx="644439" cy="65567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1"/>
            <p:cNvSpPr/>
            <p:nvPr/>
          </p:nvSpPr>
          <p:spPr>
            <a:xfrm rot="-889897">
              <a:off x="971002" y="560248"/>
              <a:ext cx="336328" cy="322293"/>
            </a:xfrm>
            <a:custGeom>
              <a:avLst/>
              <a:gdLst/>
              <a:ahLst/>
              <a:cxnLst/>
              <a:rect l="l" t="t" r="r" b="b"/>
              <a:pathLst>
                <a:path w="4002" h="3835" extrusionOk="0">
                  <a:moveTo>
                    <a:pt x="1989" y="0"/>
                  </a:moveTo>
                  <a:lnTo>
                    <a:pt x="1382" y="1274"/>
                  </a:lnTo>
                  <a:lnTo>
                    <a:pt x="1" y="1465"/>
                  </a:lnTo>
                  <a:lnTo>
                    <a:pt x="989" y="2441"/>
                  </a:lnTo>
                  <a:lnTo>
                    <a:pt x="751" y="3834"/>
                  </a:lnTo>
                  <a:lnTo>
                    <a:pt x="751" y="3834"/>
                  </a:lnTo>
                  <a:lnTo>
                    <a:pt x="1989" y="3179"/>
                  </a:lnTo>
                  <a:lnTo>
                    <a:pt x="3239" y="3834"/>
                  </a:lnTo>
                  <a:lnTo>
                    <a:pt x="3001" y="2441"/>
                  </a:lnTo>
                  <a:lnTo>
                    <a:pt x="4001" y="1465"/>
                  </a:lnTo>
                  <a:lnTo>
                    <a:pt x="2620" y="1274"/>
                  </a:lnTo>
                  <a:lnTo>
                    <a:pt x="198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1" name="Google Shape;901;p31"/>
          <p:cNvGrpSpPr/>
          <p:nvPr/>
        </p:nvGrpSpPr>
        <p:grpSpPr>
          <a:xfrm>
            <a:off x="10051555" y="4703194"/>
            <a:ext cx="1054516" cy="1063612"/>
            <a:chOff x="7498491" y="466745"/>
            <a:chExt cx="790887" cy="797709"/>
          </a:xfrm>
        </p:grpSpPr>
        <p:sp>
          <p:nvSpPr>
            <p:cNvPr id="902" name="Google Shape;902;p31"/>
            <p:cNvSpPr/>
            <p:nvPr/>
          </p:nvSpPr>
          <p:spPr>
            <a:xfrm rot="1055702">
              <a:off x="7580373" y="546570"/>
              <a:ext cx="627124" cy="6380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 rot="1362625">
              <a:off x="7690028" y="720385"/>
              <a:ext cx="371554" cy="328258"/>
            </a:xfrm>
            <a:custGeom>
              <a:avLst/>
              <a:gdLst/>
              <a:ahLst/>
              <a:cxnLst/>
              <a:rect l="l" t="t" r="r" b="b"/>
              <a:pathLst>
                <a:path w="19326" h="17074" extrusionOk="0">
                  <a:moveTo>
                    <a:pt x="14226" y="1132"/>
                  </a:moveTo>
                  <a:cubicBezTo>
                    <a:pt x="15314" y="1132"/>
                    <a:pt x="16352" y="1605"/>
                    <a:pt x="17070" y="2425"/>
                  </a:cubicBezTo>
                  <a:cubicBezTo>
                    <a:pt x="17798" y="3252"/>
                    <a:pt x="18196" y="4366"/>
                    <a:pt x="18196" y="5568"/>
                  </a:cubicBezTo>
                  <a:cubicBezTo>
                    <a:pt x="18193" y="8476"/>
                    <a:pt x="15599" y="10686"/>
                    <a:pt x="11671" y="14032"/>
                  </a:cubicBezTo>
                  <a:cubicBezTo>
                    <a:pt x="11025" y="14581"/>
                    <a:pt x="10364" y="15146"/>
                    <a:pt x="9663" y="15756"/>
                  </a:cubicBezTo>
                  <a:cubicBezTo>
                    <a:pt x="8963" y="15146"/>
                    <a:pt x="8301" y="14581"/>
                    <a:pt x="7655" y="14032"/>
                  </a:cubicBezTo>
                  <a:cubicBezTo>
                    <a:pt x="3727" y="10686"/>
                    <a:pt x="1133" y="8476"/>
                    <a:pt x="1133" y="5568"/>
                  </a:cubicBezTo>
                  <a:cubicBezTo>
                    <a:pt x="1133" y="4366"/>
                    <a:pt x="1535" y="3252"/>
                    <a:pt x="2259" y="2425"/>
                  </a:cubicBezTo>
                  <a:cubicBezTo>
                    <a:pt x="2977" y="1605"/>
                    <a:pt x="4015" y="1132"/>
                    <a:pt x="5103" y="1132"/>
                  </a:cubicBezTo>
                  <a:cubicBezTo>
                    <a:pt x="5113" y="1132"/>
                    <a:pt x="5124" y="1132"/>
                    <a:pt x="5134" y="1132"/>
                  </a:cubicBezTo>
                  <a:cubicBezTo>
                    <a:pt x="6686" y="1132"/>
                    <a:pt x="7691" y="2090"/>
                    <a:pt x="8259" y="2890"/>
                  </a:cubicBezTo>
                  <a:cubicBezTo>
                    <a:pt x="8631" y="3421"/>
                    <a:pt x="8920" y="4001"/>
                    <a:pt x="9126" y="4614"/>
                  </a:cubicBezTo>
                  <a:cubicBezTo>
                    <a:pt x="9212" y="4875"/>
                    <a:pt x="9438" y="5006"/>
                    <a:pt x="9665" y="5006"/>
                  </a:cubicBezTo>
                  <a:cubicBezTo>
                    <a:pt x="9891" y="5006"/>
                    <a:pt x="10118" y="4875"/>
                    <a:pt x="10204" y="4614"/>
                  </a:cubicBezTo>
                  <a:cubicBezTo>
                    <a:pt x="10409" y="4001"/>
                    <a:pt x="10699" y="3421"/>
                    <a:pt x="11070" y="2890"/>
                  </a:cubicBezTo>
                  <a:cubicBezTo>
                    <a:pt x="11641" y="2090"/>
                    <a:pt x="12643" y="1132"/>
                    <a:pt x="14195" y="1132"/>
                  </a:cubicBezTo>
                  <a:cubicBezTo>
                    <a:pt x="14206" y="1132"/>
                    <a:pt x="14216" y="1132"/>
                    <a:pt x="14226" y="1132"/>
                  </a:cubicBezTo>
                  <a:close/>
                  <a:moveTo>
                    <a:pt x="5103" y="0"/>
                  </a:moveTo>
                  <a:cubicBezTo>
                    <a:pt x="3689" y="0"/>
                    <a:pt x="2343" y="612"/>
                    <a:pt x="1411" y="1676"/>
                  </a:cubicBezTo>
                  <a:cubicBezTo>
                    <a:pt x="502" y="2709"/>
                    <a:pt x="1" y="4092"/>
                    <a:pt x="1" y="5568"/>
                  </a:cubicBezTo>
                  <a:cubicBezTo>
                    <a:pt x="1" y="7174"/>
                    <a:pt x="629" y="8672"/>
                    <a:pt x="1976" y="10275"/>
                  </a:cubicBezTo>
                  <a:cubicBezTo>
                    <a:pt x="3180" y="11710"/>
                    <a:pt x="4914" y="13183"/>
                    <a:pt x="6922" y="14895"/>
                  </a:cubicBezTo>
                  <a:cubicBezTo>
                    <a:pt x="7670" y="15532"/>
                    <a:pt x="8443" y="16191"/>
                    <a:pt x="9265" y="16909"/>
                  </a:cubicBezTo>
                  <a:lnTo>
                    <a:pt x="9292" y="16933"/>
                  </a:lnTo>
                  <a:cubicBezTo>
                    <a:pt x="9397" y="17027"/>
                    <a:pt x="9530" y="17074"/>
                    <a:pt x="9664" y="17074"/>
                  </a:cubicBezTo>
                  <a:cubicBezTo>
                    <a:pt x="9797" y="17074"/>
                    <a:pt x="9930" y="17027"/>
                    <a:pt x="10038" y="16933"/>
                  </a:cubicBezTo>
                  <a:lnTo>
                    <a:pt x="10062" y="16909"/>
                  </a:lnTo>
                  <a:cubicBezTo>
                    <a:pt x="10883" y="16191"/>
                    <a:pt x="11659" y="15532"/>
                    <a:pt x="12405" y="14895"/>
                  </a:cubicBezTo>
                  <a:cubicBezTo>
                    <a:pt x="14413" y="13183"/>
                    <a:pt x="16146" y="11707"/>
                    <a:pt x="17351" y="10275"/>
                  </a:cubicBezTo>
                  <a:cubicBezTo>
                    <a:pt x="18697" y="8672"/>
                    <a:pt x="19325" y="7174"/>
                    <a:pt x="19325" y="5568"/>
                  </a:cubicBezTo>
                  <a:cubicBezTo>
                    <a:pt x="19325" y="4092"/>
                    <a:pt x="18824" y="2709"/>
                    <a:pt x="17915" y="1676"/>
                  </a:cubicBezTo>
                  <a:cubicBezTo>
                    <a:pt x="16983" y="612"/>
                    <a:pt x="15637" y="0"/>
                    <a:pt x="14224" y="0"/>
                  </a:cubicBezTo>
                  <a:cubicBezTo>
                    <a:pt x="14213" y="0"/>
                    <a:pt x="14203" y="0"/>
                    <a:pt x="14192" y="0"/>
                  </a:cubicBezTo>
                  <a:cubicBezTo>
                    <a:pt x="12157" y="0"/>
                    <a:pt x="10868" y="1217"/>
                    <a:pt x="10143" y="2238"/>
                  </a:cubicBezTo>
                  <a:cubicBezTo>
                    <a:pt x="9968" y="2485"/>
                    <a:pt x="9808" y="2748"/>
                    <a:pt x="9663" y="3017"/>
                  </a:cubicBezTo>
                  <a:cubicBezTo>
                    <a:pt x="9518" y="2748"/>
                    <a:pt x="9358" y="2485"/>
                    <a:pt x="9183" y="2238"/>
                  </a:cubicBezTo>
                  <a:cubicBezTo>
                    <a:pt x="8458" y="1217"/>
                    <a:pt x="7169" y="0"/>
                    <a:pt x="5134" y="0"/>
                  </a:cubicBezTo>
                  <a:cubicBezTo>
                    <a:pt x="5124" y="0"/>
                    <a:pt x="5113" y="0"/>
                    <a:pt x="510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4" name="Google Shape;904;p31"/>
          <p:cNvSpPr/>
          <p:nvPr/>
        </p:nvSpPr>
        <p:spPr>
          <a:xfrm>
            <a:off x="8737202" y="546217"/>
            <a:ext cx="328671" cy="934096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853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8561" y="697143"/>
            <a:ext cx="6783207" cy="6001643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4800" kern="0" dirty="0">
                <a:solidFill>
                  <a:srgbClr val="042D99">
                    <a:lumMod val="50000"/>
                  </a:srgbClr>
                </a:solidFill>
                <a:latin typeface="Arial"/>
                <a:cs typeface="Arial"/>
                <a:sym typeface="Arial"/>
              </a:rPr>
              <a:t>Tìm tiếng thích hợp với mỗi ô trống để hoàn chỉnh mẩu chuyện dưới đây. Biết rằng, </a:t>
            </a:r>
            <a:r>
              <a:rPr lang="vi-VN" sz="48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ô số 1</a:t>
            </a:r>
            <a:r>
              <a:rPr lang="vi-VN" sz="4800" kern="0" dirty="0">
                <a:solidFill>
                  <a:srgbClr val="042D99">
                    <a:lumMod val="50000"/>
                  </a:srgbClr>
                </a:solidFill>
                <a:latin typeface="Arial"/>
                <a:cs typeface="Arial"/>
                <a:sym typeface="Arial"/>
              </a:rPr>
              <a:t> chứa tiếng có âm đầu là </a:t>
            </a:r>
            <a:r>
              <a:rPr lang="vi-VN" sz="48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 hay x</a:t>
            </a:r>
            <a:r>
              <a:rPr lang="vi-VN" sz="4800" kern="0" dirty="0">
                <a:solidFill>
                  <a:srgbClr val="042D99">
                    <a:lumMod val="50000"/>
                  </a:srgbClr>
                </a:solidFill>
                <a:latin typeface="Arial"/>
                <a:cs typeface="Arial"/>
                <a:sym typeface="Arial"/>
              </a:rPr>
              <a:t>, còn </a:t>
            </a:r>
            <a:r>
              <a:rPr lang="vi-VN" sz="4800" kern="0" dirty="0">
                <a:solidFill>
                  <a:srgbClr val="4DD11E">
                    <a:lumMod val="50000"/>
                  </a:srgbClr>
                </a:solidFill>
                <a:latin typeface="Arial"/>
                <a:cs typeface="Arial"/>
                <a:sym typeface="Arial"/>
              </a:rPr>
              <a:t>ô số 2 </a:t>
            </a:r>
            <a:r>
              <a:rPr lang="vi-VN" sz="4800" kern="0" dirty="0">
                <a:solidFill>
                  <a:srgbClr val="042D99">
                    <a:lumMod val="50000"/>
                  </a:srgbClr>
                </a:solidFill>
                <a:latin typeface="Arial"/>
                <a:cs typeface="Arial"/>
                <a:sym typeface="Arial"/>
              </a:rPr>
              <a:t>chứa tiếng có vần là </a:t>
            </a:r>
            <a:r>
              <a:rPr lang="vi-VN" sz="4800" kern="0" dirty="0">
                <a:solidFill>
                  <a:srgbClr val="4DD11E">
                    <a:lumMod val="50000"/>
                  </a:srgbClr>
                </a:solidFill>
                <a:latin typeface="Arial"/>
                <a:cs typeface="Arial"/>
                <a:sym typeface="Arial"/>
              </a:rPr>
              <a:t>ưc hay ưt.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1" y="6208605"/>
            <a:ext cx="1825379" cy="129879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3731" y="2669920"/>
            <a:ext cx="4259531" cy="4035681"/>
            <a:chOff x="85298" y="2002439"/>
            <a:chExt cx="3194648" cy="3026761"/>
          </a:xfrm>
        </p:grpSpPr>
        <p:pic>
          <p:nvPicPr>
            <p:cNvPr id="2050" name="Picture 2" descr="Họa Sỹ Tí Hon, Em Bé Tập Vẽ - KhoThietKe.N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98" y="2002439"/>
              <a:ext cx="3194648" cy="3026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510213" y="2691349"/>
              <a:ext cx="1180852" cy="684755"/>
            </a:xfrm>
            <a:prstGeom prst="rect">
              <a:avLst/>
            </a:prstGeom>
          </p:spPr>
          <p:txBody>
            <a:bodyPr wrap="none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042D99">
                      <a:lumMod val="75000"/>
                    </a:srgbClr>
                  </a:solidFill>
                  <a:latin typeface="UTM Azuki" panose="02040603050506020204" pitchFamily="18" charset="0"/>
                  <a:cs typeface="Arial"/>
                  <a:sym typeface="Arial"/>
                </a:rPr>
                <a:t>Bài</a:t>
              </a:r>
              <a:r>
                <a:rPr lang="en-US" sz="5333" b="1" kern="0" dirty="0">
                  <a:solidFill>
                    <a:srgbClr val="042D99">
                      <a:lumMod val="75000"/>
                    </a:srgbClr>
                  </a:solidFill>
                  <a:latin typeface="UTM Azuki" panose="02040603050506020204" pitchFamily="18" charset="0"/>
                  <a:cs typeface="Arial"/>
                  <a:sym typeface="Arial"/>
                </a:rPr>
                <a:t> 2</a:t>
              </a:r>
            </a:p>
          </p:txBody>
        </p:sp>
      </p:grpSp>
      <p:grpSp>
        <p:nvGrpSpPr>
          <p:cNvPr id="66" name="Google Shape;1226;p37"/>
          <p:cNvGrpSpPr/>
          <p:nvPr/>
        </p:nvGrpSpPr>
        <p:grpSpPr>
          <a:xfrm rot="2907726">
            <a:off x="888543" y="-98870"/>
            <a:ext cx="549021" cy="1806827"/>
            <a:chOff x="8006515" y="254180"/>
            <a:chExt cx="326117" cy="1133949"/>
          </a:xfrm>
        </p:grpSpPr>
        <p:sp>
          <p:nvSpPr>
            <p:cNvPr id="67" name="Google Shape;1227;p37"/>
            <p:cNvSpPr/>
            <p:nvPr/>
          </p:nvSpPr>
          <p:spPr>
            <a:xfrm rot="-5455515">
              <a:off x="7605011" y="667193"/>
              <a:ext cx="1129123" cy="307924"/>
            </a:xfrm>
            <a:custGeom>
              <a:avLst/>
              <a:gdLst/>
              <a:ahLst/>
              <a:cxnLst/>
              <a:rect l="l" t="t" r="r" b="b"/>
              <a:pathLst>
                <a:path w="39423" h="10752" extrusionOk="0">
                  <a:moveTo>
                    <a:pt x="394" y="0"/>
                  </a:moveTo>
                  <a:cubicBezTo>
                    <a:pt x="132" y="0"/>
                    <a:pt x="1" y="286"/>
                    <a:pt x="156" y="477"/>
                  </a:cubicBezTo>
                  <a:lnTo>
                    <a:pt x="3739" y="5191"/>
                  </a:lnTo>
                  <a:cubicBezTo>
                    <a:pt x="3811" y="5299"/>
                    <a:pt x="3811" y="5441"/>
                    <a:pt x="3739" y="5549"/>
                  </a:cubicBezTo>
                  <a:lnTo>
                    <a:pt x="156" y="10275"/>
                  </a:lnTo>
                  <a:cubicBezTo>
                    <a:pt x="1" y="10466"/>
                    <a:pt x="132" y="10752"/>
                    <a:pt x="370" y="10752"/>
                  </a:cubicBezTo>
                  <a:lnTo>
                    <a:pt x="39125" y="10752"/>
                  </a:lnTo>
                  <a:cubicBezTo>
                    <a:pt x="39292" y="10752"/>
                    <a:pt x="39422" y="10609"/>
                    <a:pt x="39422" y="10454"/>
                  </a:cubicBezTo>
                  <a:lnTo>
                    <a:pt x="39422" y="298"/>
                  </a:lnTo>
                  <a:cubicBezTo>
                    <a:pt x="39422" y="131"/>
                    <a:pt x="39292" y="0"/>
                    <a:pt x="39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228;p37"/>
            <p:cNvSpPr/>
            <p:nvPr/>
          </p:nvSpPr>
          <p:spPr>
            <a:xfrm rot="-5455515">
              <a:off x="8083677" y="182595"/>
              <a:ext cx="156553" cy="306205"/>
            </a:xfrm>
            <a:custGeom>
              <a:avLst/>
              <a:gdLst/>
              <a:ahLst/>
              <a:cxnLst/>
              <a:rect l="l" t="t" r="r" b="b"/>
              <a:pathLst>
                <a:path w="5466" h="10692" extrusionOk="0">
                  <a:moveTo>
                    <a:pt x="1" y="0"/>
                  </a:moveTo>
                  <a:lnTo>
                    <a:pt x="1" y="10692"/>
                  </a:lnTo>
                  <a:lnTo>
                    <a:pt x="5168" y="10692"/>
                  </a:lnTo>
                  <a:cubicBezTo>
                    <a:pt x="5335" y="10692"/>
                    <a:pt x="5466" y="10561"/>
                    <a:pt x="5466" y="10394"/>
                  </a:cubicBezTo>
                  <a:lnTo>
                    <a:pt x="5466" y="298"/>
                  </a:lnTo>
                  <a:cubicBezTo>
                    <a:pt x="5466" y="131"/>
                    <a:pt x="5335" y="0"/>
                    <a:pt x="5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229;p37"/>
            <p:cNvSpPr/>
            <p:nvPr/>
          </p:nvSpPr>
          <p:spPr>
            <a:xfrm rot="-5455515">
              <a:off x="8116734" y="148659"/>
              <a:ext cx="90048" cy="306893"/>
            </a:xfrm>
            <a:custGeom>
              <a:avLst/>
              <a:gdLst/>
              <a:ahLst/>
              <a:cxnLst/>
              <a:rect l="l" t="t" r="r" b="b"/>
              <a:pathLst>
                <a:path w="3144" h="10716" extrusionOk="0">
                  <a:moveTo>
                    <a:pt x="48" y="0"/>
                  </a:moveTo>
                  <a:cubicBezTo>
                    <a:pt x="24" y="0"/>
                    <a:pt x="0" y="12"/>
                    <a:pt x="0" y="36"/>
                  </a:cubicBezTo>
                  <a:lnTo>
                    <a:pt x="0" y="10668"/>
                  </a:lnTo>
                  <a:cubicBezTo>
                    <a:pt x="0" y="10680"/>
                    <a:pt x="24" y="10716"/>
                    <a:pt x="48" y="10716"/>
                  </a:cubicBezTo>
                  <a:lnTo>
                    <a:pt x="2858" y="10716"/>
                  </a:lnTo>
                  <a:cubicBezTo>
                    <a:pt x="3013" y="10716"/>
                    <a:pt x="3144" y="10573"/>
                    <a:pt x="3144" y="10430"/>
                  </a:cubicBezTo>
                  <a:lnTo>
                    <a:pt x="3144" y="274"/>
                  </a:lnTo>
                  <a:cubicBezTo>
                    <a:pt x="3144" y="131"/>
                    <a:pt x="3013" y="0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230;p37"/>
            <p:cNvSpPr/>
            <p:nvPr/>
          </p:nvSpPr>
          <p:spPr>
            <a:xfrm rot="-5455515">
              <a:off x="7999973" y="1179692"/>
              <a:ext cx="96206" cy="50490"/>
            </a:xfrm>
            <a:custGeom>
              <a:avLst/>
              <a:gdLst/>
              <a:ahLst/>
              <a:cxnLst/>
              <a:rect l="l" t="t" r="r" b="b"/>
              <a:pathLst>
                <a:path w="3359" h="1763" extrusionOk="0">
                  <a:moveTo>
                    <a:pt x="1" y="0"/>
                  </a:moveTo>
                  <a:cubicBezTo>
                    <a:pt x="13" y="24"/>
                    <a:pt x="1" y="60"/>
                    <a:pt x="1" y="83"/>
                  </a:cubicBezTo>
                  <a:cubicBezTo>
                    <a:pt x="1" y="1012"/>
                    <a:pt x="763" y="1762"/>
                    <a:pt x="1680" y="1762"/>
                  </a:cubicBezTo>
                  <a:cubicBezTo>
                    <a:pt x="2608" y="1762"/>
                    <a:pt x="3358" y="1000"/>
                    <a:pt x="3358" y="83"/>
                  </a:cubicBezTo>
                  <a:cubicBezTo>
                    <a:pt x="3358" y="60"/>
                    <a:pt x="3347" y="24"/>
                    <a:pt x="3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231;p37"/>
            <p:cNvSpPr/>
            <p:nvPr/>
          </p:nvSpPr>
          <p:spPr>
            <a:xfrm rot="-5455515">
              <a:off x="8108330" y="1013728"/>
              <a:ext cx="96177" cy="96541"/>
            </a:xfrm>
            <a:custGeom>
              <a:avLst/>
              <a:gdLst/>
              <a:ahLst/>
              <a:cxnLst/>
              <a:rect l="l" t="t" r="r" b="b"/>
              <a:pathLst>
                <a:path w="3358" h="3371" extrusionOk="0">
                  <a:moveTo>
                    <a:pt x="1679" y="1"/>
                  </a:moveTo>
                  <a:cubicBezTo>
                    <a:pt x="762" y="1"/>
                    <a:pt x="0" y="751"/>
                    <a:pt x="0" y="1680"/>
                  </a:cubicBezTo>
                  <a:cubicBezTo>
                    <a:pt x="0" y="2608"/>
                    <a:pt x="762" y="3370"/>
                    <a:pt x="1679" y="3370"/>
                  </a:cubicBezTo>
                  <a:cubicBezTo>
                    <a:pt x="2596" y="3370"/>
                    <a:pt x="3358" y="2608"/>
                    <a:pt x="3358" y="1680"/>
                  </a:cubicBezTo>
                  <a:cubicBezTo>
                    <a:pt x="3358" y="763"/>
                    <a:pt x="259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232;p37"/>
            <p:cNvSpPr/>
            <p:nvPr/>
          </p:nvSpPr>
          <p:spPr>
            <a:xfrm rot="-5455515">
              <a:off x="8009172" y="845673"/>
              <a:ext cx="96177" cy="80503"/>
            </a:xfrm>
            <a:custGeom>
              <a:avLst/>
              <a:gdLst/>
              <a:ahLst/>
              <a:cxnLst/>
              <a:rect l="l" t="t" r="r" b="b"/>
              <a:pathLst>
                <a:path w="3358" h="2811" extrusionOk="0">
                  <a:moveTo>
                    <a:pt x="441" y="0"/>
                  </a:moveTo>
                  <a:cubicBezTo>
                    <a:pt x="167" y="322"/>
                    <a:pt x="0" y="703"/>
                    <a:pt x="0" y="1131"/>
                  </a:cubicBezTo>
                  <a:cubicBezTo>
                    <a:pt x="0" y="2060"/>
                    <a:pt x="762" y="2810"/>
                    <a:pt x="1679" y="2810"/>
                  </a:cubicBezTo>
                  <a:cubicBezTo>
                    <a:pt x="2608" y="2810"/>
                    <a:pt x="3358" y="2060"/>
                    <a:pt x="3358" y="1131"/>
                  </a:cubicBezTo>
                  <a:cubicBezTo>
                    <a:pt x="3358" y="703"/>
                    <a:pt x="3203" y="298"/>
                    <a:pt x="2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233;p37"/>
            <p:cNvSpPr/>
            <p:nvPr/>
          </p:nvSpPr>
          <p:spPr>
            <a:xfrm rot="-5455515">
              <a:off x="8257265" y="1191243"/>
              <a:ext cx="96550" cy="48772"/>
            </a:xfrm>
            <a:custGeom>
              <a:avLst/>
              <a:gdLst/>
              <a:ahLst/>
              <a:cxnLst/>
              <a:rect l="l" t="t" r="r" b="b"/>
              <a:pathLst>
                <a:path w="3371" h="1703" extrusionOk="0">
                  <a:moveTo>
                    <a:pt x="1692" y="0"/>
                  </a:moveTo>
                  <a:cubicBezTo>
                    <a:pt x="763" y="0"/>
                    <a:pt x="1" y="762"/>
                    <a:pt x="1" y="1679"/>
                  </a:cubicBezTo>
                  <a:lnTo>
                    <a:pt x="1" y="1703"/>
                  </a:lnTo>
                  <a:lnTo>
                    <a:pt x="3370" y="1703"/>
                  </a:lnTo>
                  <a:lnTo>
                    <a:pt x="3370" y="1679"/>
                  </a:lnTo>
                  <a:cubicBezTo>
                    <a:pt x="3370" y="762"/>
                    <a:pt x="2608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234;p37"/>
            <p:cNvSpPr/>
            <p:nvPr/>
          </p:nvSpPr>
          <p:spPr>
            <a:xfrm rot="-5455515">
              <a:off x="8244403" y="850075"/>
              <a:ext cx="96521" cy="63778"/>
            </a:xfrm>
            <a:custGeom>
              <a:avLst/>
              <a:gdLst/>
              <a:ahLst/>
              <a:cxnLst/>
              <a:rect l="l" t="t" r="r" b="b"/>
              <a:pathLst>
                <a:path w="3370" h="2227" extrusionOk="0">
                  <a:moveTo>
                    <a:pt x="1679" y="0"/>
                  </a:moveTo>
                  <a:cubicBezTo>
                    <a:pt x="762" y="0"/>
                    <a:pt x="0" y="762"/>
                    <a:pt x="0" y="1691"/>
                  </a:cubicBezTo>
                  <a:cubicBezTo>
                    <a:pt x="0" y="1881"/>
                    <a:pt x="48" y="2048"/>
                    <a:pt x="95" y="2227"/>
                  </a:cubicBezTo>
                  <a:lnTo>
                    <a:pt x="3263" y="2227"/>
                  </a:lnTo>
                  <a:cubicBezTo>
                    <a:pt x="3322" y="2048"/>
                    <a:pt x="3370" y="1869"/>
                    <a:pt x="3370" y="1691"/>
                  </a:cubicBezTo>
                  <a:cubicBezTo>
                    <a:pt x="3370" y="762"/>
                    <a:pt x="2608" y="0"/>
                    <a:pt x="1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235;p37"/>
            <p:cNvSpPr/>
            <p:nvPr/>
          </p:nvSpPr>
          <p:spPr>
            <a:xfrm rot="-5455515">
              <a:off x="8147002" y="672602"/>
              <a:ext cx="96177" cy="96198"/>
            </a:xfrm>
            <a:custGeom>
              <a:avLst/>
              <a:gdLst/>
              <a:ahLst/>
              <a:cxnLst/>
              <a:rect l="l" t="t" r="r" b="b"/>
              <a:pathLst>
                <a:path w="3358" h="3359" extrusionOk="0">
                  <a:moveTo>
                    <a:pt x="1679" y="1"/>
                  </a:moveTo>
                  <a:cubicBezTo>
                    <a:pt x="750" y="1"/>
                    <a:pt x="0" y="763"/>
                    <a:pt x="0" y="1680"/>
                  </a:cubicBezTo>
                  <a:cubicBezTo>
                    <a:pt x="0" y="2608"/>
                    <a:pt x="750" y="3358"/>
                    <a:pt x="1679" y="3358"/>
                  </a:cubicBezTo>
                  <a:cubicBezTo>
                    <a:pt x="2596" y="3358"/>
                    <a:pt x="3358" y="2608"/>
                    <a:pt x="3358" y="1680"/>
                  </a:cubicBezTo>
                  <a:cubicBezTo>
                    <a:pt x="3358" y="763"/>
                    <a:pt x="2596" y="1"/>
                    <a:pt x="1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236;p37"/>
            <p:cNvSpPr/>
            <p:nvPr/>
          </p:nvSpPr>
          <p:spPr>
            <a:xfrm rot="-5455515">
              <a:off x="7990427" y="586802"/>
              <a:ext cx="96206" cy="50490"/>
            </a:xfrm>
            <a:custGeom>
              <a:avLst/>
              <a:gdLst/>
              <a:ahLst/>
              <a:cxnLst/>
              <a:rect l="l" t="t" r="r" b="b"/>
              <a:pathLst>
                <a:path w="3359" h="1763" extrusionOk="0">
                  <a:moveTo>
                    <a:pt x="1" y="0"/>
                  </a:moveTo>
                  <a:lnTo>
                    <a:pt x="1" y="83"/>
                  </a:lnTo>
                  <a:cubicBezTo>
                    <a:pt x="1" y="1012"/>
                    <a:pt x="763" y="1762"/>
                    <a:pt x="1680" y="1762"/>
                  </a:cubicBezTo>
                  <a:cubicBezTo>
                    <a:pt x="2608" y="1762"/>
                    <a:pt x="3358" y="1000"/>
                    <a:pt x="3358" y="83"/>
                  </a:cubicBezTo>
                  <a:cubicBezTo>
                    <a:pt x="3358" y="60"/>
                    <a:pt x="3346" y="24"/>
                    <a:pt x="3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237;p37"/>
            <p:cNvSpPr/>
            <p:nvPr/>
          </p:nvSpPr>
          <p:spPr>
            <a:xfrm rot="-5455515">
              <a:off x="8239504" y="546642"/>
              <a:ext cx="96550" cy="63778"/>
            </a:xfrm>
            <a:custGeom>
              <a:avLst/>
              <a:gdLst/>
              <a:ahLst/>
              <a:cxnLst/>
              <a:rect l="l" t="t" r="r" b="b"/>
              <a:pathLst>
                <a:path w="3371" h="2227" extrusionOk="0">
                  <a:moveTo>
                    <a:pt x="1680" y="0"/>
                  </a:moveTo>
                  <a:cubicBezTo>
                    <a:pt x="763" y="0"/>
                    <a:pt x="1" y="762"/>
                    <a:pt x="1" y="1691"/>
                  </a:cubicBezTo>
                  <a:cubicBezTo>
                    <a:pt x="1" y="1881"/>
                    <a:pt x="48" y="2048"/>
                    <a:pt x="96" y="2227"/>
                  </a:cubicBezTo>
                  <a:lnTo>
                    <a:pt x="3263" y="2227"/>
                  </a:lnTo>
                  <a:cubicBezTo>
                    <a:pt x="3335" y="2048"/>
                    <a:pt x="3370" y="1869"/>
                    <a:pt x="3370" y="1691"/>
                  </a:cubicBezTo>
                  <a:cubicBezTo>
                    <a:pt x="3370" y="762"/>
                    <a:pt x="2608" y="0"/>
                    <a:pt x="1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238;p37"/>
            <p:cNvSpPr/>
            <p:nvPr/>
          </p:nvSpPr>
          <p:spPr>
            <a:xfrm rot="-5455515">
              <a:off x="8084283" y="451446"/>
              <a:ext cx="96177" cy="96513"/>
            </a:xfrm>
            <a:custGeom>
              <a:avLst/>
              <a:gdLst/>
              <a:ahLst/>
              <a:cxnLst/>
              <a:rect l="l" t="t" r="r" b="b"/>
              <a:pathLst>
                <a:path w="3358" h="3370" extrusionOk="0">
                  <a:moveTo>
                    <a:pt x="1679" y="0"/>
                  </a:moveTo>
                  <a:cubicBezTo>
                    <a:pt x="762" y="0"/>
                    <a:pt x="0" y="762"/>
                    <a:pt x="0" y="1691"/>
                  </a:cubicBezTo>
                  <a:cubicBezTo>
                    <a:pt x="0" y="2608"/>
                    <a:pt x="762" y="3370"/>
                    <a:pt x="1679" y="3370"/>
                  </a:cubicBezTo>
                  <a:cubicBezTo>
                    <a:pt x="2608" y="3370"/>
                    <a:pt x="3358" y="2608"/>
                    <a:pt x="3358" y="1691"/>
                  </a:cubicBezTo>
                  <a:cubicBezTo>
                    <a:pt x="3358" y="762"/>
                    <a:pt x="2620" y="0"/>
                    <a:pt x="1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13" y="513103"/>
            <a:ext cx="2379289" cy="2166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0633" y="208549"/>
            <a:ext cx="11839073" cy="6649452"/>
          </a:xfrm>
          <a:prstGeom prst="roundRect">
            <a:avLst/>
          </a:prstGeom>
          <a:solidFill>
            <a:srgbClr val="FFFFFF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EEBA"/>
              </a:solidFill>
              <a:latin typeface="Arial"/>
              <a:sym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9601" y="208548"/>
            <a:ext cx="11470105" cy="641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18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		</a:t>
            </a:r>
            <a:r>
              <a:rPr lang="vi-VN" sz="3733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MỘT NGÀY VÀ MỘT NĂM</a:t>
            </a:r>
            <a:br>
              <a:rPr lang="vi-VN" sz="18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</a:br>
            <a:r>
              <a:rPr lang="vi-VN" sz="1867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   </a:t>
            </a: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Men-xen là một họa 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sĩ</a:t>
            </a: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  trứ danh của nước 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4DD11E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Đức</a:t>
            </a: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 ,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được rất nhiều người hâm mộ. Mỗi khi tranh của ông trưng bày là người ta tranh nhau mua. </a:t>
            </a:r>
            <a:b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</a:b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 Có một họa sĩ trẻ nói với ông:</a:t>
            </a:r>
            <a:b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</a:b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- Ngài thật là một người </a:t>
            </a:r>
            <a:r>
              <a:rPr lang="en-US" sz="3733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sung</a:t>
            </a: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sướng. Còn tôi, không hiểu</a:t>
            </a:r>
            <a:r>
              <a:rPr lang="en-US" sz="3733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sao</a:t>
            </a: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 tranh rất khó bán. Nhiều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4DD11E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bức</a:t>
            </a: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 tranh tôi vẽ mất cả ngày nhưng phải một năm mới bán được.</a:t>
            </a:r>
            <a:b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</a:b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 Men-xen liền bảo:</a:t>
            </a:r>
            <a:b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</a:b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 - Anh hãy thử làm ngược lại xem sao! Nghĩa là hãy để cả một năm vẽ một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4DD11E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bức</a:t>
            </a: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tranh, rồi bán nó trong một ngày.</a:t>
            </a:r>
            <a:endParaRPr lang="en-US" sz="37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84377" y="639226"/>
            <a:ext cx="834192" cy="1025986"/>
            <a:chOff x="3645567" y="-1346076"/>
            <a:chExt cx="625644" cy="769490"/>
          </a:xfrm>
        </p:grpSpPr>
        <p:grpSp>
          <p:nvGrpSpPr>
            <p:cNvPr id="5" name="Group 4"/>
            <p:cNvGrpSpPr/>
            <p:nvPr/>
          </p:nvGrpSpPr>
          <p:grpSpPr>
            <a:xfrm>
              <a:off x="3645567" y="-1177923"/>
              <a:ext cx="625644" cy="450749"/>
              <a:chOff x="3645567" y="-1177923"/>
              <a:chExt cx="625644" cy="45074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645568" y="-1177923"/>
                <a:ext cx="625643" cy="433136"/>
              </a:xfrm>
              <a:prstGeom prst="roundRect">
                <a:avLst/>
              </a:prstGeom>
              <a:solidFill>
                <a:srgbClr val="FFFFFF"/>
              </a:solidFill>
              <a:ln w="444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EEBA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3645567" y="-1160310"/>
                <a:ext cx="625643" cy="433136"/>
              </a:xfrm>
              <a:prstGeom prst="roundRect">
                <a:avLst/>
              </a:prstGeom>
              <a:solidFill>
                <a:srgbClr val="FF0000">
                  <a:alpha val="68000"/>
                </a:srgbClr>
              </a:solidFill>
              <a:ln w="444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EEBA"/>
                  </a:solidFill>
                  <a:latin typeface="Arial"/>
                  <a:sym typeface="Arial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722989" y="-1346076"/>
              <a:ext cx="470802" cy="769490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kern="0" dirty="0">
                  <a:ln w="0"/>
                  <a:solidFill>
                    <a:srgbClr val="FFFF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zuki" panose="02040603050506020204" pitchFamily="18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96142" y="497465"/>
            <a:ext cx="1188017" cy="1025989"/>
            <a:chOff x="7722697" y="-1177924"/>
            <a:chExt cx="625652" cy="769491"/>
          </a:xfrm>
        </p:grpSpPr>
        <p:grpSp>
          <p:nvGrpSpPr>
            <p:cNvPr id="88" name="Group 87"/>
            <p:cNvGrpSpPr/>
            <p:nvPr/>
          </p:nvGrpSpPr>
          <p:grpSpPr>
            <a:xfrm>
              <a:off x="7722703" y="-1177923"/>
              <a:ext cx="625646" cy="769490"/>
              <a:chOff x="3645568" y="-1382172"/>
              <a:chExt cx="625646" cy="76949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3645568" y="-1177923"/>
                <a:ext cx="625646" cy="433136"/>
                <a:chOff x="3645568" y="-1177923"/>
                <a:chExt cx="625646" cy="433136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>
                    <a:alpha val="68000"/>
                  </a:srgbClr>
                </a:solidFill>
                <a:ln w="44450"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EEBA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/>
                </a:solidFill>
                <a:ln w="44450">
                  <a:solidFill>
                    <a:schemeClr val="accent3">
                      <a:lumMod val="50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EEBA"/>
                    </a:solidFill>
                    <a:latin typeface="Arial"/>
                    <a:sym typeface="Arial"/>
                  </a:endParaRPr>
                </a:p>
              </p:txBody>
            </p:sp>
          </p:grpSp>
          <p:sp>
            <p:nvSpPr>
              <p:cNvPr id="90" name="Rectangle 89"/>
              <p:cNvSpPr/>
              <p:nvPr/>
            </p:nvSpPr>
            <p:spPr>
              <a:xfrm>
                <a:off x="3893537" y="-1382172"/>
                <a:ext cx="129703" cy="769490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867" kern="0" dirty="0">
                  <a:ln w="0"/>
                  <a:gradFill>
                    <a:gsLst>
                      <a:gs pos="0">
                        <a:srgbClr val="000000">
                          <a:lumMod val="50000"/>
                        </a:srgbClr>
                      </a:gs>
                      <a:gs pos="50000">
                        <a:srgbClr val="000000"/>
                      </a:gs>
                      <a:gs pos="100000">
                        <a:srgbClr val="000000">
                          <a:lumMod val="60000"/>
                          <a:lumOff val="40000"/>
                        </a:srgb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UTM Azuki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7722697" y="-1177924"/>
              <a:ext cx="625651" cy="769490"/>
              <a:chOff x="3645560" y="-1382172"/>
              <a:chExt cx="625651" cy="769490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3645560" y="-1177923"/>
                <a:ext cx="625651" cy="433136"/>
                <a:chOff x="3645560" y="-1177923"/>
                <a:chExt cx="625651" cy="433136"/>
              </a:xfrm>
            </p:grpSpPr>
            <p:sp>
              <p:nvSpPr>
                <p:cNvPr id="96" name="Rounded Rectangle 95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>
                    <a:alpha val="68000"/>
                  </a:srgbClr>
                </a:solidFill>
                <a:ln w="44450"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EEBA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97" name="Rounded Rectangle 96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  <a:alpha val="68000"/>
                  </a:schemeClr>
                </a:solidFill>
                <a:ln w="44450">
                  <a:solidFill>
                    <a:schemeClr val="accent3">
                      <a:lumMod val="50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EEBA"/>
                    </a:solidFill>
                    <a:latin typeface="Arial"/>
                    <a:sym typeface="Arial"/>
                  </a:endParaRPr>
                </a:p>
              </p:txBody>
            </p:sp>
          </p:grpSp>
          <p:sp>
            <p:nvSpPr>
              <p:cNvPr id="95" name="Rectangle 94"/>
              <p:cNvSpPr/>
              <p:nvPr/>
            </p:nvSpPr>
            <p:spPr>
              <a:xfrm>
                <a:off x="3793094" y="-1382172"/>
                <a:ext cx="330588" cy="769490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kern="0" dirty="0">
                    <a:ln w="0"/>
                    <a:gradFill>
                      <a:gsLst>
                        <a:gs pos="0">
                          <a:srgbClr val="000000">
                            <a:lumMod val="50000"/>
                          </a:srgbClr>
                        </a:gs>
                        <a:gs pos="50000">
                          <a:srgbClr val="000000"/>
                        </a:gs>
                        <a:gs pos="100000">
                          <a:srgbClr val="000000">
                            <a:lumMod val="60000"/>
                            <a:lumOff val="40000"/>
                          </a:srgb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UTM Azuki" panose="02040603050506020204" pitchFamily="18" charset="0"/>
                    <a:cs typeface="Arial"/>
                    <a:sym typeface="Arial"/>
                  </a:rPr>
                  <a:t>2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5442623" y="2789802"/>
            <a:ext cx="1188003" cy="1025986"/>
            <a:chOff x="3645567" y="-1346076"/>
            <a:chExt cx="573336" cy="769490"/>
          </a:xfrm>
        </p:grpSpPr>
        <p:grpSp>
          <p:nvGrpSpPr>
            <p:cNvPr id="100" name="Group 99"/>
            <p:cNvGrpSpPr/>
            <p:nvPr/>
          </p:nvGrpSpPr>
          <p:grpSpPr>
            <a:xfrm>
              <a:off x="3645567" y="-1177923"/>
              <a:ext cx="573336" cy="450749"/>
              <a:chOff x="3645567" y="-1177923"/>
              <a:chExt cx="573336" cy="450749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3645568" y="-1177923"/>
                <a:ext cx="573335" cy="433136"/>
              </a:xfrm>
              <a:prstGeom prst="roundRect">
                <a:avLst/>
              </a:prstGeom>
              <a:solidFill>
                <a:srgbClr val="FFFFFF"/>
              </a:solidFill>
              <a:ln w="444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EEBA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3645567" y="-1160310"/>
                <a:ext cx="573336" cy="433136"/>
              </a:xfrm>
              <a:prstGeom prst="roundRect">
                <a:avLst/>
              </a:prstGeom>
              <a:solidFill>
                <a:srgbClr val="FF0000">
                  <a:alpha val="68000"/>
                </a:srgbClr>
              </a:solidFill>
              <a:ln w="444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EEBA"/>
                  </a:solidFill>
                  <a:latin typeface="Arial"/>
                  <a:sym typeface="Arial"/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>
              <a:off x="3812184" y="-1346076"/>
              <a:ext cx="292408" cy="769490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kern="0" dirty="0">
                  <a:ln w="0"/>
                  <a:solidFill>
                    <a:srgbClr val="FFFF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zuki" panose="02040603050506020204" pitchFamily="18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12687" y="3414201"/>
            <a:ext cx="1144341" cy="1025986"/>
            <a:chOff x="3645567" y="-1346076"/>
            <a:chExt cx="625644" cy="769490"/>
          </a:xfrm>
        </p:grpSpPr>
        <p:grpSp>
          <p:nvGrpSpPr>
            <p:cNvPr id="105" name="Group 104"/>
            <p:cNvGrpSpPr/>
            <p:nvPr/>
          </p:nvGrpSpPr>
          <p:grpSpPr>
            <a:xfrm>
              <a:off x="3645567" y="-1177923"/>
              <a:ext cx="625644" cy="450749"/>
              <a:chOff x="3645567" y="-1177923"/>
              <a:chExt cx="625644" cy="450749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3645568" y="-1177923"/>
                <a:ext cx="625643" cy="433136"/>
              </a:xfrm>
              <a:prstGeom prst="roundRect">
                <a:avLst/>
              </a:prstGeom>
              <a:solidFill>
                <a:srgbClr val="FFFFFF"/>
              </a:solidFill>
              <a:ln w="444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EEBA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3645567" y="-1160310"/>
                <a:ext cx="625643" cy="433136"/>
              </a:xfrm>
              <a:prstGeom prst="roundRect">
                <a:avLst/>
              </a:prstGeom>
              <a:solidFill>
                <a:srgbClr val="FF0000">
                  <a:alpha val="68000"/>
                </a:srgbClr>
              </a:solidFill>
              <a:ln w="44450">
                <a:solidFill>
                  <a:srgbClr val="FF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EEBA"/>
                  </a:solidFill>
                  <a:latin typeface="Arial"/>
                  <a:sym typeface="Arial"/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3786789" y="-1346076"/>
              <a:ext cx="343201" cy="769490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kern="0" dirty="0">
                  <a:ln w="0"/>
                  <a:solidFill>
                    <a:srgbClr val="FFFFF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UTM Azuki" panose="02040603050506020204" pitchFamily="18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168729" y="3352876"/>
            <a:ext cx="1144339" cy="1025989"/>
            <a:chOff x="7722705" y="-1177924"/>
            <a:chExt cx="625643" cy="769491"/>
          </a:xfrm>
        </p:grpSpPr>
        <p:grpSp>
          <p:nvGrpSpPr>
            <p:cNvPr id="110" name="Group 109"/>
            <p:cNvGrpSpPr/>
            <p:nvPr/>
          </p:nvGrpSpPr>
          <p:grpSpPr>
            <a:xfrm>
              <a:off x="7722705" y="-1177923"/>
              <a:ext cx="625643" cy="769490"/>
              <a:chOff x="3645568" y="-1382172"/>
              <a:chExt cx="625643" cy="769490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3645568" y="-1177923"/>
                <a:ext cx="625643" cy="433136"/>
                <a:chOff x="3645568" y="-1177923"/>
                <a:chExt cx="625643" cy="433136"/>
              </a:xfrm>
            </p:grpSpPr>
            <p:sp>
              <p:nvSpPr>
                <p:cNvPr id="118" name="Rounded Rectangle 117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>
                    <a:alpha val="68000"/>
                  </a:srgbClr>
                </a:solidFill>
                <a:ln w="44450"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EEBA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19" name="Rounded Rectangle 118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/>
                </a:solidFill>
                <a:ln w="44450">
                  <a:solidFill>
                    <a:schemeClr val="accent3">
                      <a:lumMod val="50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EEBA"/>
                    </a:solidFill>
                    <a:latin typeface="Arial"/>
                    <a:sym typeface="Arial"/>
                  </a:endParaRPr>
                </a:p>
              </p:txBody>
            </p:sp>
          </p:grpSp>
          <p:sp>
            <p:nvSpPr>
              <p:cNvPr id="117" name="Rectangle 116"/>
              <p:cNvSpPr/>
              <p:nvPr/>
            </p:nvSpPr>
            <p:spPr>
              <a:xfrm>
                <a:off x="3893538" y="-1382172"/>
                <a:ext cx="129703" cy="769490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867" kern="0" dirty="0">
                  <a:ln w="0"/>
                  <a:gradFill>
                    <a:gsLst>
                      <a:gs pos="0">
                        <a:srgbClr val="000000">
                          <a:lumMod val="50000"/>
                        </a:srgbClr>
                      </a:gs>
                      <a:gs pos="50000">
                        <a:srgbClr val="000000"/>
                      </a:gs>
                      <a:gs pos="100000">
                        <a:srgbClr val="000000">
                          <a:lumMod val="60000"/>
                          <a:lumOff val="40000"/>
                        </a:srgbClr>
                      </a:gs>
                    </a:gsLst>
                    <a:lin ang="5400000"/>
                  </a:gradFill>
                  <a:latin typeface="UTM Azuki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7722705" y="-1177924"/>
              <a:ext cx="625643" cy="769490"/>
              <a:chOff x="3645568" y="-1382172"/>
              <a:chExt cx="625643" cy="769490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3645568" y="-1177923"/>
                <a:ext cx="625643" cy="433136"/>
                <a:chOff x="3645568" y="-1177923"/>
                <a:chExt cx="625643" cy="433136"/>
              </a:xfrm>
            </p:grpSpPr>
            <p:sp>
              <p:nvSpPr>
                <p:cNvPr id="114" name="Rounded Rectangle 113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>
                    <a:alpha val="68000"/>
                  </a:srgbClr>
                </a:solidFill>
                <a:ln w="44450"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EEBA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15" name="Rounded Rectangle 114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  <a:alpha val="68000"/>
                  </a:schemeClr>
                </a:solidFill>
                <a:ln w="44450">
                  <a:solidFill>
                    <a:schemeClr val="accent3">
                      <a:lumMod val="50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EEBA"/>
                    </a:solidFill>
                    <a:latin typeface="Arial"/>
                    <a:sym typeface="Arial"/>
                  </a:endParaRPr>
                </a:p>
              </p:txBody>
            </p:sp>
          </p:grpSp>
          <p:sp>
            <p:nvSpPr>
              <p:cNvPr id="113" name="Rectangle 112"/>
              <p:cNvSpPr/>
              <p:nvPr/>
            </p:nvSpPr>
            <p:spPr>
              <a:xfrm>
                <a:off x="3793095" y="-1382172"/>
                <a:ext cx="330587" cy="769490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kern="0" dirty="0">
                    <a:ln w="0"/>
                    <a:gradFill>
                      <a:gsLst>
                        <a:gs pos="0">
                          <a:srgbClr val="000000">
                            <a:lumMod val="50000"/>
                          </a:srgbClr>
                        </a:gs>
                        <a:gs pos="50000">
                          <a:srgbClr val="000000"/>
                        </a:gs>
                        <a:gs pos="100000">
                          <a:srgbClr val="000000">
                            <a:lumMod val="60000"/>
                            <a:lumOff val="40000"/>
                          </a:srgbClr>
                        </a:gs>
                      </a:gsLst>
                      <a:lin ang="5400000"/>
                    </a:gradFill>
                    <a:latin typeface="UTM Azuki" panose="02040603050506020204" pitchFamily="18" charset="0"/>
                    <a:cs typeface="Arial"/>
                    <a:sym typeface="Arial"/>
                  </a:rPr>
                  <a:t>2</a:t>
                </a: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3861386" y="5639121"/>
            <a:ext cx="1126220" cy="1025989"/>
            <a:chOff x="7722705" y="-1177924"/>
            <a:chExt cx="633354" cy="769491"/>
          </a:xfrm>
        </p:grpSpPr>
        <p:grpSp>
          <p:nvGrpSpPr>
            <p:cNvPr id="121" name="Group 120"/>
            <p:cNvGrpSpPr/>
            <p:nvPr/>
          </p:nvGrpSpPr>
          <p:grpSpPr>
            <a:xfrm>
              <a:off x="7722705" y="-1177923"/>
              <a:ext cx="625643" cy="769490"/>
              <a:chOff x="3645568" y="-1382172"/>
              <a:chExt cx="625643" cy="769490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3645568" y="-1177923"/>
                <a:ext cx="625643" cy="433136"/>
                <a:chOff x="3645568" y="-1177923"/>
                <a:chExt cx="625643" cy="433136"/>
              </a:xfrm>
            </p:grpSpPr>
            <p:sp>
              <p:nvSpPr>
                <p:cNvPr id="129" name="Rounded Rectangle 128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>
                    <a:alpha val="68000"/>
                  </a:srgbClr>
                </a:solidFill>
                <a:ln w="44450"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EEBA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30" name="Rounded Rectangle 129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/>
                </a:solidFill>
                <a:ln w="44450">
                  <a:solidFill>
                    <a:schemeClr val="accent3">
                      <a:lumMod val="50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EEBA"/>
                    </a:solidFill>
                    <a:latin typeface="Arial"/>
                    <a:sym typeface="Arial"/>
                  </a:endParaRPr>
                </a:p>
              </p:txBody>
            </p:sp>
          </p:grpSp>
          <p:sp>
            <p:nvSpPr>
              <p:cNvPr id="128" name="Rectangle 127"/>
              <p:cNvSpPr/>
              <p:nvPr/>
            </p:nvSpPr>
            <p:spPr>
              <a:xfrm>
                <a:off x="3899251" y="-1382172"/>
                <a:ext cx="118274" cy="769490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867" kern="0" dirty="0">
                  <a:ln w="0"/>
                  <a:gradFill>
                    <a:gsLst>
                      <a:gs pos="0">
                        <a:srgbClr val="000000">
                          <a:lumMod val="50000"/>
                        </a:srgbClr>
                      </a:gs>
                      <a:gs pos="50000">
                        <a:srgbClr val="000000"/>
                      </a:gs>
                      <a:gs pos="100000">
                        <a:srgbClr val="000000">
                          <a:lumMod val="60000"/>
                          <a:lumOff val="40000"/>
                        </a:srgbClr>
                      </a:gs>
                    </a:gsLst>
                    <a:lin ang="5400000"/>
                  </a:gradFill>
                  <a:latin typeface="UTM Azuki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722705" y="-1177924"/>
              <a:ext cx="633354" cy="769490"/>
              <a:chOff x="3645568" y="-1382172"/>
              <a:chExt cx="633354" cy="769490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3645568" y="-1177923"/>
                <a:ext cx="633354" cy="433136"/>
                <a:chOff x="3645568" y="-1177923"/>
                <a:chExt cx="633354" cy="433136"/>
              </a:xfrm>
            </p:grpSpPr>
            <p:sp>
              <p:nvSpPr>
                <p:cNvPr id="125" name="Rounded Rectangle 124"/>
                <p:cNvSpPr/>
                <p:nvPr/>
              </p:nvSpPr>
              <p:spPr>
                <a:xfrm>
                  <a:off x="3645568" y="-1177923"/>
                  <a:ext cx="625643" cy="433136"/>
                </a:xfrm>
                <a:prstGeom prst="roundRect">
                  <a:avLst/>
                </a:prstGeom>
                <a:solidFill>
                  <a:srgbClr val="FFFFFF">
                    <a:alpha val="68000"/>
                  </a:srgbClr>
                </a:solidFill>
                <a:ln w="44450">
                  <a:solidFill>
                    <a:srgbClr val="FF0000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EEBA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26" name="Rounded Rectangle 125"/>
                <p:cNvSpPr/>
                <p:nvPr/>
              </p:nvSpPr>
              <p:spPr>
                <a:xfrm>
                  <a:off x="3653279" y="-1177923"/>
                  <a:ext cx="625643" cy="433136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  <a:alpha val="68000"/>
                  </a:schemeClr>
                </a:solidFill>
                <a:ln w="44450">
                  <a:solidFill>
                    <a:schemeClr val="accent3">
                      <a:lumMod val="50000"/>
                    </a:schemeClr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EEBA"/>
                    </a:solidFill>
                    <a:latin typeface="Arial"/>
                    <a:sym typeface="Arial"/>
                  </a:endParaRPr>
                </a:p>
              </p:txBody>
            </p:sp>
          </p:grpSp>
          <p:sp>
            <p:nvSpPr>
              <p:cNvPr id="124" name="Rectangle 123"/>
              <p:cNvSpPr/>
              <p:nvPr/>
            </p:nvSpPr>
            <p:spPr>
              <a:xfrm>
                <a:off x="3807660" y="-1382172"/>
                <a:ext cx="301457" cy="769490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kern="0" dirty="0">
                    <a:ln w="0"/>
                    <a:gradFill>
                      <a:gsLst>
                        <a:gs pos="0">
                          <a:srgbClr val="000000">
                            <a:lumMod val="50000"/>
                          </a:srgbClr>
                        </a:gs>
                        <a:gs pos="50000">
                          <a:srgbClr val="000000"/>
                        </a:gs>
                        <a:gs pos="100000">
                          <a:srgbClr val="000000">
                            <a:lumMod val="60000"/>
                            <a:lumOff val="40000"/>
                          </a:srgbClr>
                        </a:gs>
                      </a:gsLst>
                      <a:lin ang="5400000"/>
                    </a:gradFill>
                    <a:latin typeface="UTM Azuki" panose="02040603050506020204" pitchFamily="18" charset="0"/>
                    <a:cs typeface="Arial"/>
                    <a:sym typeface="Arial"/>
                  </a:rPr>
                  <a:t>2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1"/>
          <p:cNvSpPr txBox="1">
            <a:spLocks noGrp="1"/>
          </p:cNvSpPr>
          <p:nvPr>
            <p:ph type="title"/>
          </p:nvPr>
        </p:nvSpPr>
        <p:spPr>
          <a:xfrm>
            <a:off x="1977375" y="1053087"/>
            <a:ext cx="8490400" cy="511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CN" sz="12800" err="1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Bài</a:t>
            </a:r>
            <a:r>
              <a:rPr lang="en-US" altLang="zh-CN" sz="12800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 tập</a:t>
            </a:r>
            <a:br>
              <a:rPr lang="en-US" altLang="zh-CN" sz="12800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</a:br>
            <a:r>
              <a:rPr lang="en-US" altLang="zh-CN" sz="12800">
                <a:solidFill>
                  <a:schemeClr val="accent5">
                    <a:lumMod val="95000"/>
                    <a:lumOff val="5000"/>
                  </a:schemeClr>
                </a:solidFill>
                <a:latin typeface="UTM Ong Do Gia" panose="02040603050506020204" pitchFamily="18" charset="0"/>
                <a:ea typeface="字魂27号-布丁体" panose="00000500000000000000" pitchFamily="2" charset="-122"/>
              </a:rPr>
              <a:t>Tuần 24</a:t>
            </a:r>
            <a:endParaRPr lang="en-US" altLang="zh-CN" sz="12800" dirty="0">
              <a:solidFill>
                <a:schemeClr val="accent5">
                  <a:lumMod val="95000"/>
                  <a:lumOff val="5000"/>
                </a:schemeClr>
              </a:solidFill>
              <a:latin typeface="UTM Ong Do Gia" panose="02040603050506020204" pitchFamily="18" charset="0"/>
              <a:ea typeface="字魂27号-布丁体" panose="00000500000000000000" pitchFamily="2" charset="-122"/>
            </a:endParaRPr>
          </a:p>
        </p:txBody>
      </p:sp>
      <p:grpSp>
        <p:nvGrpSpPr>
          <p:cNvPr id="898" name="Google Shape;898;p31"/>
          <p:cNvGrpSpPr/>
          <p:nvPr/>
        </p:nvGrpSpPr>
        <p:grpSpPr>
          <a:xfrm>
            <a:off x="989370" y="441180"/>
            <a:ext cx="1083665" cy="1093011"/>
            <a:chOff x="742027" y="330885"/>
            <a:chExt cx="812749" cy="819758"/>
          </a:xfrm>
        </p:grpSpPr>
        <p:sp>
          <p:nvSpPr>
            <p:cNvPr id="899" name="Google Shape;899;p31"/>
            <p:cNvSpPr/>
            <p:nvPr/>
          </p:nvSpPr>
          <p:spPr>
            <a:xfrm rot="-1055905" flipH="1">
              <a:off x="826182" y="412926"/>
              <a:ext cx="644439" cy="65567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900;p31"/>
            <p:cNvSpPr/>
            <p:nvPr/>
          </p:nvSpPr>
          <p:spPr>
            <a:xfrm rot="-889897">
              <a:off x="971002" y="560248"/>
              <a:ext cx="336328" cy="322293"/>
            </a:xfrm>
            <a:custGeom>
              <a:avLst/>
              <a:gdLst/>
              <a:ahLst/>
              <a:cxnLst/>
              <a:rect l="l" t="t" r="r" b="b"/>
              <a:pathLst>
                <a:path w="4002" h="3835" extrusionOk="0">
                  <a:moveTo>
                    <a:pt x="1989" y="0"/>
                  </a:moveTo>
                  <a:lnTo>
                    <a:pt x="1382" y="1274"/>
                  </a:lnTo>
                  <a:lnTo>
                    <a:pt x="1" y="1465"/>
                  </a:lnTo>
                  <a:lnTo>
                    <a:pt x="989" y="2441"/>
                  </a:lnTo>
                  <a:lnTo>
                    <a:pt x="751" y="3834"/>
                  </a:lnTo>
                  <a:lnTo>
                    <a:pt x="751" y="3834"/>
                  </a:lnTo>
                  <a:lnTo>
                    <a:pt x="1989" y="3179"/>
                  </a:lnTo>
                  <a:lnTo>
                    <a:pt x="3239" y="3834"/>
                  </a:lnTo>
                  <a:lnTo>
                    <a:pt x="3001" y="2441"/>
                  </a:lnTo>
                  <a:lnTo>
                    <a:pt x="4001" y="1465"/>
                  </a:lnTo>
                  <a:lnTo>
                    <a:pt x="2620" y="1274"/>
                  </a:lnTo>
                  <a:lnTo>
                    <a:pt x="1989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1" name="Google Shape;901;p31"/>
          <p:cNvGrpSpPr/>
          <p:nvPr/>
        </p:nvGrpSpPr>
        <p:grpSpPr>
          <a:xfrm>
            <a:off x="10051555" y="4703194"/>
            <a:ext cx="1054516" cy="1063612"/>
            <a:chOff x="7498491" y="466745"/>
            <a:chExt cx="790887" cy="797709"/>
          </a:xfrm>
        </p:grpSpPr>
        <p:sp>
          <p:nvSpPr>
            <p:cNvPr id="902" name="Google Shape;902;p31"/>
            <p:cNvSpPr/>
            <p:nvPr/>
          </p:nvSpPr>
          <p:spPr>
            <a:xfrm rot="1055702">
              <a:off x="7580373" y="546570"/>
              <a:ext cx="627124" cy="6380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 rot="1362625">
              <a:off x="7690028" y="720385"/>
              <a:ext cx="371554" cy="328258"/>
            </a:xfrm>
            <a:custGeom>
              <a:avLst/>
              <a:gdLst/>
              <a:ahLst/>
              <a:cxnLst/>
              <a:rect l="l" t="t" r="r" b="b"/>
              <a:pathLst>
                <a:path w="19326" h="17074" extrusionOk="0">
                  <a:moveTo>
                    <a:pt x="14226" y="1132"/>
                  </a:moveTo>
                  <a:cubicBezTo>
                    <a:pt x="15314" y="1132"/>
                    <a:pt x="16352" y="1605"/>
                    <a:pt x="17070" y="2425"/>
                  </a:cubicBezTo>
                  <a:cubicBezTo>
                    <a:pt x="17798" y="3252"/>
                    <a:pt x="18196" y="4366"/>
                    <a:pt x="18196" y="5568"/>
                  </a:cubicBezTo>
                  <a:cubicBezTo>
                    <a:pt x="18193" y="8476"/>
                    <a:pt x="15599" y="10686"/>
                    <a:pt x="11671" y="14032"/>
                  </a:cubicBezTo>
                  <a:cubicBezTo>
                    <a:pt x="11025" y="14581"/>
                    <a:pt x="10364" y="15146"/>
                    <a:pt x="9663" y="15756"/>
                  </a:cubicBezTo>
                  <a:cubicBezTo>
                    <a:pt x="8963" y="15146"/>
                    <a:pt x="8301" y="14581"/>
                    <a:pt x="7655" y="14032"/>
                  </a:cubicBezTo>
                  <a:cubicBezTo>
                    <a:pt x="3727" y="10686"/>
                    <a:pt x="1133" y="8476"/>
                    <a:pt x="1133" y="5568"/>
                  </a:cubicBezTo>
                  <a:cubicBezTo>
                    <a:pt x="1133" y="4366"/>
                    <a:pt x="1535" y="3252"/>
                    <a:pt x="2259" y="2425"/>
                  </a:cubicBezTo>
                  <a:cubicBezTo>
                    <a:pt x="2977" y="1605"/>
                    <a:pt x="4015" y="1132"/>
                    <a:pt x="5103" y="1132"/>
                  </a:cubicBezTo>
                  <a:cubicBezTo>
                    <a:pt x="5113" y="1132"/>
                    <a:pt x="5124" y="1132"/>
                    <a:pt x="5134" y="1132"/>
                  </a:cubicBezTo>
                  <a:cubicBezTo>
                    <a:pt x="6686" y="1132"/>
                    <a:pt x="7691" y="2090"/>
                    <a:pt x="8259" y="2890"/>
                  </a:cubicBezTo>
                  <a:cubicBezTo>
                    <a:pt x="8631" y="3421"/>
                    <a:pt x="8920" y="4001"/>
                    <a:pt x="9126" y="4614"/>
                  </a:cubicBezTo>
                  <a:cubicBezTo>
                    <a:pt x="9212" y="4875"/>
                    <a:pt x="9438" y="5006"/>
                    <a:pt x="9665" y="5006"/>
                  </a:cubicBezTo>
                  <a:cubicBezTo>
                    <a:pt x="9891" y="5006"/>
                    <a:pt x="10118" y="4875"/>
                    <a:pt x="10204" y="4614"/>
                  </a:cubicBezTo>
                  <a:cubicBezTo>
                    <a:pt x="10409" y="4001"/>
                    <a:pt x="10699" y="3421"/>
                    <a:pt x="11070" y="2890"/>
                  </a:cubicBezTo>
                  <a:cubicBezTo>
                    <a:pt x="11641" y="2090"/>
                    <a:pt x="12643" y="1132"/>
                    <a:pt x="14195" y="1132"/>
                  </a:cubicBezTo>
                  <a:cubicBezTo>
                    <a:pt x="14206" y="1132"/>
                    <a:pt x="14216" y="1132"/>
                    <a:pt x="14226" y="1132"/>
                  </a:cubicBezTo>
                  <a:close/>
                  <a:moveTo>
                    <a:pt x="5103" y="0"/>
                  </a:moveTo>
                  <a:cubicBezTo>
                    <a:pt x="3689" y="0"/>
                    <a:pt x="2343" y="612"/>
                    <a:pt x="1411" y="1676"/>
                  </a:cubicBezTo>
                  <a:cubicBezTo>
                    <a:pt x="502" y="2709"/>
                    <a:pt x="1" y="4092"/>
                    <a:pt x="1" y="5568"/>
                  </a:cubicBezTo>
                  <a:cubicBezTo>
                    <a:pt x="1" y="7174"/>
                    <a:pt x="629" y="8672"/>
                    <a:pt x="1976" y="10275"/>
                  </a:cubicBezTo>
                  <a:cubicBezTo>
                    <a:pt x="3180" y="11710"/>
                    <a:pt x="4914" y="13183"/>
                    <a:pt x="6922" y="14895"/>
                  </a:cubicBezTo>
                  <a:cubicBezTo>
                    <a:pt x="7670" y="15532"/>
                    <a:pt x="8443" y="16191"/>
                    <a:pt x="9265" y="16909"/>
                  </a:cubicBezTo>
                  <a:lnTo>
                    <a:pt x="9292" y="16933"/>
                  </a:lnTo>
                  <a:cubicBezTo>
                    <a:pt x="9397" y="17027"/>
                    <a:pt x="9530" y="17074"/>
                    <a:pt x="9664" y="17074"/>
                  </a:cubicBezTo>
                  <a:cubicBezTo>
                    <a:pt x="9797" y="17074"/>
                    <a:pt x="9930" y="17027"/>
                    <a:pt x="10038" y="16933"/>
                  </a:cubicBezTo>
                  <a:lnTo>
                    <a:pt x="10062" y="16909"/>
                  </a:lnTo>
                  <a:cubicBezTo>
                    <a:pt x="10883" y="16191"/>
                    <a:pt x="11659" y="15532"/>
                    <a:pt x="12405" y="14895"/>
                  </a:cubicBezTo>
                  <a:cubicBezTo>
                    <a:pt x="14413" y="13183"/>
                    <a:pt x="16146" y="11707"/>
                    <a:pt x="17351" y="10275"/>
                  </a:cubicBezTo>
                  <a:cubicBezTo>
                    <a:pt x="18697" y="8672"/>
                    <a:pt x="19325" y="7174"/>
                    <a:pt x="19325" y="5568"/>
                  </a:cubicBezTo>
                  <a:cubicBezTo>
                    <a:pt x="19325" y="4092"/>
                    <a:pt x="18824" y="2709"/>
                    <a:pt x="17915" y="1676"/>
                  </a:cubicBezTo>
                  <a:cubicBezTo>
                    <a:pt x="16983" y="612"/>
                    <a:pt x="15637" y="0"/>
                    <a:pt x="14224" y="0"/>
                  </a:cubicBezTo>
                  <a:cubicBezTo>
                    <a:pt x="14213" y="0"/>
                    <a:pt x="14203" y="0"/>
                    <a:pt x="14192" y="0"/>
                  </a:cubicBezTo>
                  <a:cubicBezTo>
                    <a:pt x="12157" y="0"/>
                    <a:pt x="10868" y="1217"/>
                    <a:pt x="10143" y="2238"/>
                  </a:cubicBezTo>
                  <a:cubicBezTo>
                    <a:pt x="9968" y="2485"/>
                    <a:pt x="9808" y="2748"/>
                    <a:pt x="9663" y="3017"/>
                  </a:cubicBezTo>
                  <a:cubicBezTo>
                    <a:pt x="9518" y="2748"/>
                    <a:pt x="9358" y="2485"/>
                    <a:pt x="9183" y="2238"/>
                  </a:cubicBezTo>
                  <a:cubicBezTo>
                    <a:pt x="8458" y="1217"/>
                    <a:pt x="7169" y="0"/>
                    <a:pt x="5134" y="0"/>
                  </a:cubicBezTo>
                  <a:cubicBezTo>
                    <a:pt x="5124" y="0"/>
                    <a:pt x="5113" y="0"/>
                    <a:pt x="510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04" name="Google Shape;904;p31"/>
          <p:cNvSpPr/>
          <p:nvPr/>
        </p:nvSpPr>
        <p:spPr>
          <a:xfrm>
            <a:off x="8737202" y="546217"/>
            <a:ext cx="328671" cy="934096"/>
          </a:xfrm>
          <a:custGeom>
            <a:avLst/>
            <a:gdLst/>
            <a:ahLst/>
            <a:cxnLst/>
            <a:rect l="l" t="t" r="r" b="b"/>
            <a:pathLst>
              <a:path w="4169" h="11848" extrusionOk="0">
                <a:moveTo>
                  <a:pt x="2085" y="3215"/>
                </a:moveTo>
                <a:cubicBezTo>
                  <a:pt x="2501" y="3215"/>
                  <a:pt x="2847" y="3727"/>
                  <a:pt x="2847" y="4334"/>
                </a:cubicBezTo>
                <a:lnTo>
                  <a:pt x="2847" y="5406"/>
                </a:lnTo>
                <a:cubicBezTo>
                  <a:pt x="2620" y="5466"/>
                  <a:pt x="2442" y="5763"/>
                  <a:pt x="2442" y="6109"/>
                </a:cubicBezTo>
                <a:cubicBezTo>
                  <a:pt x="2442" y="6454"/>
                  <a:pt x="2608" y="6751"/>
                  <a:pt x="2847" y="6799"/>
                </a:cubicBezTo>
                <a:lnTo>
                  <a:pt x="2847" y="7490"/>
                </a:lnTo>
                <a:cubicBezTo>
                  <a:pt x="2847" y="8097"/>
                  <a:pt x="2501" y="8609"/>
                  <a:pt x="2085" y="8609"/>
                </a:cubicBezTo>
                <a:cubicBezTo>
                  <a:pt x="1668" y="8609"/>
                  <a:pt x="1323" y="8097"/>
                  <a:pt x="1323" y="7490"/>
                </a:cubicBezTo>
                <a:lnTo>
                  <a:pt x="1323" y="4334"/>
                </a:lnTo>
                <a:cubicBezTo>
                  <a:pt x="1323" y="3727"/>
                  <a:pt x="1668" y="3215"/>
                  <a:pt x="2085" y="3215"/>
                </a:cubicBezTo>
                <a:close/>
                <a:moveTo>
                  <a:pt x="2085" y="715"/>
                </a:moveTo>
                <a:cubicBezTo>
                  <a:pt x="2966" y="715"/>
                  <a:pt x="3680" y="1763"/>
                  <a:pt x="3680" y="3061"/>
                </a:cubicBezTo>
                <a:lnTo>
                  <a:pt x="3680" y="5394"/>
                </a:lnTo>
                <a:lnTo>
                  <a:pt x="3335" y="5394"/>
                </a:lnTo>
                <a:lnTo>
                  <a:pt x="3335" y="4346"/>
                </a:lnTo>
                <a:cubicBezTo>
                  <a:pt x="3335" y="3334"/>
                  <a:pt x="2775" y="2525"/>
                  <a:pt x="2085" y="2525"/>
                </a:cubicBezTo>
                <a:cubicBezTo>
                  <a:pt x="1406" y="2525"/>
                  <a:pt x="834" y="3334"/>
                  <a:pt x="834" y="4346"/>
                </a:cubicBezTo>
                <a:lnTo>
                  <a:pt x="834" y="7502"/>
                </a:lnTo>
                <a:cubicBezTo>
                  <a:pt x="834" y="8514"/>
                  <a:pt x="1406" y="9335"/>
                  <a:pt x="2085" y="9335"/>
                </a:cubicBezTo>
                <a:cubicBezTo>
                  <a:pt x="2775" y="9335"/>
                  <a:pt x="3335" y="8514"/>
                  <a:pt x="3335" y="7502"/>
                </a:cubicBezTo>
                <a:lnTo>
                  <a:pt x="3335" y="6823"/>
                </a:lnTo>
                <a:lnTo>
                  <a:pt x="3680" y="6823"/>
                </a:lnTo>
                <a:lnTo>
                  <a:pt x="3680" y="8799"/>
                </a:lnTo>
                <a:cubicBezTo>
                  <a:pt x="3680" y="10085"/>
                  <a:pt x="2966" y="11133"/>
                  <a:pt x="2085" y="11133"/>
                </a:cubicBezTo>
                <a:cubicBezTo>
                  <a:pt x="1204" y="11133"/>
                  <a:pt x="489" y="10097"/>
                  <a:pt x="489" y="8799"/>
                </a:cubicBezTo>
                <a:lnTo>
                  <a:pt x="489" y="3061"/>
                </a:lnTo>
                <a:cubicBezTo>
                  <a:pt x="489" y="1775"/>
                  <a:pt x="1204" y="715"/>
                  <a:pt x="2085" y="715"/>
                </a:cubicBezTo>
                <a:close/>
                <a:moveTo>
                  <a:pt x="2085" y="1"/>
                </a:moveTo>
                <a:cubicBezTo>
                  <a:pt x="942" y="1"/>
                  <a:pt x="1" y="1370"/>
                  <a:pt x="1" y="3061"/>
                </a:cubicBezTo>
                <a:lnTo>
                  <a:pt x="1" y="8799"/>
                </a:lnTo>
                <a:cubicBezTo>
                  <a:pt x="1" y="10478"/>
                  <a:pt x="942" y="11847"/>
                  <a:pt x="2085" y="11847"/>
                </a:cubicBezTo>
                <a:cubicBezTo>
                  <a:pt x="3228" y="11847"/>
                  <a:pt x="4168" y="10478"/>
                  <a:pt x="4168" y="8799"/>
                </a:cubicBezTo>
                <a:lnTo>
                  <a:pt x="4168" y="3049"/>
                </a:lnTo>
                <a:cubicBezTo>
                  <a:pt x="4168" y="1370"/>
                  <a:pt x="3228" y="1"/>
                  <a:pt x="20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79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381DF16-5D4C-4BD4-BE91-9BC1D546DA0E}"/>
              </a:ext>
            </a:extLst>
          </p:cNvPr>
          <p:cNvGrpSpPr/>
          <p:nvPr/>
        </p:nvGrpSpPr>
        <p:grpSpPr>
          <a:xfrm>
            <a:off x="723900" y="290286"/>
            <a:ext cx="10706100" cy="6110514"/>
            <a:chOff x="685800" y="-1066800"/>
            <a:chExt cx="10706100" cy="87630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A0B6CCF-D0B6-4B4B-8B44-D0A4D82718AA}"/>
                </a:ext>
              </a:extLst>
            </p:cNvPr>
            <p:cNvSpPr/>
            <p:nvPr/>
          </p:nvSpPr>
          <p:spPr>
            <a:xfrm>
              <a:off x="800100" y="-952500"/>
              <a:ext cx="10591800" cy="8648700"/>
            </a:xfrm>
            <a:prstGeom prst="roundRect">
              <a:avLst>
                <a:gd name="adj" fmla="val 13143"/>
              </a:avLst>
            </a:prstGeom>
            <a:solidFill>
              <a:srgbClr val="2184BE"/>
            </a:solidFill>
            <a:ln>
              <a:solidFill>
                <a:srgbClr val="2184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655111C-BDE0-4C17-AD72-C63C247FD828}"/>
                </a:ext>
              </a:extLst>
            </p:cNvPr>
            <p:cNvSpPr/>
            <p:nvPr/>
          </p:nvSpPr>
          <p:spPr>
            <a:xfrm>
              <a:off x="685800" y="-1066800"/>
              <a:ext cx="10591800" cy="8648700"/>
            </a:xfrm>
            <a:prstGeom prst="roundRect">
              <a:avLst>
                <a:gd name="adj" fmla="val 13143"/>
              </a:avLst>
            </a:prstGeom>
            <a:solidFill>
              <a:schemeClr val="bg1"/>
            </a:solidFill>
            <a:ln>
              <a:solidFill>
                <a:srgbClr val="2184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22C56A-50C4-4B62-A2E1-89525D41AB20}"/>
              </a:ext>
            </a:extLst>
          </p:cNvPr>
          <p:cNvSpPr/>
          <p:nvPr/>
        </p:nvSpPr>
        <p:spPr>
          <a:xfrm>
            <a:off x="1036077" y="540657"/>
            <a:ext cx="99748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2/a </a:t>
            </a:r>
            <a:r>
              <a:rPr lang="en-US" sz="27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Điền</a:t>
            </a:r>
            <a:r>
              <a:rPr lang="en-US" sz="27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truyện</a:t>
            </a:r>
            <a:r>
              <a:rPr lang="en-US" sz="27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en-US" sz="27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7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7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chỗ</a:t>
            </a:r>
            <a:r>
              <a:rPr lang="en-US" sz="27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chấm</a:t>
            </a:r>
            <a:r>
              <a:rPr lang="en-US" sz="27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4882D-3CF8-49FD-8C4F-A9CFAC671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3" y="2019780"/>
            <a:ext cx="5439235" cy="5162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ABAEB-54F7-43DD-80A3-233101F021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88" y="2633429"/>
            <a:ext cx="4122970" cy="412297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5EE8FE0-8AD5-4A17-A7B5-EC4E56E08EA9}"/>
              </a:ext>
            </a:extLst>
          </p:cNvPr>
          <p:cNvSpPr/>
          <p:nvPr/>
        </p:nvSpPr>
        <p:spPr>
          <a:xfrm>
            <a:off x="2130999" y="3854297"/>
            <a:ext cx="2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EC525D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EC525D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EC525D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tác phẩm văn học được in ra hoặc viết ra thành 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60FB11-5584-4534-ADEC-5E4383ACF46F}"/>
              </a:ext>
            </a:extLst>
          </p:cNvPr>
          <p:cNvSpPr/>
          <p:nvPr/>
        </p:nvSpPr>
        <p:spPr>
          <a:xfrm>
            <a:off x="6496170" y="3770992"/>
            <a:ext cx="37645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một chuỗi các sự kiện diễn ra có đầu, có cuối,có thật hoặc do con người tưởng tượng ra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BE032C-8EF9-45E7-BA67-B394BFDD574A}"/>
              </a:ext>
            </a:extLst>
          </p:cNvPr>
          <p:cNvSpPr/>
          <p:nvPr/>
        </p:nvSpPr>
        <p:spPr>
          <a:xfrm>
            <a:off x="986971" y="1188357"/>
            <a:ext cx="10305143" cy="1873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………….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trung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…………,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tình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……….. ,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………... .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Đừng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biến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………….,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dirty="0">
                <a:latin typeface="UTM Avo" panose="02040603050506020204" pitchFamily="18" charset="0"/>
                <a:cs typeface="Times New Roman" panose="02020603050405020304" pitchFamily="18" charset="0"/>
              </a:rPr>
              <a:t> ………… 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8CD9CB-D655-4E6B-901A-6255B7F3F5D6}"/>
              </a:ext>
            </a:extLst>
          </p:cNvPr>
          <p:cNvSpPr/>
          <p:nvPr/>
        </p:nvSpPr>
        <p:spPr>
          <a:xfrm>
            <a:off x="1353184" y="1304451"/>
            <a:ext cx="1555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41C96-C468-4A1D-AFFC-058D2D91CB02}"/>
              </a:ext>
            </a:extLst>
          </p:cNvPr>
          <p:cNvSpPr/>
          <p:nvPr/>
        </p:nvSpPr>
        <p:spPr>
          <a:xfrm>
            <a:off x="5407084" y="1287475"/>
            <a:ext cx="145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EC525D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B09AC5-C3F0-41C2-89F7-E72498A0D559}"/>
              </a:ext>
            </a:extLst>
          </p:cNvPr>
          <p:cNvSpPr/>
          <p:nvPr/>
        </p:nvSpPr>
        <p:spPr>
          <a:xfrm>
            <a:off x="1494972" y="1922274"/>
            <a:ext cx="1599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DC2644-84C1-4234-907E-263685BFFF7B}"/>
              </a:ext>
            </a:extLst>
          </p:cNvPr>
          <p:cNvSpPr/>
          <p:nvPr/>
        </p:nvSpPr>
        <p:spPr>
          <a:xfrm>
            <a:off x="5739098" y="1892691"/>
            <a:ext cx="145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EC525D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ED9A07-C990-4490-9F70-00AA713D7BFD}"/>
              </a:ext>
            </a:extLst>
          </p:cNvPr>
          <p:cNvSpPr/>
          <p:nvPr/>
        </p:nvSpPr>
        <p:spPr>
          <a:xfrm>
            <a:off x="9348912" y="1912375"/>
            <a:ext cx="161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963E3E-A819-4FDD-8D8E-A2764AAE4806}"/>
              </a:ext>
            </a:extLst>
          </p:cNvPr>
          <p:cNvSpPr/>
          <p:nvPr/>
        </p:nvSpPr>
        <p:spPr>
          <a:xfrm>
            <a:off x="2973876" y="2525196"/>
            <a:ext cx="1613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EC525D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>
            <a:extLst>
              <a:ext uri="{FF2B5EF4-FFF2-40B4-BE49-F238E27FC236}">
                <a16:creationId xmlns:a16="http://schemas.microsoft.com/office/drawing/2014/main" id="{52C35DD0-2445-4C55-BF43-24339C06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496888"/>
            <a:ext cx="76200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2b/ Đặt </a:t>
            </a:r>
            <a:r>
              <a:rPr lang="en-US" altLang="en-US" sz="3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hỏi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ngã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chữ in nghiêng?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hộp thịt ra chỉ thấy toàn </a:t>
            </a:r>
            <a:r>
              <a:rPr lang="en-US" altLang="en-US" sz="3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Nó cứ tranh </a:t>
            </a:r>
            <a:r>
              <a:rPr lang="en-US" altLang="en-US" sz="3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lo </a:t>
            </a:r>
            <a:r>
              <a:rPr lang="en-US" altLang="en-US" sz="3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 công việc.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Anh không lo </a:t>
            </a:r>
            <a:r>
              <a:rPr lang="en-US" altLang="en-US" sz="3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 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ngơi. Anh phải </a:t>
            </a:r>
            <a:r>
              <a:rPr lang="en-US" altLang="en-US" sz="3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 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sức khoẻ chứ!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03977-4F06-44F4-B316-815BC018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774" y="2020887"/>
            <a:ext cx="815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2ED2B-1B9E-4CE6-862D-97B4E73FA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2020888"/>
            <a:ext cx="792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CB7D9-3E9C-4A7B-AEDD-645973C9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2590801"/>
            <a:ext cx="749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42384-E376-41F8-8EE4-44B9E49D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2554288"/>
            <a:ext cx="74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31191-5218-4900-8BD1-A3757833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657601"/>
            <a:ext cx="1004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1307E0-5561-4DA7-87ED-39829955A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230688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6296" y="883895"/>
            <a:ext cx="11836400" cy="3583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51B3CDC-8953-4068-B9A3-7AFBF99A54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2567BA2-6EC6-4953-BE2E-C10D44A33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A6EEDE-80C7-4FB3-9F5A-2DF3CABF3BE6}"/>
              </a:ext>
            </a:extLst>
          </p:cNvPr>
          <p:cNvSpPr txBox="1"/>
          <p:nvPr/>
        </p:nvSpPr>
        <p:spPr>
          <a:xfrm>
            <a:off x="739704" y="969667"/>
            <a:ext cx="10339160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thơm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ngon</a:t>
            </a:r>
            <a:endParaRPr lang="en-US" sz="3200" dirty="0">
              <a:latin typeface="UTM Avo" panose="02040603050506020204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– co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  <a:cs typeface="Times New Roman" pitchFamily="18" charset="0"/>
              </a:rPr>
              <a:t>thôi</a:t>
            </a:r>
            <a:r>
              <a:rPr lang="en-US" sz="320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latin typeface="UTM Avo" panose="02040603050506020204" pitchFamily="18" charset="0"/>
                <a:cs typeface="Times New Roman" pitchFamily="18" charset="0"/>
              </a:rPr>
              <a:t>Thêm nặng – mới thật lạ đời 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latin typeface="UTM Avo" panose="02040603050506020204" pitchFamily="18" charset="0"/>
                <a:cs typeface="Times New Roman" pitchFamily="18" charset="0"/>
              </a:rPr>
              <a:t>Bỗng nhiên thành vết xoong nồi nhọ nhem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组合 17">
            <a:extLst>
              <a:ext uri="{FF2B5EF4-FFF2-40B4-BE49-F238E27FC236}">
                <a16:creationId xmlns:a16="http://schemas.microsoft.com/office/drawing/2014/main" id="{717F9FAB-DE37-4053-938B-B6BFC0AA27EB}"/>
              </a:ext>
            </a:extLst>
          </p:cNvPr>
          <p:cNvGrpSpPr/>
          <p:nvPr/>
        </p:nvGrpSpPr>
        <p:grpSpPr>
          <a:xfrm>
            <a:off x="1800670" y="4260838"/>
            <a:ext cx="2472663" cy="1882346"/>
            <a:chOff x="4469128" y="3000696"/>
            <a:chExt cx="2798425" cy="1882346"/>
          </a:xfrm>
        </p:grpSpPr>
        <p:pic>
          <p:nvPicPr>
            <p:cNvPr id="32" name="图片 7">
              <a:extLst>
                <a:ext uri="{FF2B5EF4-FFF2-40B4-BE49-F238E27FC236}">
                  <a16:creationId xmlns:a16="http://schemas.microsoft.com/office/drawing/2014/main" id="{CE347E62-9A95-4F07-86F9-57D19A62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82847">
              <a:off x="4632268" y="3000696"/>
              <a:ext cx="2635285" cy="1882346"/>
            </a:xfrm>
            <a:prstGeom prst="rect">
              <a:avLst/>
            </a:prstGeom>
          </p:spPr>
        </p:pic>
        <p:sp>
          <p:nvSpPr>
            <p:cNvPr id="33" name="文本框 9">
              <a:extLst>
                <a:ext uri="{FF2B5EF4-FFF2-40B4-BE49-F238E27FC236}">
                  <a16:creationId xmlns:a16="http://schemas.microsoft.com/office/drawing/2014/main" id="{878ACB8E-CDF3-4505-B323-5456A771EF05}"/>
                </a:ext>
              </a:extLst>
            </p:cNvPr>
            <p:cNvSpPr txBox="1"/>
            <p:nvPr/>
          </p:nvSpPr>
          <p:spPr>
            <a:xfrm>
              <a:off x="4469128" y="3472320"/>
              <a:ext cx="2598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C00000"/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Nho</a:t>
              </a:r>
              <a:endParaRPr lang="zh-CN" altLang="en-US" sz="4000" b="1" dirty="0">
                <a:solidFill>
                  <a:srgbClr val="C00000"/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37" name="组合 17">
            <a:extLst>
              <a:ext uri="{FF2B5EF4-FFF2-40B4-BE49-F238E27FC236}">
                <a16:creationId xmlns:a16="http://schemas.microsoft.com/office/drawing/2014/main" id="{A6B205A8-346E-45C5-BC59-35C5FDB9C037}"/>
              </a:ext>
            </a:extLst>
          </p:cNvPr>
          <p:cNvGrpSpPr/>
          <p:nvPr/>
        </p:nvGrpSpPr>
        <p:grpSpPr>
          <a:xfrm>
            <a:off x="5002390" y="4304373"/>
            <a:ext cx="2472663" cy="1882346"/>
            <a:chOff x="4469128" y="3000696"/>
            <a:chExt cx="2798425" cy="1882346"/>
          </a:xfrm>
        </p:grpSpPr>
        <p:pic>
          <p:nvPicPr>
            <p:cNvPr id="38" name="图片 7">
              <a:extLst>
                <a:ext uri="{FF2B5EF4-FFF2-40B4-BE49-F238E27FC236}">
                  <a16:creationId xmlns:a16="http://schemas.microsoft.com/office/drawing/2014/main" id="{BE0837DB-5C2C-4529-8676-7D61CD8FD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82847">
              <a:off x="4632268" y="3000696"/>
              <a:ext cx="2635285" cy="1882346"/>
            </a:xfrm>
            <a:prstGeom prst="rect">
              <a:avLst/>
            </a:prstGeom>
          </p:spPr>
        </p:pic>
        <p:sp>
          <p:nvSpPr>
            <p:cNvPr id="39" name="文本框 9">
              <a:extLst>
                <a:ext uri="{FF2B5EF4-FFF2-40B4-BE49-F238E27FC236}">
                  <a16:creationId xmlns:a16="http://schemas.microsoft.com/office/drawing/2014/main" id="{CF699A32-83AA-408F-9C6B-910A71E07967}"/>
                </a:ext>
              </a:extLst>
            </p:cNvPr>
            <p:cNvSpPr txBox="1"/>
            <p:nvPr/>
          </p:nvSpPr>
          <p:spPr>
            <a:xfrm>
              <a:off x="4469128" y="3472320"/>
              <a:ext cx="2598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C00000"/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Nhỏ</a:t>
              </a:r>
              <a:endParaRPr lang="zh-CN" altLang="en-US" sz="4000" b="1" dirty="0">
                <a:solidFill>
                  <a:srgbClr val="C00000"/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A2D1E49-88AB-4A56-883C-22F1788465E9}"/>
              </a:ext>
            </a:extLst>
          </p:cNvPr>
          <p:cNvSpPr/>
          <p:nvPr/>
        </p:nvSpPr>
        <p:spPr>
          <a:xfrm>
            <a:off x="739704" y="268224"/>
            <a:ext cx="9974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3/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组合 17">
            <a:extLst>
              <a:ext uri="{FF2B5EF4-FFF2-40B4-BE49-F238E27FC236}">
                <a16:creationId xmlns:a16="http://schemas.microsoft.com/office/drawing/2014/main" id="{71FC222E-648E-4470-A1E6-F899C195C41F}"/>
              </a:ext>
            </a:extLst>
          </p:cNvPr>
          <p:cNvGrpSpPr/>
          <p:nvPr/>
        </p:nvGrpSpPr>
        <p:grpSpPr>
          <a:xfrm>
            <a:off x="8283296" y="4304373"/>
            <a:ext cx="2472663" cy="1882346"/>
            <a:chOff x="4469128" y="3000696"/>
            <a:chExt cx="2798425" cy="1882346"/>
          </a:xfrm>
        </p:grpSpPr>
        <p:pic>
          <p:nvPicPr>
            <p:cNvPr id="22" name="图片 7">
              <a:extLst>
                <a:ext uri="{FF2B5EF4-FFF2-40B4-BE49-F238E27FC236}">
                  <a16:creationId xmlns:a16="http://schemas.microsoft.com/office/drawing/2014/main" id="{E914DFDD-81CB-4429-9835-B20DD33E9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82847">
              <a:off x="4632268" y="3000696"/>
              <a:ext cx="2635285" cy="1882346"/>
            </a:xfrm>
            <a:prstGeom prst="rect">
              <a:avLst/>
            </a:prstGeom>
          </p:spPr>
        </p:pic>
        <p:sp>
          <p:nvSpPr>
            <p:cNvPr id="23" name="文本框 9">
              <a:extLst>
                <a:ext uri="{FF2B5EF4-FFF2-40B4-BE49-F238E27FC236}">
                  <a16:creationId xmlns:a16="http://schemas.microsoft.com/office/drawing/2014/main" id="{BEEC4CAC-C5BB-4A5D-8032-241094A66353}"/>
                </a:ext>
              </a:extLst>
            </p:cNvPr>
            <p:cNvSpPr txBox="1"/>
            <p:nvPr/>
          </p:nvSpPr>
          <p:spPr>
            <a:xfrm>
              <a:off x="4469128" y="3472320"/>
              <a:ext cx="2598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>
                  <a:solidFill>
                    <a:srgbClr val="C00000"/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Nhọ</a:t>
              </a:r>
              <a:endParaRPr lang="zh-CN" altLang="en-US" sz="4000" b="1" dirty="0">
                <a:solidFill>
                  <a:srgbClr val="C00000"/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5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6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7799" y="177800"/>
            <a:ext cx="11836400" cy="3892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51B3CDC-8953-4068-B9A3-7AFBF99A54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2567BA2-6EC6-4953-BE2E-C10D44A33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A6EEDE-80C7-4FB3-9F5A-2DF3CABF3BE6}"/>
              </a:ext>
            </a:extLst>
          </p:cNvPr>
          <p:cNvSpPr txBox="1"/>
          <p:nvPr/>
        </p:nvSpPr>
        <p:spPr>
          <a:xfrm>
            <a:off x="614590" y="1012911"/>
            <a:ext cx="10339160" cy="2955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tay</a:t>
            </a:r>
            <a:endParaRPr lang="en-US" sz="3200" dirty="0">
              <a:latin typeface="UTM Avo" panose="02040603050506020204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bút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ngay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huyền</a:t>
            </a:r>
            <a:endParaRPr lang="en-US" sz="3200" dirty="0">
              <a:latin typeface="UTM Avo" panose="02040603050506020204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kim</a:t>
            </a:r>
            <a:br>
              <a:rPr lang="en-US" sz="3200" dirty="0">
                <a:latin typeface="UTM Avo" panose="02040603050506020204" pitchFamily="18" charset="0"/>
                <a:cs typeface="Times New Roman" pitchFamily="18" charset="0"/>
              </a:rPr>
            </a:b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nặng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组合 17">
            <a:extLst>
              <a:ext uri="{FF2B5EF4-FFF2-40B4-BE49-F238E27FC236}">
                <a16:creationId xmlns:a16="http://schemas.microsoft.com/office/drawing/2014/main" id="{C07A0CB2-0745-486B-AEB1-55FFBCD0EE60}"/>
              </a:ext>
            </a:extLst>
          </p:cNvPr>
          <p:cNvGrpSpPr/>
          <p:nvPr/>
        </p:nvGrpSpPr>
        <p:grpSpPr>
          <a:xfrm>
            <a:off x="447518" y="3921242"/>
            <a:ext cx="2472663" cy="1882346"/>
            <a:chOff x="4469128" y="3000696"/>
            <a:chExt cx="2798425" cy="1882346"/>
          </a:xfrm>
        </p:grpSpPr>
        <p:pic>
          <p:nvPicPr>
            <p:cNvPr id="23" name="图片 7">
              <a:extLst>
                <a:ext uri="{FF2B5EF4-FFF2-40B4-BE49-F238E27FC236}">
                  <a16:creationId xmlns:a16="http://schemas.microsoft.com/office/drawing/2014/main" id="{5D7CC16C-0605-4583-A0AB-281B4F398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82847">
              <a:off x="4632268" y="3000696"/>
              <a:ext cx="2635285" cy="1882346"/>
            </a:xfrm>
            <a:prstGeom prst="rect">
              <a:avLst/>
            </a:prstGeom>
          </p:spPr>
        </p:pic>
        <p:sp>
          <p:nvSpPr>
            <p:cNvPr id="24" name="文本框 9">
              <a:extLst>
                <a:ext uri="{FF2B5EF4-FFF2-40B4-BE49-F238E27FC236}">
                  <a16:creationId xmlns:a16="http://schemas.microsoft.com/office/drawing/2014/main" id="{AD032BAE-432A-43E9-B285-A0C818EBE7EE}"/>
                </a:ext>
              </a:extLst>
            </p:cNvPr>
            <p:cNvSpPr txBox="1"/>
            <p:nvPr/>
          </p:nvSpPr>
          <p:spPr>
            <a:xfrm>
              <a:off x="4469128" y="3472320"/>
              <a:ext cx="2598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C00000"/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Chi</a:t>
              </a:r>
              <a:endParaRPr lang="zh-CN" altLang="en-US" sz="4000" b="1" dirty="0">
                <a:solidFill>
                  <a:srgbClr val="C00000"/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914" y="849971"/>
            <a:ext cx="841826" cy="6785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361" y="2651977"/>
            <a:ext cx="499965" cy="701922"/>
          </a:xfrm>
          <a:prstGeom prst="rect">
            <a:avLst/>
          </a:prstGeom>
        </p:spPr>
      </p:pic>
      <p:pic>
        <p:nvPicPr>
          <p:cNvPr id="25" name="图片 14">
            <a:extLst>
              <a:ext uri="{FF2B5EF4-FFF2-40B4-BE49-F238E27FC236}">
                <a16:creationId xmlns:a16="http://schemas.microsoft.com/office/drawing/2014/main" id="{3219A4BD-554A-4658-A9F0-E345D2C14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0381" y="1464391"/>
            <a:ext cx="633276" cy="729066"/>
          </a:xfrm>
          <a:prstGeom prst="rect">
            <a:avLst/>
          </a:prstGeom>
        </p:spPr>
      </p:pic>
      <p:pic>
        <p:nvPicPr>
          <p:cNvPr id="26" name="图片 15">
            <a:extLst>
              <a:ext uri="{FF2B5EF4-FFF2-40B4-BE49-F238E27FC236}">
                <a16:creationId xmlns:a16="http://schemas.microsoft.com/office/drawing/2014/main" id="{16F192F4-60E9-4155-A059-FD25A1564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3009" y="2598172"/>
            <a:ext cx="583290" cy="730842"/>
          </a:xfrm>
          <a:prstGeom prst="rect">
            <a:avLst/>
          </a:prstGeom>
        </p:spPr>
      </p:pic>
      <p:pic>
        <p:nvPicPr>
          <p:cNvPr id="27" name="图片 14">
            <a:extLst>
              <a:ext uri="{FF2B5EF4-FFF2-40B4-BE49-F238E27FC236}">
                <a16:creationId xmlns:a16="http://schemas.microsoft.com/office/drawing/2014/main" id="{A68710F4-BCBC-44A7-BEF2-F09A6BCC5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656" y="5362363"/>
            <a:ext cx="1228746" cy="990462"/>
          </a:xfrm>
          <a:prstGeom prst="rect">
            <a:avLst/>
          </a:prstGeom>
        </p:spPr>
      </p:pic>
      <p:pic>
        <p:nvPicPr>
          <p:cNvPr id="28" name="图片 16">
            <a:extLst>
              <a:ext uri="{FF2B5EF4-FFF2-40B4-BE49-F238E27FC236}">
                <a16:creationId xmlns:a16="http://schemas.microsoft.com/office/drawing/2014/main" id="{6738D3F1-93BA-42C0-A979-4C9ED6A3E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584" y="5339256"/>
            <a:ext cx="729759" cy="102454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id="{8152F6F0-9186-4D4E-9370-C7C70F7032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822" y="5195733"/>
            <a:ext cx="924343" cy="1064160"/>
          </a:xfrm>
          <a:prstGeom prst="rect">
            <a:avLst/>
          </a:prstGeom>
        </p:spPr>
      </p:pic>
      <p:pic>
        <p:nvPicPr>
          <p:cNvPr id="30" name="图片 15">
            <a:extLst>
              <a:ext uri="{FF2B5EF4-FFF2-40B4-BE49-F238E27FC236}">
                <a16:creationId xmlns:a16="http://schemas.microsoft.com/office/drawing/2014/main" id="{A8D26519-2EB6-4B2C-B2BD-1CFC4138EA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5651" y="5244880"/>
            <a:ext cx="851382" cy="1066752"/>
          </a:xfrm>
          <a:prstGeom prst="rect">
            <a:avLst/>
          </a:prstGeom>
        </p:spPr>
      </p:pic>
      <p:grpSp>
        <p:nvGrpSpPr>
          <p:cNvPr id="31" name="组合 17">
            <a:extLst>
              <a:ext uri="{FF2B5EF4-FFF2-40B4-BE49-F238E27FC236}">
                <a16:creationId xmlns:a16="http://schemas.microsoft.com/office/drawing/2014/main" id="{717F9FAB-DE37-4053-938B-B6BFC0AA27EB}"/>
              </a:ext>
            </a:extLst>
          </p:cNvPr>
          <p:cNvGrpSpPr/>
          <p:nvPr/>
        </p:nvGrpSpPr>
        <p:grpSpPr>
          <a:xfrm>
            <a:off x="3397196" y="3921242"/>
            <a:ext cx="2472663" cy="1882346"/>
            <a:chOff x="4469128" y="3000696"/>
            <a:chExt cx="2798425" cy="1882346"/>
          </a:xfrm>
        </p:grpSpPr>
        <p:pic>
          <p:nvPicPr>
            <p:cNvPr id="32" name="图片 7">
              <a:extLst>
                <a:ext uri="{FF2B5EF4-FFF2-40B4-BE49-F238E27FC236}">
                  <a16:creationId xmlns:a16="http://schemas.microsoft.com/office/drawing/2014/main" id="{CE347E62-9A95-4F07-86F9-57D19A62D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82847">
              <a:off x="4632268" y="3000696"/>
              <a:ext cx="2635285" cy="1882346"/>
            </a:xfrm>
            <a:prstGeom prst="rect">
              <a:avLst/>
            </a:prstGeom>
          </p:spPr>
        </p:pic>
        <p:sp>
          <p:nvSpPr>
            <p:cNvPr id="33" name="文本框 9">
              <a:extLst>
                <a:ext uri="{FF2B5EF4-FFF2-40B4-BE49-F238E27FC236}">
                  <a16:creationId xmlns:a16="http://schemas.microsoft.com/office/drawing/2014/main" id="{878ACB8E-CDF3-4505-B323-5456A771EF05}"/>
                </a:ext>
              </a:extLst>
            </p:cNvPr>
            <p:cNvSpPr txBox="1"/>
            <p:nvPr/>
          </p:nvSpPr>
          <p:spPr>
            <a:xfrm>
              <a:off x="4469128" y="3472320"/>
              <a:ext cx="2598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C00000"/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Chì</a:t>
              </a:r>
              <a:endParaRPr lang="zh-CN" altLang="en-US" sz="4000" b="1" dirty="0">
                <a:solidFill>
                  <a:srgbClr val="C00000"/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34" name="组合 17">
            <a:extLst>
              <a:ext uri="{FF2B5EF4-FFF2-40B4-BE49-F238E27FC236}">
                <a16:creationId xmlns:a16="http://schemas.microsoft.com/office/drawing/2014/main" id="{4D296C24-1884-40A0-9003-24333A218063}"/>
              </a:ext>
            </a:extLst>
          </p:cNvPr>
          <p:cNvGrpSpPr/>
          <p:nvPr/>
        </p:nvGrpSpPr>
        <p:grpSpPr>
          <a:xfrm>
            <a:off x="6169893" y="3921242"/>
            <a:ext cx="2472663" cy="1882346"/>
            <a:chOff x="4469128" y="3000696"/>
            <a:chExt cx="2798425" cy="1882346"/>
          </a:xfrm>
        </p:grpSpPr>
        <p:pic>
          <p:nvPicPr>
            <p:cNvPr id="35" name="图片 7">
              <a:extLst>
                <a:ext uri="{FF2B5EF4-FFF2-40B4-BE49-F238E27FC236}">
                  <a16:creationId xmlns:a16="http://schemas.microsoft.com/office/drawing/2014/main" id="{9DCB6E2E-B99B-4BF4-938A-614B1CDD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82847">
              <a:off x="4632268" y="3000696"/>
              <a:ext cx="2635285" cy="1882346"/>
            </a:xfrm>
            <a:prstGeom prst="rect">
              <a:avLst/>
            </a:prstGeom>
          </p:spPr>
        </p:pic>
        <p:sp>
          <p:nvSpPr>
            <p:cNvPr id="36" name="文本框 9">
              <a:extLst>
                <a:ext uri="{FF2B5EF4-FFF2-40B4-BE49-F238E27FC236}">
                  <a16:creationId xmlns:a16="http://schemas.microsoft.com/office/drawing/2014/main" id="{12F30336-7DD6-420B-8EF1-F0E434F5BAF4}"/>
                </a:ext>
              </a:extLst>
            </p:cNvPr>
            <p:cNvSpPr txBox="1"/>
            <p:nvPr/>
          </p:nvSpPr>
          <p:spPr>
            <a:xfrm>
              <a:off x="4469128" y="3472320"/>
              <a:ext cx="2598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C00000"/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Chỉ</a:t>
              </a:r>
              <a:endParaRPr lang="zh-CN" altLang="en-US" sz="4000" b="1" dirty="0">
                <a:solidFill>
                  <a:srgbClr val="C00000"/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37" name="组合 17">
            <a:extLst>
              <a:ext uri="{FF2B5EF4-FFF2-40B4-BE49-F238E27FC236}">
                <a16:creationId xmlns:a16="http://schemas.microsoft.com/office/drawing/2014/main" id="{A6B205A8-346E-45C5-BC59-35C5FDB9C037}"/>
              </a:ext>
            </a:extLst>
          </p:cNvPr>
          <p:cNvGrpSpPr/>
          <p:nvPr/>
        </p:nvGrpSpPr>
        <p:grpSpPr>
          <a:xfrm>
            <a:off x="8942590" y="3921242"/>
            <a:ext cx="2472663" cy="1882346"/>
            <a:chOff x="4469128" y="3000696"/>
            <a:chExt cx="2798425" cy="1882346"/>
          </a:xfrm>
        </p:grpSpPr>
        <p:pic>
          <p:nvPicPr>
            <p:cNvPr id="38" name="图片 7">
              <a:extLst>
                <a:ext uri="{FF2B5EF4-FFF2-40B4-BE49-F238E27FC236}">
                  <a16:creationId xmlns:a16="http://schemas.microsoft.com/office/drawing/2014/main" id="{BE0837DB-5C2C-4529-8676-7D61CD8FD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82847">
              <a:off x="4632268" y="3000696"/>
              <a:ext cx="2635285" cy="1882346"/>
            </a:xfrm>
            <a:prstGeom prst="rect">
              <a:avLst/>
            </a:prstGeom>
          </p:spPr>
        </p:pic>
        <p:sp>
          <p:nvSpPr>
            <p:cNvPr id="39" name="文本框 9">
              <a:extLst>
                <a:ext uri="{FF2B5EF4-FFF2-40B4-BE49-F238E27FC236}">
                  <a16:creationId xmlns:a16="http://schemas.microsoft.com/office/drawing/2014/main" id="{CF699A32-83AA-408F-9C6B-910A71E07967}"/>
                </a:ext>
              </a:extLst>
            </p:cNvPr>
            <p:cNvSpPr txBox="1"/>
            <p:nvPr/>
          </p:nvSpPr>
          <p:spPr>
            <a:xfrm>
              <a:off x="4469128" y="3472320"/>
              <a:ext cx="2598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C00000"/>
                  </a:solidFill>
                  <a:latin typeface="UTM Avo" panose="02040603050506020204" pitchFamily="18" charset="0"/>
                  <a:ea typeface="方正卡通简体" panose="03000509000000000000" pitchFamily="65" charset="-122"/>
                </a:rPr>
                <a:t>Chị</a:t>
              </a:r>
              <a:endParaRPr lang="zh-CN" altLang="en-US" sz="4000" b="1" dirty="0">
                <a:solidFill>
                  <a:srgbClr val="C00000"/>
                </a:solidFill>
                <a:latin typeface="UTM Avo" panose="02040603050506020204" pitchFamily="18" charset="0"/>
                <a:ea typeface="方正卡通简体" panose="03000509000000000000" pitchFamily="65" charset="-122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A2D1E49-88AB-4A56-883C-22F1788465E9}"/>
              </a:ext>
            </a:extLst>
          </p:cNvPr>
          <p:cNvSpPr/>
          <p:nvPr/>
        </p:nvSpPr>
        <p:spPr>
          <a:xfrm>
            <a:off x="652619" y="481663"/>
            <a:ext cx="9974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3/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15688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55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5视频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E58583B-B4E3-4F30-9403-7488B28B36C1}"/>
  <p:tag name="GENSWF_ADVANCE_TIME" val="13.020"/>
  <p:tag name="ISPRING_CUSTOM_TIMING_US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Reading Skills Task Cards by Slidesgo">
  <a:themeElements>
    <a:clrScheme name="Simple Light">
      <a:dk1>
        <a:srgbClr val="FFCC00"/>
      </a:dk1>
      <a:lt1>
        <a:srgbClr val="FFEEBA"/>
      </a:lt1>
      <a:dk2>
        <a:srgbClr val="FF9500"/>
      </a:dk2>
      <a:lt2>
        <a:srgbClr val="FFBC52"/>
      </a:lt2>
      <a:accent1>
        <a:srgbClr val="042D99"/>
      </a:accent1>
      <a:accent2>
        <a:srgbClr val="9AA6FD"/>
      </a:accent2>
      <a:accent3>
        <a:srgbClr val="4DD11E"/>
      </a:accent3>
      <a:accent4>
        <a:srgbClr val="B8E9A7"/>
      </a:accent4>
      <a:accent5>
        <a:srgbClr val="000000"/>
      </a:accent5>
      <a:accent6>
        <a:srgbClr val="F0F0F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464</Words>
  <Application>Microsoft Office PowerPoint</Application>
  <PresentationFormat>Widescreen</PresentationFormat>
  <Paragraphs>58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UTM Azuki</vt:lpstr>
      <vt:lpstr>UVN Hai Ba Trung</vt:lpstr>
      <vt:lpstr>方正卡通简体</vt:lpstr>
      <vt:lpstr>Times New Roman</vt:lpstr>
      <vt:lpstr>UTM Avo</vt:lpstr>
      <vt:lpstr>#9Slide03 AllRoundGothic</vt:lpstr>
      <vt:lpstr>UTM Aircona</vt:lpstr>
      <vt:lpstr>Arial</vt:lpstr>
      <vt:lpstr>Patrick Hand SC</vt:lpstr>
      <vt:lpstr>Roboto Condensed Light</vt:lpstr>
      <vt:lpstr>等线</vt:lpstr>
      <vt:lpstr>Comfortaa</vt:lpstr>
      <vt:lpstr>等线 Light</vt:lpstr>
      <vt:lpstr>Wingdings 3</vt:lpstr>
      <vt:lpstr>Quicksand</vt:lpstr>
      <vt:lpstr>Calibri</vt:lpstr>
      <vt:lpstr>UTM Demian KT</vt:lpstr>
      <vt:lpstr>Tahoma</vt:lpstr>
      <vt:lpstr>UTM Ong Do Gia</vt:lpstr>
      <vt:lpstr>Trebuchet MS</vt:lpstr>
      <vt:lpstr>Office 主题​​</vt:lpstr>
      <vt:lpstr>Facet</vt:lpstr>
      <vt:lpstr>Reading Skills Task Cards by Slidesgo</vt:lpstr>
      <vt:lpstr>PowerPoint Presentation</vt:lpstr>
      <vt:lpstr>Bài tập Tuần 23</vt:lpstr>
      <vt:lpstr>PowerPoint Presentation</vt:lpstr>
      <vt:lpstr>PowerPoint Presentation</vt:lpstr>
      <vt:lpstr>Bài tập Tuần 24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25视频</dc:title>
  <dc:creator>Administrator</dc:creator>
  <cp:lastModifiedBy>Win10Pro</cp:lastModifiedBy>
  <cp:revision>34</cp:revision>
  <dcterms:created xsi:type="dcterms:W3CDTF">2017-07-27T09:27:08Z</dcterms:created>
  <dcterms:modified xsi:type="dcterms:W3CDTF">2022-02-26T14:02:09Z</dcterms:modified>
  <cp:version>Nms</cp:version>
</cp:coreProperties>
</file>