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media1.WAV" ContentType="audio/x-wav"/>
  <Override PartName="/ppt/media/media2.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8" r:id="rId2"/>
  </p:sldMasterIdLst>
  <p:notesMasterIdLst>
    <p:notesMasterId r:id="rId39"/>
  </p:notesMasterIdLst>
  <p:sldIdLst>
    <p:sldId id="399" r:id="rId3"/>
    <p:sldId id="310" r:id="rId4"/>
    <p:sldId id="275" r:id="rId5"/>
    <p:sldId id="276" r:id="rId6"/>
    <p:sldId id="398" r:id="rId7"/>
    <p:sldId id="314" r:id="rId8"/>
    <p:sldId id="315" r:id="rId9"/>
    <p:sldId id="363" r:id="rId10"/>
    <p:sldId id="364" r:id="rId11"/>
    <p:sldId id="365" r:id="rId12"/>
    <p:sldId id="366" r:id="rId13"/>
    <p:sldId id="367" r:id="rId14"/>
    <p:sldId id="368" r:id="rId15"/>
    <p:sldId id="369" r:id="rId16"/>
    <p:sldId id="370" r:id="rId17"/>
    <p:sldId id="371" r:id="rId18"/>
    <p:sldId id="372" r:id="rId19"/>
    <p:sldId id="394" r:id="rId20"/>
    <p:sldId id="395" r:id="rId21"/>
    <p:sldId id="374" r:id="rId22"/>
    <p:sldId id="396" r:id="rId23"/>
    <p:sldId id="376" r:id="rId24"/>
    <p:sldId id="397" r:id="rId25"/>
    <p:sldId id="378" r:id="rId26"/>
    <p:sldId id="382" r:id="rId27"/>
    <p:sldId id="383" r:id="rId28"/>
    <p:sldId id="384" r:id="rId29"/>
    <p:sldId id="385" r:id="rId30"/>
    <p:sldId id="386" r:id="rId31"/>
    <p:sldId id="387" r:id="rId32"/>
    <p:sldId id="388" r:id="rId33"/>
    <p:sldId id="389" r:id="rId34"/>
    <p:sldId id="390" r:id="rId35"/>
    <p:sldId id="391" r:id="rId36"/>
    <p:sldId id="392" r:id="rId37"/>
    <p:sldId id="393" r:id="rId38"/>
  </p:sldIdLst>
  <p:sldSz cx="12192000" cy="6858000"/>
  <p:notesSz cx="6858000" cy="9144000"/>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06" autoAdjust="0"/>
    <p:restoredTop sz="94660" autoAdjust="0"/>
  </p:normalViewPr>
  <p:slideViewPr>
    <p:cSldViewPr>
      <p:cViewPr varScale="1">
        <p:scale>
          <a:sx n="69" d="100"/>
          <a:sy n="69" d="100"/>
        </p:scale>
        <p:origin x="702" y="60"/>
      </p:cViewPr>
      <p:guideLst>
        <p:guide orient="horz" pos="2160"/>
        <p:guide pos="3840"/>
      </p:guideLst>
    </p:cSldViewPr>
  </p:slideViewPr>
  <p:outlineViewPr>
    <p:cViewPr>
      <p:scale>
        <a:sx n="33" d="100"/>
        <a:sy n="33" d="100"/>
      </p:scale>
      <p:origin x="18" y="71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9C1F89-A8C9-43A4-B7AA-3945C441C1EE}" type="datetimeFigureOut">
              <a:rPr lang="en-US" smtClean="0"/>
              <a:pPr/>
              <a:t>21/02/2022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FC6519-37D5-4865-886F-7563815B159A}" type="slidenum">
              <a:rPr lang="en-US" smtClean="0"/>
              <a:pPr/>
              <a:t>‹#›</a:t>
            </a:fld>
            <a:endParaRPr lang="en-US"/>
          </a:p>
        </p:txBody>
      </p:sp>
    </p:spTree>
    <p:extLst>
      <p:ext uri="{BB962C8B-B14F-4D97-AF65-F5344CB8AC3E}">
        <p14:creationId xmlns:p14="http://schemas.microsoft.com/office/powerpoint/2010/main" val="300824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4B73731-E7D6-4D82-BD38-B1570BD8B13E}" type="datetimeFigureOut">
              <a:rPr lang="en-US" smtClean="0"/>
              <a:pPr/>
              <a:t>21/02/2022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C65378-6EFB-49C7-912B-E677C830B308}" type="slidenum">
              <a:rPr lang="en-US" smtClean="0"/>
              <a:pPr/>
              <a:t>‹#›</a:t>
            </a:fld>
            <a:endParaRPr lang="en-US"/>
          </a:p>
        </p:txBody>
      </p:sp>
    </p:spTree>
    <p:extLst>
      <p:ext uri="{BB962C8B-B14F-4D97-AF65-F5344CB8AC3E}">
        <p14:creationId xmlns:p14="http://schemas.microsoft.com/office/powerpoint/2010/main" val="1165757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B73731-E7D6-4D82-BD38-B1570BD8B13E}" type="datetimeFigureOut">
              <a:rPr lang="en-US" smtClean="0"/>
              <a:pPr/>
              <a:t>21/02/2022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C65378-6EFB-49C7-912B-E677C830B308}" type="slidenum">
              <a:rPr lang="en-US" smtClean="0"/>
              <a:pPr/>
              <a:t>‹#›</a:t>
            </a:fld>
            <a:endParaRPr lang="en-US"/>
          </a:p>
        </p:txBody>
      </p:sp>
    </p:spTree>
    <p:extLst>
      <p:ext uri="{BB962C8B-B14F-4D97-AF65-F5344CB8AC3E}">
        <p14:creationId xmlns:p14="http://schemas.microsoft.com/office/powerpoint/2010/main" val="3435220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B73731-E7D6-4D82-BD38-B1570BD8B13E}" type="datetimeFigureOut">
              <a:rPr lang="en-US" smtClean="0"/>
              <a:pPr/>
              <a:t>21/02/2022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C65378-6EFB-49C7-912B-E677C830B308}" type="slidenum">
              <a:rPr lang="en-US" smtClean="0"/>
              <a:pPr/>
              <a:t>‹#›</a:t>
            </a:fld>
            <a:endParaRPr lang="en-US"/>
          </a:p>
        </p:txBody>
      </p:sp>
    </p:spTree>
    <p:extLst>
      <p:ext uri="{BB962C8B-B14F-4D97-AF65-F5344CB8AC3E}">
        <p14:creationId xmlns:p14="http://schemas.microsoft.com/office/powerpoint/2010/main" val="21541668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590552" y="103188"/>
            <a:ext cx="10991849" cy="131445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03663"/>
            <a:ext cx="5384800" cy="2152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03663"/>
            <a:ext cx="5384800" cy="2152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7"/>
          <p:cNvSpPr>
            <a:spLocks noGrp="1" noChangeArrowheads="1"/>
          </p:cNvSpPr>
          <p:nvPr>
            <p:ph type="dt" sz="half" idx="10"/>
          </p:nvPr>
        </p:nvSpPr>
        <p:spPr>
          <a:ln/>
        </p:spPr>
        <p:txBody>
          <a:bodyPr/>
          <a:lstStyle>
            <a:lvl1pPr>
              <a:defRPr/>
            </a:lvl1pPr>
          </a:lstStyle>
          <a:p>
            <a:pPr>
              <a:defRPr/>
            </a:pPr>
            <a:fld id="{3880BA2B-B5AA-4148-8128-912F9F8B6A8C}" type="datetimeFigureOut">
              <a:rPr lang="en-US"/>
              <a:pPr>
                <a:defRPr/>
              </a:pPr>
              <a:t>21/02/2022</a:t>
            </a:fld>
            <a:endParaRPr lang="en-US"/>
          </a:p>
        </p:txBody>
      </p:sp>
      <p:sp>
        <p:nvSpPr>
          <p:cNvPr id="8" name="Rectangle 48"/>
          <p:cNvSpPr>
            <a:spLocks noGrp="1" noChangeArrowheads="1"/>
          </p:cNvSpPr>
          <p:nvPr>
            <p:ph type="ftr" sz="quarter" idx="11"/>
          </p:nvPr>
        </p:nvSpPr>
        <p:spPr>
          <a:ln/>
        </p:spPr>
        <p:txBody>
          <a:bodyPr/>
          <a:lstStyle>
            <a:lvl1pPr>
              <a:defRPr/>
            </a:lvl1pPr>
          </a:lstStyle>
          <a:p>
            <a:pPr>
              <a:defRPr/>
            </a:pPr>
            <a:endParaRPr lang="en-US"/>
          </a:p>
        </p:txBody>
      </p:sp>
      <p:sp>
        <p:nvSpPr>
          <p:cNvPr id="9" name="Rectangle 49"/>
          <p:cNvSpPr>
            <a:spLocks noGrp="1" noChangeArrowheads="1"/>
          </p:cNvSpPr>
          <p:nvPr>
            <p:ph type="sldNum" sz="quarter" idx="12"/>
          </p:nvPr>
        </p:nvSpPr>
        <p:spPr>
          <a:ln/>
        </p:spPr>
        <p:txBody>
          <a:bodyPr/>
          <a:lstStyle>
            <a:lvl1pPr>
              <a:defRPr/>
            </a:lvl1pPr>
          </a:lstStyle>
          <a:p>
            <a:pPr>
              <a:defRPr/>
            </a:pPr>
            <a:fld id="{9B283FC4-E892-48FA-80B0-C61068128784}" type="slidenum">
              <a:rPr lang="en-US"/>
              <a:pPr>
                <a:defRPr/>
              </a:pPr>
              <a:t>‹#›</a:t>
            </a:fld>
            <a:endParaRPr lang="en-US"/>
          </a:p>
        </p:txBody>
      </p:sp>
    </p:spTree>
    <p:extLst>
      <p:ext uri="{BB962C8B-B14F-4D97-AF65-F5344CB8AC3E}">
        <p14:creationId xmlns:p14="http://schemas.microsoft.com/office/powerpoint/2010/main" val="3366685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1" y="274643"/>
            <a:ext cx="10972801"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BE196F02-466A-4112-9E99-A8C1E9E6A1D4}"/>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876AC86C-218F-4046-9087-AAE2721D50E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F411834-CF4C-4B8B-A075-A9A13528AEC8}"/>
              </a:ext>
            </a:extLst>
          </p:cNvPr>
          <p:cNvSpPr>
            <a:spLocks noGrp="1"/>
          </p:cNvSpPr>
          <p:nvPr>
            <p:ph type="sldNum" sz="quarter" idx="12"/>
          </p:nvPr>
        </p:nvSpPr>
        <p:spPr/>
        <p:txBody>
          <a:bodyPr/>
          <a:lstStyle>
            <a:lvl1pPr>
              <a:defRPr/>
            </a:lvl1pPr>
          </a:lstStyle>
          <a:p>
            <a:fld id="{561D7E80-8C75-47BD-ACD4-6CC353BA559D}" type="slidenum">
              <a:rPr lang="en-US" altLang="en-US"/>
              <a:pPr/>
              <a:t>‹#›</a:t>
            </a:fld>
            <a:endParaRPr lang="en-US" altLang="en-US"/>
          </a:p>
        </p:txBody>
      </p:sp>
    </p:spTree>
    <p:extLst>
      <p:ext uri="{BB962C8B-B14F-4D97-AF65-F5344CB8AC3E}">
        <p14:creationId xmlns:p14="http://schemas.microsoft.com/office/powerpoint/2010/main" val="3698035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878" indent="0" algn="ctr">
              <a:buNone/>
              <a:defRPr/>
            </a:lvl2pPr>
            <a:lvl3pPr marL="685755" indent="0" algn="ctr">
              <a:buNone/>
              <a:defRPr/>
            </a:lvl3pPr>
            <a:lvl4pPr marL="1028633" indent="0" algn="ctr">
              <a:buNone/>
              <a:defRPr/>
            </a:lvl4pPr>
            <a:lvl5pPr marL="1371511" indent="0" algn="ctr">
              <a:buNone/>
              <a:defRPr/>
            </a:lvl5pPr>
            <a:lvl6pPr marL="1714389" indent="0" algn="ctr">
              <a:buNone/>
              <a:defRPr/>
            </a:lvl6pPr>
            <a:lvl7pPr marL="2057267" indent="0" algn="ctr">
              <a:buNone/>
              <a:defRPr/>
            </a:lvl7pPr>
            <a:lvl8pPr marL="2400144" indent="0" algn="ctr">
              <a:buNone/>
              <a:defRPr/>
            </a:lvl8pPr>
            <a:lvl9pPr marL="2743022"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2B5673E-9127-494C-BF77-54AFA9FA154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7EEE54E-6E00-430C-8FE7-723D0831A9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A140FDE-6130-4335-930A-C2F405C33CBA}"/>
              </a:ext>
            </a:extLst>
          </p:cNvPr>
          <p:cNvSpPr>
            <a:spLocks noGrp="1" noChangeArrowheads="1"/>
          </p:cNvSpPr>
          <p:nvPr>
            <p:ph type="sldNum" sz="quarter" idx="12"/>
          </p:nvPr>
        </p:nvSpPr>
        <p:spPr>
          <a:ln/>
        </p:spPr>
        <p:txBody>
          <a:bodyPr/>
          <a:lstStyle>
            <a:lvl1pPr>
              <a:defRPr/>
            </a:lvl1pPr>
          </a:lstStyle>
          <a:p>
            <a:pPr>
              <a:defRPr/>
            </a:pPr>
            <a:fld id="{3A48D983-48EB-4185-92BB-5CF79CC38002}" type="slidenum">
              <a:rPr lang="en-US" altLang="en-US"/>
              <a:pPr>
                <a:defRPr/>
              </a:pPr>
              <a:t>‹#›</a:t>
            </a:fld>
            <a:endParaRPr lang="en-US" altLang="en-US"/>
          </a:p>
        </p:txBody>
      </p:sp>
    </p:spTree>
    <p:extLst>
      <p:ext uri="{BB962C8B-B14F-4D97-AF65-F5344CB8AC3E}">
        <p14:creationId xmlns:p14="http://schemas.microsoft.com/office/powerpoint/2010/main" val="674853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B6566B0-21C0-4BD2-995F-DBEE6CE8BED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F3B505C-40D6-4AFB-B656-D44209924B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18CEE9C-E92D-4B3B-BC41-88F29847A16C}"/>
              </a:ext>
            </a:extLst>
          </p:cNvPr>
          <p:cNvSpPr>
            <a:spLocks noGrp="1" noChangeArrowheads="1"/>
          </p:cNvSpPr>
          <p:nvPr>
            <p:ph type="sldNum" sz="quarter" idx="12"/>
          </p:nvPr>
        </p:nvSpPr>
        <p:spPr>
          <a:ln/>
        </p:spPr>
        <p:txBody>
          <a:bodyPr/>
          <a:lstStyle>
            <a:lvl1pPr>
              <a:defRPr/>
            </a:lvl1pPr>
          </a:lstStyle>
          <a:p>
            <a:pPr>
              <a:defRPr/>
            </a:pPr>
            <a:fld id="{84A33E0B-65F0-4658-9315-1B68891F7E55}" type="slidenum">
              <a:rPr lang="en-US" altLang="en-US"/>
              <a:pPr>
                <a:defRPr/>
              </a:pPr>
              <a:t>‹#›</a:t>
            </a:fld>
            <a:endParaRPr lang="en-US" altLang="en-US"/>
          </a:p>
        </p:txBody>
      </p:sp>
    </p:spTree>
    <p:extLst>
      <p:ext uri="{BB962C8B-B14F-4D97-AF65-F5344CB8AC3E}">
        <p14:creationId xmlns:p14="http://schemas.microsoft.com/office/powerpoint/2010/main" val="4108125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878" indent="0">
              <a:buNone/>
              <a:defRPr sz="1351"/>
            </a:lvl2pPr>
            <a:lvl3pPr marL="685755" indent="0">
              <a:buNone/>
              <a:defRPr sz="1200"/>
            </a:lvl3pPr>
            <a:lvl4pPr marL="1028633" indent="0">
              <a:buNone/>
              <a:defRPr sz="1051"/>
            </a:lvl4pPr>
            <a:lvl5pPr marL="1371511" indent="0">
              <a:buNone/>
              <a:defRPr sz="1051"/>
            </a:lvl5pPr>
            <a:lvl6pPr marL="1714389" indent="0">
              <a:buNone/>
              <a:defRPr sz="1051"/>
            </a:lvl6pPr>
            <a:lvl7pPr marL="2057267" indent="0">
              <a:buNone/>
              <a:defRPr sz="1051"/>
            </a:lvl7pPr>
            <a:lvl8pPr marL="2400144" indent="0">
              <a:buNone/>
              <a:defRPr sz="1051"/>
            </a:lvl8pPr>
            <a:lvl9pPr marL="2743022" indent="0">
              <a:buNone/>
              <a:defRPr sz="1051"/>
            </a:lvl9pPr>
          </a:lstStyle>
          <a:p>
            <a:pPr lvl="0"/>
            <a:r>
              <a:rPr lang="en-US"/>
              <a:t>Click to edit Master text styles</a:t>
            </a:r>
          </a:p>
        </p:txBody>
      </p:sp>
      <p:sp>
        <p:nvSpPr>
          <p:cNvPr id="4" name="Rectangle 4">
            <a:extLst>
              <a:ext uri="{FF2B5EF4-FFF2-40B4-BE49-F238E27FC236}">
                <a16:creationId xmlns:a16="http://schemas.microsoft.com/office/drawing/2014/main" id="{4863F732-67EB-41B9-A531-EDD84881D9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3F46E1B-297A-4162-88BA-62CB339827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4CF537C-23AC-44EC-A1DC-A025C9D0C10B}"/>
              </a:ext>
            </a:extLst>
          </p:cNvPr>
          <p:cNvSpPr>
            <a:spLocks noGrp="1" noChangeArrowheads="1"/>
          </p:cNvSpPr>
          <p:nvPr>
            <p:ph type="sldNum" sz="quarter" idx="12"/>
          </p:nvPr>
        </p:nvSpPr>
        <p:spPr>
          <a:ln/>
        </p:spPr>
        <p:txBody>
          <a:bodyPr/>
          <a:lstStyle>
            <a:lvl1pPr>
              <a:defRPr/>
            </a:lvl1pPr>
          </a:lstStyle>
          <a:p>
            <a:pPr>
              <a:defRPr/>
            </a:pPr>
            <a:fld id="{296781FF-821A-4F6E-820F-626ECCB04591}" type="slidenum">
              <a:rPr lang="en-US" altLang="en-US"/>
              <a:pPr>
                <a:defRPr/>
              </a:pPr>
              <a:t>‹#›</a:t>
            </a:fld>
            <a:endParaRPr lang="en-US" altLang="en-US"/>
          </a:p>
        </p:txBody>
      </p:sp>
    </p:spTree>
    <p:extLst>
      <p:ext uri="{BB962C8B-B14F-4D97-AF65-F5344CB8AC3E}">
        <p14:creationId xmlns:p14="http://schemas.microsoft.com/office/powerpoint/2010/main" val="34463987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73B42C7-E58D-4900-9D22-15BAE5370AE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A33633B-0949-4F57-84D2-42D4CA40BC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2A11153-1B8F-4D6B-B387-26EBF58755C9}"/>
              </a:ext>
            </a:extLst>
          </p:cNvPr>
          <p:cNvSpPr>
            <a:spLocks noGrp="1" noChangeArrowheads="1"/>
          </p:cNvSpPr>
          <p:nvPr>
            <p:ph type="sldNum" sz="quarter" idx="12"/>
          </p:nvPr>
        </p:nvSpPr>
        <p:spPr>
          <a:ln/>
        </p:spPr>
        <p:txBody>
          <a:bodyPr/>
          <a:lstStyle>
            <a:lvl1pPr>
              <a:defRPr/>
            </a:lvl1pPr>
          </a:lstStyle>
          <a:p>
            <a:pPr>
              <a:defRPr/>
            </a:pPr>
            <a:fld id="{B75F2663-0F70-42E1-B458-2347334DB9B1}" type="slidenum">
              <a:rPr lang="en-US" altLang="en-US"/>
              <a:pPr>
                <a:defRPr/>
              </a:pPr>
              <a:t>‹#›</a:t>
            </a:fld>
            <a:endParaRPr lang="en-US" altLang="en-US"/>
          </a:p>
        </p:txBody>
      </p:sp>
    </p:spTree>
    <p:extLst>
      <p:ext uri="{BB962C8B-B14F-4D97-AF65-F5344CB8AC3E}">
        <p14:creationId xmlns:p14="http://schemas.microsoft.com/office/powerpoint/2010/main" val="1475559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1800" b="1"/>
            </a:lvl1pPr>
            <a:lvl2pPr marL="342878" indent="0">
              <a:buNone/>
              <a:defRPr sz="1500" b="1"/>
            </a:lvl2pPr>
            <a:lvl3pPr marL="685755" indent="0">
              <a:buNone/>
              <a:defRPr sz="1351" b="1"/>
            </a:lvl3pPr>
            <a:lvl4pPr marL="1028633" indent="0">
              <a:buNone/>
              <a:defRPr sz="1200" b="1"/>
            </a:lvl4pPr>
            <a:lvl5pPr marL="1371511" indent="0">
              <a:buNone/>
              <a:defRPr sz="1200" b="1"/>
            </a:lvl5pPr>
            <a:lvl6pPr marL="1714389" indent="0">
              <a:buNone/>
              <a:defRPr sz="1200" b="1"/>
            </a:lvl6pPr>
            <a:lvl7pPr marL="2057267" indent="0">
              <a:buNone/>
              <a:defRPr sz="1200" b="1"/>
            </a:lvl7pPr>
            <a:lvl8pPr marL="2400144" indent="0">
              <a:buNone/>
              <a:defRPr sz="1200" b="1"/>
            </a:lvl8pPr>
            <a:lvl9pPr marL="2743022"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7"/>
            <a:ext cx="5389033" cy="639763"/>
          </a:xfrm>
        </p:spPr>
        <p:txBody>
          <a:bodyPr anchor="b"/>
          <a:lstStyle>
            <a:lvl1pPr marL="0" indent="0">
              <a:buNone/>
              <a:defRPr sz="1800" b="1"/>
            </a:lvl1pPr>
            <a:lvl2pPr marL="342878" indent="0">
              <a:buNone/>
              <a:defRPr sz="1500" b="1"/>
            </a:lvl2pPr>
            <a:lvl3pPr marL="685755" indent="0">
              <a:buNone/>
              <a:defRPr sz="1351" b="1"/>
            </a:lvl3pPr>
            <a:lvl4pPr marL="1028633" indent="0">
              <a:buNone/>
              <a:defRPr sz="1200" b="1"/>
            </a:lvl4pPr>
            <a:lvl5pPr marL="1371511" indent="0">
              <a:buNone/>
              <a:defRPr sz="1200" b="1"/>
            </a:lvl5pPr>
            <a:lvl6pPr marL="1714389" indent="0">
              <a:buNone/>
              <a:defRPr sz="1200" b="1"/>
            </a:lvl6pPr>
            <a:lvl7pPr marL="2057267" indent="0">
              <a:buNone/>
              <a:defRPr sz="1200" b="1"/>
            </a:lvl7pPr>
            <a:lvl8pPr marL="2400144" indent="0">
              <a:buNone/>
              <a:defRPr sz="1200" b="1"/>
            </a:lvl8pPr>
            <a:lvl9pPr marL="274302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DBBABE0-B6AE-46EC-A4FC-C62CB446279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7665950-EA4A-4AAD-B286-139B2261DE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735F6A6-CE67-4D35-9130-EB71AD7E8FB2}"/>
              </a:ext>
            </a:extLst>
          </p:cNvPr>
          <p:cNvSpPr>
            <a:spLocks noGrp="1" noChangeArrowheads="1"/>
          </p:cNvSpPr>
          <p:nvPr>
            <p:ph type="sldNum" sz="quarter" idx="12"/>
          </p:nvPr>
        </p:nvSpPr>
        <p:spPr>
          <a:ln/>
        </p:spPr>
        <p:txBody>
          <a:bodyPr/>
          <a:lstStyle>
            <a:lvl1pPr>
              <a:defRPr/>
            </a:lvl1pPr>
          </a:lstStyle>
          <a:p>
            <a:pPr>
              <a:defRPr/>
            </a:pPr>
            <a:fld id="{4904D7FF-8E66-48B2-8764-0C41CB8281F3}" type="slidenum">
              <a:rPr lang="en-US" altLang="en-US"/>
              <a:pPr>
                <a:defRPr/>
              </a:pPr>
              <a:t>‹#›</a:t>
            </a:fld>
            <a:endParaRPr lang="en-US" altLang="en-US"/>
          </a:p>
        </p:txBody>
      </p:sp>
    </p:spTree>
    <p:extLst>
      <p:ext uri="{BB962C8B-B14F-4D97-AF65-F5344CB8AC3E}">
        <p14:creationId xmlns:p14="http://schemas.microsoft.com/office/powerpoint/2010/main" val="21445357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A20F57A-09EB-4BE0-A81B-A17CA38866B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863E2B4-2C6C-4E4B-B309-D87040BA94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8362F58-D99B-44C6-86B2-1F60CD59E37E}"/>
              </a:ext>
            </a:extLst>
          </p:cNvPr>
          <p:cNvSpPr>
            <a:spLocks noGrp="1" noChangeArrowheads="1"/>
          </p:cNvSpPr>
          <p:nvPr>
            <p:ph type="sldNum" sz="quarter" idx="12"/>
          </p:nvPr>
        </p:nvSpPr>
        <p:spPr>
          <a:ln/>
        </p:spPr>
        <p:txBody>
          <a:bodyPr/>
          <a:lstStyle>
            <a:lvl1pPr>
              <a:defRPr/>
            </a:lvl1pPr>
          </a:lstStyle>
          <a:p>
            <a:pPr>
              <a:defRPr/>
            </a:pPr>
            <a:fld id="{C0825928-424C-4C36-8375-E0E243CC5086}" type="slidenum">
              <a:rPr lang="en-US" altLang="en-US"/>
              <a:pPr>
                <a:defRPr/>
              </a:pPr>
              <a:t>‹#›</a:t>
            </a:fld>
            <a:endParaRPr lang="en-US" altLang="en-US"/>
          </a:p>
        </p:txBody>
      </p:sp>
    </p:spTree>
    <p:extLst>
      <p:ext uri="{BB962C8B-B14F-4D97-AF65-F5344CB8AC3E}">
        <p14:creationId xmlns:p14="http://schemas.microsoft.com/office/powerpoint/2010/main" val="1628430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B73731-E7D6-4D82-BD38-B1570BD8B13E}" type="datetimeFigureOut">
              <a:rPr lang="en-US" smtClean="0"/>
              <a:pPr/>
              <a:t>21/02/2022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C65378-6EFB-49C7-912B-E677C830B308}" type="slidenum">
              <a:rPr lang="en-US" smtClean="0"/>
              <a:pPr/>
              <a:t>‹#›</a:t>
            </a:fld>
            <a:endParaRPr lang="en-US"/>
          </a:p>
        </p:txBody>
      </p:sp>
    </p:spTree>
    <p:extLst>
      <p:ext uri="{BB962C8B-B14F-4D97-AF65-F5344CB8AC3E}">
        <p14:creationId xmlns:p14="http://schemas.microsoft.com/office/powerpoint/2010/main" val="22721191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D4A49A6-A47E-43B7-A97A-851AC84B5E2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B373B6E-C2A6-47FB-89C7-E2528F5448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FF7281E-E105-42D2-8B5C-65DE49886642}"/>
              </a:ext>
            </a:extLst>
          </p:cNvPr>
          <p:cNvSpPr>
            <a:spLocks noGrp="1" noChangeArrowheads="1"/>
          </p:cNvSpPr>
          <p:nvPr>
            <p:ph type="sldNum" sz="quarter" idx="12"/>
          </p:nvPr>
        </p:nvSpPr>
        <p:spPr>
          <a:ln/>
        </p:spPr>
        <p:txBody>
          <a:bodyPr/>
          <a:lstStyle>
            <a:lvl1pPr>
              <a:defRPr/>
            </a:lvl1pPr>
          </a:lstStyle>
          <a:p>
            <a:pPr>
              <a:defRPr/>
            </a:pPr>
            <a:fld id="{36CF9DE4-5879-4F41-87C2-8C30CABE0E83}" type="slidenum">
              <a:rPr lang="en-US" altLang="en-US"/>
              <a:pPr>
                <a:defRPr/>
              </a:pPr>
              <a:t>‹#›</a:t>
            </a:fld>
            <a:endParaRPr lang="en-US" altLang="en-US"/>
          </a:p>
        </p:txBody>
      </p:sp>
    </p:spTree>
    <p:extLst>
      <p:ext uri="{BB962C8B-B14F-4D97-AF65-F5344CB8AC3E}">
        <p14:creationId xmlns:p14="http://schemas.microsoft.com/office/powerpoint/2010/main" val="41003005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3"/>
            <a:ext cx="4011084" cy="1162051"/>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051"/>
            </a:lvl1pPr>
            <a:lvl2pPr marL="342878" indent="0">
              <a:buNone/>
              <a:defRPr sz="900"/>
            </a:lvl2pPr>
            <a:lvl3pPr marL="685755" indent="0">
              <a:buNone/>
              <a:defRPr sz="751"/>
            </a:lvl3pPr>
            <a:lvl4pPr marL="1028633" indent="0">
              <a:buNone/>
              <a:defRPr sz="675"/>
            </a:lvl4pPr>
            <a:lvl5pPr marL="1371511" indent="0">
              <a:buNone/>
              <a:defRPr sz="675"/>
            </a:lvl5pPr>
            <a:lvl6pPr marL="1714389" indent="0">
              <a:buNone/>
              <a:defRPr sz="675"/>
            </a:lvl6pPr>
            <a:lvl7pPr marL="2057267" indent="0">
              <a:buNone/>
              <a:defRPr sz="675"/>
            </a:lvl7pPr>
            <a:lvl8pPr marL="2400144" indent="0">
              <a:buNone/>
              <a:defRPr sz="675"/>
            </a:lvl8pPr>
            <a:lvl9pPr marL="2743022"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2472E288-97FA-4FFC-B12A-7250A3FE84A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FA3B21F-8E49-44F1-956E-119123D095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93F2ED3-9FA5-485F-9CF5-6196631B9E74}"/>
              </a:ext>
            </a:extLst>
          </p:cNvPr>
          <p:cNvSpPr>
            <a:spLocks noGrp="1" noChangeArrowheads="1"/>
          </p:cNvSpPr>
          <p:nvPr>
            <p:ph type="sldNum" sz="quarter" idx="12"/>
          </p:nvPr>
        </p:nvSpPr>
        <p:spPr>
          <a:ln/>
        </p:spPr>
        <p:txBody>
          <a:bodyPr/>
          <a:lstStyle>
            <a:lvl1pPr>
              <a:defRPr/>
            </a:lvl1pPr>
          </a:lstStyle>
          <a:p>
            <a:pPr>
              <a:defRPr/>
            </a:pPr>
            <a:fld id="{E90EE78E-173B-4865-B2ED-568F3F5B56D6}" type="slidenum">
              <a:rPr lang="en-US" altLang="en-US"/>
              <a:pPr>
                <a:defRPr/>
              </a:pPr>
              <a:t>‹#›</a:t>
            </a:fld>
            <a:endParaRPr lang="en-US" altLang="en-US"/>
          </a:p>
        </p:txBody>
      </p:sp>
    </p:spTree>
    <p:extLst>
      <p:ext uri="{BB962C8B-B14F-4D97-AF65-F5344CB8AC3E}">
        <p14:creationId xmlns:p14="http://schemas.microsoft.com/office/powerpoint/2010/main" val="1992510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5"/>
            <a:ext cx="7315200" cy="566739"/>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878" indent="0">
              <a:buNone/>
              <a:defRPr sz="2100"/>
            </a:lvl2pPr>
            <a:lvl3pPr marL="685755" indent="0">
              <a:buNone/>
              <a:defRPr sz="1800"/>
            </a:lvl3pPr>
            <a:lvl4pPr marL="1028633" indent="0">
              <a:buNone/>
              <a:defRPr sz="1500"/>
            </a:lvl4pPr>
            <a:lvl5pPr marL="1371511" indent="0">
              <a:buNone/>
              <a:defRPr sz="1500"/>
            </a:lvl5pPr>
            <a:lvl6pPr marL="1714389" indent="0">
              <a:buNone/>
              <a:defRPr sz="1500"/>
            </a:lvl6pPr>
            <a:lvl7pPr marL="2057267" indent="0">
              <a:buNone/>
              <a:defRPr sz="1500"/>
            </a:lvl7pPr>
            <a:lvl8pPr marL="2400144" indent="0">
              <a:buNone/>
              <a:defRPr sz="1500"/>
            </a:lvl8pPr>
            <a:lvl9pPr marL="2743022" indent="0">
              <a:buNone/>
              <a:defRPr sz="1500"/>
            </a:lvl9pPr>
          </a:lstStyle>
          <a:p>
            <a:pPr lvl="0"/>
            <a:endParaRPr lang="en-US" noProof="0"/>
          </a:p>
        </p:txBody>
      </p:sp>
      <p:sp>
        <p:nvSpPr>
          <p:cNvPr id="4" name="Text Placeholder 3"/>
          <p:cNvSpPr>
            <a:spLocks noGrp="1"/>
          </p:cNvSpPr>
          <p:nvPr>
            <p:ph type="body" sz="half" idx="2"/>
          </p:nvPr>
        </p:nvSpPr>
        <p:spPr>
          <a:xfrm>
            <a:off x="2389717" y="5367343"/>
            <a:ext cx="7315200" cy="804863"/>
          </a:xfrm>
        </p:spPr>
        <p:txBody>
          <a:bodyPr/>
          <a:lstStyle>
            <a:lvl1pPr marL="0" indent="0">
              <a:buNone/>
              <a:defRPr sz="1051"/>
            </a:lvl1pPr>
            <a:lvl2pPr marL="342878" indent="0">
              <a:buNone/>
              <a:defRPr sz="900"/>
            </a:lvl2pPr>
            <a:lvl3pPr marL="685755" indent="0">
              <a:buNone/>
              <a:defRPr sz="751"/>
            </a:lvl3pPr>
            <a:lvl4pPr marL="1028633" indent="0">
              <a:buNone/>
              <a:defRPr sz="675"/>
            </a:lvl4pPr>
            <a:lvl5pPr marL="1371511" indent="0">
              <a:buNone/>
              <a:defRPr sz="675"/>
            </a:lvl5pPr>
            <a:lvl6pPr marL="1714389" indent="0">
              <a:buNone/>
              <a:defRPr sz="675"/>
            </a:lvl6pPr>
            <a:lvl7pPr marL="2057267" indent="0">
              <a:buNone/>
              <a:defRPr sz="675"/>
            </a:lvl7pPr>
            <a:lvl8pPr marL="2400144" indent="0">
              <a:buNone/>
              <a:defRPr sz="675"/>
            </a:lvl8pPr>
            <a:lvl9pPr marL="2743022"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711DD79F-877A-4C38-A428-32130AFCC3E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9E5039E-F6D1-4718-B639-03F6ADF7EF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C4D388A-8629-4B17-9F96-5E22AEBE82C3}"/>
              </a:ext>
            </a:extLst>
          </p:cNvPr>
          <p:cNvSpPr>
            <a:spLocks noGrp="1" noChangeArrowheads="1"/>
          </p:cNvSpPr>
          <p:nvPr>
            <p:ph type="sldNum" sz="quarter" idx="12"/>
          </p:nvPr>
        </p:nvSpPr>
        <p:spPr>
          <a:ln/>
        </p:spPr>
        <p:txBody>
          <a:bodyPr/>
          <a:lstStyle>
            <a:lvl1pPr>
              <a:defRPr/>
            </a:lvl1pPr>
          </a:lstStyle>
          <a:p>
            <a:pPr>
              <a:defRPr/>
            </a:pPr>
            <a:fld id="{5528C0AB-90E9-4021-B8E9-5188984EF0D8}" type="slidenum">
              <a:rPr lang="en-US" altLang="en-US"/>
              <a:pPr>
                <a:defRPr/>
              </a:pPr>
              <a:t>‹#›</a:t>
            </a:fld>
            <a:endParaRPr lang="en-US" altLang="en-US"/>
          </a:p>
        </p:txBody>
      </p:sp>
    </p:spTree>
    <p:extLst>
      <p:ext uri="{BB962C8B-B14F-4D97-AF65-F5344CB8AC3E}">
        <p14:creationId xmlns:p14="http://schemas.microsoft.com/office/powerpoint/2010/main" val="38546075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26F49C0-3E2D-4103-A59E-B1C5187CEF9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919F290-5435-4208-BE5F-F20EACD3A6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19EAF8D-D252-46BA-98CD-C2179E5F8AF0}"/>
              </a:ext>
            </a:extLst>
          </p:cNvPr>
          <p:cNvSpPr>
            <a:spLocks noGrp="1" noChangeArrowheads="1"/>
          </p:cNvSpPr>
          <p:nvPr>
            <p:ph type="sldNum" sz="quarter" idx="12"/>
          </p:nvPr>
        </p:nvSpPr>
        <p:spPr>
          <a:ln/>
        </p:spPr>
        <p:txBody>
          <a:bodyPr/>
          <a:lstStyle>
            <a:lvl1pPr>
              <a:defRPr/>
            </a:lvl1pPr>
          </a:lstStyle>
          <a:p>
            <a:pPr>
              <a:defRPr/>
            </a:pPr>
            <a:fld id="{CFFEC722-0DFB-49DF-8FD4-01A2BCA1BA17}" type="slidenum">
              <a:rPr lang="en-US" altLang="en-US"/>
              <a:pPr>
                <a:defRPr/>
              </a:pPr>
              <a:t>‹#›</a:t>
            </a:fld>
            <a:endParaRPr lang="en-US" altLang="en-US"/>
          </a:p>
        </p:txBody>
      </p:sp>
    </p:spTree>
    <p:extLst>
      <p:ext uri="{BB962C8B-B14F-4D97-AF65-F5344CB8AC3E}">
        <p14:creationId xmlns:p14="http://schemas.microsoft.com/office/powerpoint/2010/main" val="5132397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4"/>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4"/>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31EC958-C750-4807-999C-96D1E87A12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57F2E67-FB23-43A9-A3A4-B87D278833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DF117C9-B1B2-4BD2-A7FB-924150B60ED5}"/>
              </a:ext>
            </a:extLst>
          </p:cNvPr>
          <p:cNvSpPr>
            <a:spLocks noGrp="1" noChangeArrowheads="1"/>
          </p:cNvSpPr>
          <p:nvPr>
            <p:ph type="sldNum" sz="quarter" idx="12"/>
          </p:nvPr>
        </p:nvSpPr>
        <p:spPr>
          <a:ln/>
        </p:spPr>
        <p:txBody>
          <a:bodyPr/>
          <a:lstStyle>
            <a:lvl1pPr>
              <a:defRPr/>
            </a:lvl1pPr>
          </a:lstStyle>
          <a:p>
            <a:pPr>
              <a:defRPr/>
            </a:pPr>
            <a:fld id="{88082F20-517E-4C90-B4F3-5EF61D2FFD68}" type="slidenum">
              <a:rPr lang="en-US" altLang="en-US"/>
              <a:pPr>
                <a:defRPr/>
              </a:pPr>
              <a:t>‹#›</a:t>
            </a:fld>
            <a:endParaRPr lang="en-US" altLang="en-US"/>
          </a:p>
        </p:txBody>
      </p:sp>
    </p:spTree>
    <p:extLst>
      <p:ext uri="{BB962C8B-B14F-4D97-AF65-F5344CB8AC3E}">
        <p14:creationId xmlns:p14="http://schemas.microsoft.com/office/powerpoint/2010/main" val="9646691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4"/>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2A9601BC-0BFE-4AF8-AE20-DB5DE052654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CC3E53A-947B-490C-AFB2-47E647D0AC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0DD1A39-8D5B-463B-9337-7213B1CB7F2B}"/>
              </a:ext>
            </a:extLst>
          </p:cNvPr>
          <p:cNvSpPr>
            <a:spLocks noGrp="1" noChangeArrowheads="1"/>
          </p:cNvSpPr>
          <p:nvPr>
            <p:ph type="sldNum" sz="quarter" idx="12"/>
          </p:nvPr>
        </p:nvSpPr>
        <p:spPr>
          <a:ln/>
        </p:spPr>
        <p:txBody>
          <a:bodyPr/>
          <a:lstStyle>
            <a:lvl1pPr>
              <a:defRPr/>
            </a:lvl1pPr>
          </a:lstStyle>
          <a:p>
            <a:pPr>
              <a:defRPr/>
            </a:pPr>
            <a:fld id="{1DB9CD5C-6323-4835-851E-0666B071D89E}" type="slidenum">
              <a:rPr lang="en-US" altLang="en-US"/>
              <a:pPr>
                <a:defRPr/>
              </a:pPr>
              <a:t>‹#›</a:t>
            </a:fld>
            <a:endParaRPr lang="en-US" altLang="en-US"/>
          </a:p>
        </p:txBody>
      </p:sp>
    </p:spTree>
    <p:extLst>
      <p:ext uri="{BB962C8B-B14F-4D97-AF65-F5344CB8AC3E}">
        <p14:creationId xmlns:p14="http://schemas.microsoft.com/office/powerpoint/2010/main" val="1019088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B73731-E7D6-4D82-BD38-B1570BD8B13E}" type="datetimeFigureOut">
              <a:rPr lang="en-US" smtClean="0"/>
              <a:pPr/>
              <a:t>21/02/2022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C65378-6EFB-49C7-912B-E677C830B308}" type="slidenum">
              <a:rPr lang="en-US" smtClean="0"/>
              <a:pPr/>
              <a:t>‹#›</a:t>
            </a:fld>
            <a:endParaRPr lang="en-US"/>
          </a:p>
        </p:txBody>
      </p:sp>
    </p:spTree>
    <p:extLst>
      <p:ext uri="{BB962C8B-B14F-4D97-AF65-F5344CB8AC3E}">
        <p14:creationId xmlns:p14="http://schemas.microsoft.com/office/powerpoint/2010/main" val="2530218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B73731-E7D6-4D82-BD38-B1570BD8B13E}" type="datetimeFigureOut">
              <a:rPr lang="en-US" smtClean="0"/>
              <a:pPr/>
              <a:t>21/02/2022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C65378-6EFB-49C7-912B-E677C830B308}" type="slidenum">
              <a:rPr lang="en-US" smtClean="0"/>
              <a:pPr/>
              <a:t>‹#›</a:t>
            </a:fld>
            <a:endParaRPr lang="en-US"/>
          </a:p>
        </p:txBody>
      </p:sp>
    </p:spTree>
    <p:extLst>
      <p:ext uri="{BB962C8B-B14F-4D97-AF65-F5344CB8AC3E}">
        <p14:creationId xmlns:p14="http://schemas.microsoft.com/office/powerpoint/2010/main" val="2927949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4B73731-E7D6-4D82-BD38-B1570BD8B13E}" type="datetimeFigureOut">
              <a:rPr lang="en-US" smtClean="0"/>
              <a:pPr/>
              <a:t>21/02/2022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C65378-6EFB-49C7-912B-E677C830B308}" type="slidenum">
              <a:rPr lang="en-US" smtClean="0"/>
              <a:pPr/>
              <a:t>‹#›</a:t>
            </a:fld>
            <a:endParaRPr lang="en-US"/>
          </a:p>
        </p:txBody>
      </p:sp>
    </p:spTree>
    <p:extLst>
      <p:ext uri="{BB962C8B-B14F-4D97-AF65-F5344CB8AC3E}">
        <p14:creationId xmlns:p14="http://schemas.microsoft.com/office/powerpoint/2010/main" val="2488996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4B73731-E7D6-4D82-BD38-B1570BD8B13E}" type="datetimeFigureOut">
              <a:rPr lang="en-US" smtClean="0"/>
              <a:pPr/>
              <a:t>21/02/2022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C65378-6EFB-49C7-912B-E677C830B308}" type="slidenum">
              <a:rPr lang="en-US" smtClean="0"/>
              <a:pPr/>
              <a:t>‹#›</a:t>
            </a:fld>
            <a:endParaRPr lang="en-US"/>
          </a:p>
        </p:txBody>
      </p:sp>
    </p:spTree>
    <p:extLst>
      <p:ext uri="{BB962C8B-B14F-4D97-AF65-F5344CB8AC3E}">
        <p14:creationId xmlns:p14="http://schemas.microsoft.com/office/powerpoint/2010/main" val="1311226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B73731-E7D6-4D82-BD38-B1570BD8B13E}" type="datetimeFigureOut">
              <a:rPr lang="en-US" smtClean="0"/>
              <a:pPr/>
              <a:t>21/02/2022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C65378-6EFB-49C7-912B-E677C830B308}" type="slidenum">
              <a:rPr lang="en-US" smtClean="0"/>
              <a:pPr/>
              <a:t>‹#›</a:t>
            </a:fld>
            <a:endParaRPr lang="en-US"/>
          </a:p>
        </p:txBody>
      </p:sp>
    </p:spTree>
    <p:extLst>
      <p:ext uri="{BB962C8B-B14F-4D97-AF65-F5344CB8AC3E}">
        <p14:creationId xmlns:p14="http://schemas.microsoft.com/office/powerpoint/2010/main" val="572807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B73731-E7D6-4D82-BD38-B1570BD8B13E}" type="datetimeFigureOut">
              <a:rPr lang="en-US" smtClean="0"/>
              <a:pPr/>
              <a:t>21/02/2022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C65378-6EFB-49C7-912B-E677C830B308}" type="slidenum">
              <a:rPr lang="en-US" smtClean="0"/>
              <a:pPr/>
              <a:t>‹#›</a:t>
            </a:fld>
            <a:endParaRPr lang="en-US"/>
          </a:p>
        </p:txBody>
      </p:sp>
    </p:spTree>
    <p:extLst>
      <p:ext uri="{BB962C8B-B14F-4D97-AF65-F5344CB8AC3E}">
        <p14:creationId xmlns:p14="http://schemas.microsoft.com/office/powerpoint/2010/main" val="4182729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B73731-E7D6-4D82-BD38-B1570BD8B13E}" type="datetimeFigureOut">
              <a:rPr lang="en-US" smtClean="0"/>
              <a:pPr/>
              <a:t>21/02/2022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C65378-6EFB-49C7-912B-E677C830B308}" type="slidenum">
              <a:rPr lang="en-US" smtClean="0"/>
              <a:pPr/>
              <a:t>‹#›</a:t>
            </a:fld>
            <a:endParaRPr lang="en-US"/>
          </a:p>
        </p:txBody>
      </p:sp>
    </p:spTree>
    <p:extLst>
      <p:ext uri="{BB962C8B-B14F-4D97-AF65-F5344CB8AC3E}">
        <p14:creationId xmlns:p14="http://schemas.microsoft.com/office/powerpoint/2010/main" val="1962000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B73731-E7D6-4D82-BD38-B1570BD8B13E}" type="datetimeFigureOut">
              <a:rPr lang="en-US" smtClean="0"/>
              <a:pPr/>
              <a:t>21/02/2022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C65378-6EFB-49C7-912B-E677C830B308}" type="slidenum">
              <a:rPr lang="en-US" smtClean="0"/>
              <a:pPr/>
              <a:t>‹#›</a:t>
            </a:fld>
            <a:endParaRPr lang="en-US"/>
          </a:p>
        </p:txBody>
      </p:sp>
    </p:spTree>
    <p:extLst>
      <p:ext uri="{BB962C8B-B14F-4D97-AF65-F5344CB8AC3E}">
        <p14:creationId xmlns:p14="http://schemas.microsoft.com/office/powerpoint/2010/main" val="11155675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BB30E0C-C051-4AFB-B2B1-4C4447EE5A37}"/>
              </a:ext>
            </a:extLst>
          </p:cNvPr>
          <p:cNvSpPr>
            <a:spLocks noGrp="1" noChangeArrowheads="1"/>
          </p:cNvSpPr>
          <p:nvPr>
            <p:ph type="title"/>
          </p:nvPr>
        </p:nvSpPr>
        <p:spPr bwMode="auto">
          <a:xfrm>
            <a:off x="609600" y="274639"/>
            <a:ext cx="10972800" cy="114300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490C23C8-06F5-4F42-9AAF-D0525F44AC0F}"/>
              </a:ext>
            </a:extLst>
          </p:cNvPr>
          <p:cNvSpPr>
            <a:spLocks noGrp="1" noChangeArrowheads="1"/>
          </p:cNvSpPr>
          <p:nvPr>
            <p:ph type="body" idx="1"/>
          </p:nvPr>
        </p:nvSpPr>
        <p:spPr bwMode="auto">
          <a:xfrm>
            <a:off x="609600" y="1600201"/>
            <a:ext cx="109728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8612" name="Rectangle 4">
            <a:extLst>
              <a:ext uri="{FF2B5EF4-FFF2-40B4-BE49-F238E27FC236}">
                <a16:creationId xmlns:a16="http://schemas.microsoft.com/office/drawing/2014/main" id="{6E7F3301-B3B9-465B-80A7-455EC0F1D317}"/>
              </a:ext>
            </a:extLst>
          </p:cNvPr>
          <p:cNvSpPr>
            <a:spLocks noGrp="1" noChangeArrowheads="1"/>
          </p:cNvSpPr>
          <p:nvPr>
            <p:ph type="dt" sz="half" idx="2"/>
          </p:nvPr>
        </p:nvSpPr>
        <p:spPr bwMode="auto">
          <a:xfrm>
            <a:off x="609600" y="6246813"/>
            <a:ext cx="2844800" cy="476251"/>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51">
                <a:latin typeface="Arial" charset="0"/>
              </a:defRPr>
            </a:lvl1pPr>
          </a:lstStyle>
          <a:p>
            <a:pPr>
              <a:defRPr/>
            </a:pPr>
            <a:endParaRPr lang="en-US"/>
          </a:p>
        </p:txBody>
      </p:sp>
      <p:sp>
        <p:nvSpPr>
          <p:cNvPr id="68613" name="Rectangle 5">
            <a:extLst>
              <a:ext uri="{FF2B5EF4-FFF2-40B4-BE49-F238E27FC236}">
                <a16:creationId xmlns:a16="http://schemas.microsoft.com/office/drawing/2014/main" id="{76ED3026-D7D3-4D97-84AC-3DB7E7FEB3B1}"/>
              </a:ext>
            </a:extLst>
          </p:cNvPr>
          <p:cNvSpPr>
            <a:spLocks noGrp="1" noChangeArrowheads="1"/>
          </p:cNvSpPr>
          <p:nvPr>
            <p:ph type="ftr" sz="quarter" idx="3"/>
          </p:nvPr>
        </p:nvSpPr>
        <p:spPr bwMode="auto">
          <a:xfrm>
            <a:off x="4165600" y="6246813"/>
            <a:ext cx="3860800" cy="476251"/>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51">
                <a:latin typeface="Arial" charset="0"/>
              </a:defRPr>
            </a:lvl1pPr>
          </a:lstStyle>
          <a:p>
            <a:pPr>
              <a:defRPr/>
            </a:pPr>
            <a:endParaRPr lang="en-US"/>
          </a:p>
        </p:txBody>
      </p:sp>
      <p:sp>
        <p:nvSpPr>
          <p:cNvPr id="68614" name="Rectangle 6">
            <a:extLst>
              <a:ext uri="{FF2B5EF4-FFF2-40B4-BE49-F238E27FC236}">
                <a16:creationId xmlns:a16="http://schemas.microsoft.com/office/drawing/2014/main" id="{72A053F2-151F-43BF-AA00-81D0DADBFAFB}"/>
              </a:ext>
            </a:extLst>
          </p:cNvPr>
          <p:cNvSpPr>
            <a:spLocks noGrp="1" noChangeArrowheads="1"/>
          </p:cNvSpPr>
          <p:nvPr>
            <p:ph type="sldNum" sz="quarter" idx="4"/>
          </p:nvPr>
        </p:nvSpPr>
        <p:spPr bwMode="auto">
          <a:xfrm>
            <a:off x="8737600" y="6246813"/>
            <a:ext cx="2844800" cy="476251"/>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51"/>
            </a:lvl1pPr>
          </a:lstStyle>
          <a:p>
            <a:pPr>
              <a:defRPr/>
            </a:pPr>
            <a:fld id="{1606AC2F-C650-4860-9C84-FDA9EE6C4FE4}" type="slidenum">
              <a:rPr lang="en-US" altLang="en-US"/>
              <a:pPr>
                <a:defRPr/>
              </a:pPr>
              <a:t>‹#›</a:t>
            </a:fld>
            <a:endParaRPr lang="en-US" altLang="en-US"/>
          </a:p>
        </p:txBody>
      </p:sp>
    </p:spTree>
    <p:extLst>
      <p:ext uri="{BB962C8B-B14F-4D97-AF65-F5344CB8AC3E}">
        <p14:creationId xmlns:p14="http://schemas.microsoft.com/office/powerpoint/2010/main" val="361725872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Arial" charset="0"/>
        </a:defRPr>
      </a:lvl2pPr>
      <a:lvl3pPr algn="ctr" rtl="0" eaLnBrk="0" fontAlgn="base" hangingPunct="0">
        <a:spcBef>
          <a:spcPct val="0"/>
        </a:spcBef>
        <a:spcAft>
          <a:spcPct val="0"/>
        </a:spcAft>
        <a:defRPr sz="3200">
          <a:solidFill>
            <a:schemeClr val="tx2"/>
          </a:solidFill>
          <a:latin typeface="Arial" charset="0"/>
        </a:defRPr>
      </a:lvl3pPr>
      <a:lvl4pPr algn="ctr" rtl="0" eaLnBrk="0" fontAlgn="base" hangingPunct="0">
        <a:spcBef>
          <a:spcPct val="0"/>
        </a:spcBef>
        <a:spcAft>
          <a:spcPct val="0"/>
        </a:spcAft>
        <a:defRPr sz="3200">
          <a:solidFill>
            <a:schemeClr val="tx2"/>
          </a:solidFill>
          <a:latin typeface="Arial" charset="0"/>
        </a:defRPr>
      </a:lvl4pPr>
      <a:lvl5pPr algn="ctr" rtl="0" eaLnBrk="0" fontAlgn="base" hangingPunct="0">
        <a:spcBef>
          <a:spcPct val="0"/>
        </a:spcBef>
        <a:spcAft>
          <a:spcPct val="0"/>
        </a:spcAft>
        <a:defRPr sz="3200">
          <a:solidFill>
            <a:schemeClr val="tx2"/>
          </a:solidFill>
          <a:latin typeface="Arial" charset="0"/>
        </a:defRPr>
      </a:lvl5pPr>
      <a:lvl6pPr marL="342878" algn="ctr" rtl="0" fontAlgn="base">
        <a:spcBef>
          <a:spcPct val="0"/>
        </a:spcBef>
        <a:spcAft>
          <a:spcPct val="0"/>
        </a:spcAft>
        <a:defRPr sz="3300">
          <a:solidFill>
            <a:schemeClr val="tx2"/>
          </a:solidFill>
          <a:latin typeface="Arial" charset="0"/>
        </a:defRPr>
      </a:lvl6pPr>
      <a:lvl7pPr marL="685755" algn="ctr" rtl="0" fontAlgn="base">
        <a:spcBef>
          <a:spcPct val="0"/>
        </a:spcBef>
        <a:spcAft>
          <a:spcPct val="0"/>
        </a:spcAft>
        <a:defRPr sz="3300">
          <a:solidFill>
            <a:schemeClr val="tx2"/>
          </a:solidFill>
          <a:latin typeface="Arial" charset="0"/>
        </a:defRPr>
      </a:lvl7pPr>
      <a:lvl8pPr marL="1028633" algn="ctr" rtl="0" fontAlgn="base">
        <a:spcBef>
          <a:spcPct val="0"/>
        </a:spcBef>
        <a:spcAft>
          <a:spcPct val="0"/>
        </a:spcAft>
        <a:defRPr sz="3300">
          <a:solidFill>
            <a:schemeClr val="tx2"/>
          </a:solidFill>
          <a:latin typeface="Arial" charset="0"/>
        </a:defRPr>
      </a:lvl8pPr>
      <a:lvl9pPr marL="1371511" algn="ctr" rtl="0" fontAlgn="base">
        <a:spcBef>
          <a:spcPct val="0"/>
        </a:spcBef>
        <a:spcAft>
          <a:spcPct val="0"/>
        </a:spcAft>
        <a:defRPr sz="3300">
          <a:solidFill>
            <a:schemeClr val="tx2"/>
          </a:solidFill>
          <a:latin typeface="Arial" charset="0"/>
        </a:defRPr>
      </a:lvl9pPr>
    </p:titleStyle>
    <p:bodyStyle>
      <a:lvl1pPr marL="255582" indent="-255582" algn="l" rtl="0" eaLnBrk="0" fontAlgn="base" hangingPunct="0">
        <a:spcBef>
          <a:spcPct val="20000"/>
        </a:spcBef>
        <a:spcAft>
          <a:spcPct val="0"/>
        </a:spcAft>
        <a:buChar char="•"/>
        <a:defRPr sz="2300">
          <a:solidFill>
            <a:schemeClr val="tx1"/>
          </a:solidFill>
          <a:latin typeface="+mn-lt"/>
          <a:ea typeface="+mn-ea"/>
          <a:cs typeface="+mn-cs"/>
        </a:defRPr>
      </a:lvl1pPr>
      <a:lvl2pPr marL="555611" indent="-212720" algn="l" rtl="0" eaLnBrk="0" fontAlgn="base" hangingPunct="0">
        <a:spcBef>
          <a:spcPct val="20000"/>
        </a:spcBef>
        <a:spcAft>
          <a:spcPct val="0"/>
        </a:spcAft>
        <a:buChar char="–"/>
        <a:defRPr sz="2000">
          <a:solidFill>
            <a:schemeClr val="tx1"/>
          </a:solidFill>
          <a:latin typeface="+mn-lt"/>
        </a:defRPr>
      </a:lvl2pPr>
      <a:lvl3pPr marL="855641" indent="-169858" algn="l" rtl="0" eaLnBrk="0" fontAlgn="base" hangingPunct="0">
        <a:spcBef>
          <a:spcPct val="20000"/>
        </a:spcBef>
        <a:spcAft>
          <a:spcPct val="0"/>
        </a:spcAft>
        <a:buChar char="•"/>
        <a:defRPr sz="1700">
          <a:solidFill>
            <a:schemeClr val="tx1"/>
          </a:solidFill>
          <a:latin typeface="+mn-lt"/>
        </a:defRPr>
      </a:lvl3pPr>
      <a:lvl4pPr marL="1198533" indent="-169858" algn="l" rtl="0" eaLnBrk="0" fontAlgn="base" hangingPunct="0">
        <a:spcBef>
          <a:spcPct val="20000"/>
        </a:spcBef>
        <a:spcAft>
          <a:spcPct val="0"/>
        </a:spcAft>
        <a:buChar char="–"/>
        <a:defRPr sz="1500">
          <a:solidFill>
            <a:schemeClr val="tx1"/>
          </a:solidFill>
          <a:latin typeface="+mn-lt"/>
        </a:defRPr>
      </a:lvl4pPr>
      <a:lvl5pPr marL="1541424" indent="-169858" algn="l" rtl="0" eaLnBrk="0" fontAlgn="base" hangingPunct="0">
        <a:spcBef>
          <a:spcPct val="20000"/>
        </a:spcBef>
        <a:spcAft>
          <a:spcPct val="0"/>
        </a:spcAft>
        <a:buChar char="»"/>
        <a:defRPr sz="1500">
          <a:solidFill>
            <a:schemeClr val="tx1"/>
          </a:solidFill>
          <a:latin typeface="+mn-lt"/>
        </a:defRPr>
      </a:lvl5pPr>
      <a:lvl6pPr marL="1885828" indent="-171438" algn="l" rtl="0" fontAlgn="base">
        <a:spcBef>
          <a:spcPct val="20000"/>
        </a:spcBef>
        <a:spcAft>
          <a:spcPct val="0"/>
        </a:spcAft>
        <a:buChar char="»"/>
        <a:defRPr sz="1500">
          <a:solidFill>
            <a:schemeClr val="tx1"/>
          </a:solidFill>
          <a:latin typeface="+mn-lt"/>
        </a:defRPr>
      </a:lvl6pPr>
      <a:lvl7pPr marL="2228706" indent="-171438" algn="l" rtl="0" fontAlgn="base">
        <a:spcBef>
          <a:spcPct val="20000"/>
        </a:spcBef>
        <a:spcAft>
          <a:spcPct val="0"/>
        </a:spcAft>
        <a:buChar char="»"/>
        <a:defRPr sz="1500">
          <a:solidFill>
            <a:schemeClr val="tx1"/>
          </a:solidFill>
          <a:latin typeface="+mn-lt"/>
        </a:defRPr>
      </a:lvl7pPr>
      <a:lvl8pPr marL="2571582" indent="-171438" algn="l" rtl="0" fontAlgn="base">
        <a:spcBef>
          <a:spcPct val="20000"/>
        </a:spcBef>
        <a:spcAft>
          <a:spcPct val="0"/>
        </a:spcAft>
        <a:buChar char="»"/>
        <a:defRPr sz="1500">
          <a:solidFill>
            <a:schemeClr val="tx1"/>
          </a:solidFill>
          <a:latin typeface="+mn-lt"/>
        </a:defRPr>
      </a:lvl8pPr>
      <a:lvl9pPr marL="2914462" indent="-171438"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755" rtl="0" eaLnBrk="1" latinLnBrk="0" hangingPunct="1">
        <a:defRPr sz="1351" kern="1200">
          <a:solidFill>
            <a:schemeClr val="tx1"/>
          </a:solidFill>
          <a:latin typeface="+mn-lt"/>
          <a:ea typeface="+mn-ea"/>
          <a:cs typeface="+mn-cs"/>
        </a:defRPr>
      </a:lvl1pPr>
      <a:lvl2pPr marL="342878" algn="l" defTabSz="685755" rtl="0" eaLnBrk="1" latinLnBrk="0" hangingPunct="1">
        <a:defRPr sz="1351" kern="1200">
          <a:solidFill>
            <a:schemeClr val="tx1"/>
          </a:solidFill>
          <a:latin typeface="+mn-lt"/>
          <a:ea typeface="+mn-ea"/>
          <a:cs typeface="+mn-cs"/>
        </a:defRPr>
      </a:lvl2pPr>
      <a:lvl3pPr marL="685755" algn="l" defTabSz="685755" rtl="0" eaLnBrk="1" latinLnBrk="0" hangingPunct="1">
        <a:defRPr sz="1351" kern="1200">
          <a:solidFill>
            <a:schemeClr val="tx1"/>
          </a:solidFill>
          <a:latin typeface="+mn-lt"/>
          <a:ea typeface="+mn-ea"/>
          <a:cs typeface="+mn-cs"/>
        </a:defRPr>
      </a:lvl3pPr>
      <a:lvl4pPr marL="1028633" algn="l" defTabSz="685755" rtl="0" eaLnBrk="1" latinLnBrk="0" hangingPunct="1">
        <a:defRPr sz="1351" kern="1200">
          <a:solidFill>
            <a:schemeClr val="tx1"/>
          </a:solidFill>
          <a:latin typeface="+mn-lt"/>
          <a:ea typeface="+mn-ea"/>
          <a:cs typeface="+mn-cs"/>
        </a:defRPr>
      </a:lvl4pPr>
      <a:lvl5pPr marL="1371511" algn="l" defTabSz="685755" rtl="0" eaLnBrk="1" latinLnBrk="0" hangingPunct="1">
        <a:defRPr sz="1351" kern="1200">
          <a:solidFill>
            <a:schemeClr val="tx1"/>
          </a:solidFill>
          <a:latin typeface="+mn-lt"/>
          <a:ea typeface="+mn-ea"/>
          <a:cs typeface="+mn-cs"/>
        </a:defRPr>
      </a:lvl5pPr>
      <a:lvl6pPr marL="1714389" algn="l" defTabSz="685755" rtl="0" eaLnBrk="1" latinLnBrk="0" hangingPunct="1">
        <a:defRPr sz="1351" kern="1200">
          <a:solidFill>
            <a:schemeClr val="tx1"/>
          </a:solidFill>
          <a:latin typeface="+mn-lt"/>
          <a:ea typeface="+mn-ea"/>
          <a:cs typeface="+mn-cs"/>
        </a:defRPr>
      </a:lvl6pPr>
      <a:lvl7pPr marL="2057267" algn="l" defTabSz="685755" rtl="0" eaLnBrk="1" latinLnBrk="0" hangingPunct="1">
        <a:defRPr sz="1351" kern="1200">
          <a:solidFill>
            <a:schemeClr val="tx1"/>
          </a:solidFill>
          <a:latin typeface="+mn-lt"/>
          <a:ea typeface="+mn-ea"/>
          <a:cs typeface="+mn-cs"/>
        </a:defRPr>
      </a:lvl7pPr>
      <a:lvl8pPr marL="2400144" algn="l" defTabSz="685755" rtl="0" eaLnBrk="1" latinLnBrk="0" hangingPunct="1">
        <a:defRPr sz="1351" kern="1200">
          <a:solidFill>
            <a:schemeClr val="tx1"/>
          </a:solidFill>
          <a:latin typeface="+mn-lt"/>
          <a:ea typeface="+mn-ea"/>
          <a:cs typeface="+mn-cs"/>
        </a:defRPr>
      </a:lvl8pPr>
      <a:lvl9pPr marL="2743022" algn="l" defTabSz="685755"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1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2.xml"/><Relationship Id="rId4" Type="http://schemas.openxmlformats.org/officeDocument/2006/relationships/image" Target="../media/image21.wmf"/></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 Target="slide36.xml"/><Relationship Id="rId1" Type="http://schemas.openxmlformats.org/officeDocument/2006/relationships/slideLayout" Target="../slideLayouts/slideLayout7.xml"/><Relationship Id="rId5" Type="http://schemas.openxmlformats.org/officeDocument/2006/relationships/slide" Target="slide25.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slide" Target="slide25.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slide" Target="slide4.xml"/><Relationship Id="rId4"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slide" Target="slide25.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slide" Target="slide25.xml"/></Relationships>
</file>

<file path=ppt/slides/_rels/slide22.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slide" Target="slide25.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slide" Target="slide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5.gif"/><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gi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slide" Target="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2" Type="http://schemas.openxmlformats.org/officeDocument/2006/relationships/slide" Target="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slide" Target="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slide" Target="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slide" Target="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slide" Target="slide2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slide" Target="slide2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20.gif"/></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12.xml"/><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hinh-nen-powerpoint-thien-nhien-6">
            <a:extLst>
              <a:ext uri="{FF2B5EF4-FFF2-40B4-BE49-F238E27FC236}">
                <a16:creationId xmlns:a16="http://schemas.microsoft.com/office/drawing/2014/main" id="{BA2AF7AF-2351-452C-87D0-C5E6E6927E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73"/>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 Box 8" descr="Thu Dong Nam 50">
            <a:extLst>
              <a:ext uri="{FF2B5EF4-FFF2-40B4-BE49-F238E27FC236}">
                <a16:creationId xmlns:a16="http://schemas.microsoft.com/office/drawing/2014/main" id="{590D22DB-18E1-432E-95C6-120EC5F8131F}"/>
              </a:ext>
            </a:extLst>
          </p:cNvPr>
          <p:cNvSpPr txBox="1">
            <a:spLocks noChangeArrowheads="1"/>
          </p:cNvSpPr>
          <p:nvPr/>
        </p:nvSpPr>
        <p:spPr bwMode="auto">
          <a:xfrm>
            <a:off x="203200" y="1"/>
            <a:ext cx="11785600" cy="2163130"/>
          </a:xfrm>
          <a:prstGeom prst="rect">
            <a:avLst/>
          </a:prstGeom>
          <a:noFill/>
          <a:ln>
            <a:noFill/>
          </a:ln>
          <a:effectLst>
            <a:prstShdw prst="shdw17" dist="17961" dir="2700000">
              <a:srgbClr val="999999"/>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8931" tIns="14465" rIns="28931" bIns="14465">
            <a:spAutoFit/>
          </a:bodyPr>
          <a:lstStyle>
            <a:lvl1pPr defTabSz="512763">
              <a:spcBef>
                <a:spcPct val="20000"/>
              </a:spcBef>
              <a:buChar char="•"/>
              <a:defRPr sz="2300">
                <a:solidFill>
                  <a:schemeClr val="tx1"/>
                </a:solidFill>
                <a:latin typeface="Arial" panose="020B0604020202020204" pitchFamily="34" charset="0"/>
              </a:defRPr>
            </a:lvl1pPr>
            <a:lvl2pPr marL="742950" indent="-285750" defTabSz="512763">
              <a:spcBef>
                <a:spcPct val="20000"/>
              </a:spcBef>
              <a:buChar char="–"/>
              <a:defRPr sz="2000">
                <a:solidFill>
                  <a:schemeClr val="tx1"/>
                </a:solidFill>
                <a:latin typeface="Arial" panose="020B0604020202020204" pitchFamily="34" charset="0"/>
              </a:defRPr>
            </a:lvl2pPr>
            <a:lvl3pPr marL="1143000" indent="-228600" defTabSz="512763">
              <a:spcBef>
                <a:spcPct val="20000"/>
              </a:spcBef>
              <a:buChar char="•"/>
              <a:defRPr sz="1700">
                <a:solidFill>
                  <a:schemeClr val="tx1"/>
                </a:solidFill>
                <a:latin typeface="Arial" panose="020B0604020202020204" pitchFamily="34" charset="0"/>
              </a:defRPr>
            </a:lvl3pPr>
            <a:lvl4pPr marL="1600200" indent="-228600" defTabSz="512763">
              <a:spcBef>
                <a:spcPct val="20000"/>
              </a:spcBef>
              <a:buChar char="–"/>
              <a:defRPr sz="1500">
                <a:solidFill>
                  <a:schemeClr val="tx1"/>
                </a:solidFill>
                <a:latin typeface="Arial" panose="020B0604020202020204" pitchFamily="34" charset="0"/>
              </a:defRPr>
            </a:lvl4pPr>
            <a:lvl5pPr marL="2057400" indent="-228600" defTabSz="512763">
              <a:spcBef>
                <a:spcPct val="20000"/>
              </a:spcBef>
              <a:buChar char="»"/>
              <a:defRPr sz="1500">
                <a:solidFill>
                  <a:schemeClr val="tx1"/>
                </a:solidFill>
                <a:latin typeface="Arial" panose="020B0604020202020204" pitchFamily="34" charset="0"/>
              </a:defRPr>
            </a:lvl5pPr>
            <a:lvl6pPr marL="2514600" indent="-228600" defTabSz="512763" eaLnBrk="0" fontAlgn="base" hangingPunct="0">
              <a:spcBef>
                <a:spcPct val="20000"/>
              </a:spcBef>
              <a:spcAft>
                <a:spcPct val="0"/>
              </a:spcAft>
              <a:buChar char="»"/>
              <a:defRPr sz="1500">
                <a:solidFill>
                  <a:schemeClr val="tx1"/>
                </a:solidFill>
                <a:latin typeface="Arial" panose="020B0604020202020204" pitchFamily="34" charset="0"/>
              </a:defRPr>
            </a:lvl6pPr>
            <a:lvl7pPr marL="2971800" indent="-228600" defTabSz="512763" eaLnBrk="0" fontAlgn="base" hangingPunct="0">
              <a:spcBef>
                <a:spcPct val="20000"/>
              </a:spcBef>
              <a:spcAft>
                <a:spcPct val="0"/>
              </a:spcAft>
              <a:buChar char="»"/>
              <a:defRPr sz="1500">
                <a:solidFill>
                  <a:schemeClr val="tx1"/>
                </a:solidFill>
                <a:latin typeface="Arial" panose="020B0604020202020204" pitchFamily="34" charset="0"/>
              </a:defRPr>
            </a:lvl7pPr>
            <a:lvl8pPr marL="3429000" indent="-228600" defTabSz="512763" eaLnBrk="0" fontAlgn="base" hangingPunct="0">
              <a:spcBef>
                <a:spcPct val="20000"/>
              </a:spcBef>
              <a:spcAft>
                <a:spcPct val="0"/>
              </a:spcAft>
              <a:buChar char="»"/>
              <a:defRPr sz="1500">
                <a:solidFill>
                  <a:schemeClr val="tx1"/>
                </a:solidFill>
                <a:latin typeface="Arial" panose="020B0604020202020204" pitchFamily="34" charset="0"/>
              </a:defRPr>
            </a:lvl8pPr>
            <a:lvl9pPr marL="3886200" indent="-228600" defTabSz="512763" eaLnBrk="0" fontAlgn="base" hangingPunct="0">
              <a:spcBef>
                <a:spcPct val="20000"/>
              </a:spcBef>
              <a:spcAft>
                <a:spcPct val="0"/>
              </a:spcAft>
              <a:buChar char="»"/>
              <a:defRPr sz="1500">
                <a:solidFill>
                  <a:schemeClr val="tx1"/>
                </a:solidFill>
                <a:latin typeface="Arial" panose="020B0604020202020204" pitchFamily="34" charset="0"/>
              </a:defRPr>
            </a:lvl9pPr>
          </a:lstStyle>
          <a:p>
            <a:pPr marL="0" marR="0" lvl="0" indent="0" algn="ctr" defTabSz="512750" rtl="0" eaLnBrk="1" fontAlgn="base" latinLnBrk="0" hangingPunct="1">
              <a:lnSpc>
                <a:spcPct val="100000"/>
              </a:lnSpc>
              <a:spcBef>
                <a:spcPct val="50000"/>
              </a:spcBef>
              <a:spcAft>
                <a:spcPct val="0"/>
              </a:spcAft>
              <a:buClr>
                <a:srgbClr val="000000"/>
              </a:buClr>
              <a:buSzTx/>
              <a:buFontTx/>
              <a:buNone/>
              <a:tabLst/>
              <a:defRPr/>
            </a:pPr>
            <a:r>
              <a:rPr kumimoji="0" lang="en-US" altLang="vi-VN" sz="5867"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Thứ</a:t>
            </a:r>
            <a:r>
              <a:rPr kumimoji="0" lang="en-US" altLang="vi-VN" sz="5867"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vi-VN" sz="5867"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hai</a:t>
            </a:r>
            <a:r>
              <a:rPr kumimoji="0" lang="en-US" altLang="vi-VN" sz="5867"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vi-VN" sz="5867"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ngày</a:t>
            </a:r>
            <a:r>
              <a:rPr kumimoji="0" lang="en-US" altLang="vi-VN" sz="5867"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28 </a:t>
            </a:r>
            <a:r>
              <a:rPr kumimoji="0" lang="en-US" altLang="vi-VN" sz="5867"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tháng</a:t>
            </a:r>
            <a:r>
              <a:rPr kumimoji="0" lang="en-US" altLang="vi-VN" sz="5867"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2 </a:t>
            </a:r>
            <a:r>
              <a:rPr kumimoji="0" lang="en-US" altLang="vi-VN" sz="5867"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năm</a:t>
            </a:r>
            <a:r>
              <a:rPr kumimoji="0" lang="en-US" altLang="vi-VN" sz="5867"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2022</a:t>
            </a:r>
          </a:p>
          <a:p>
            <a:pPr marL="0" marR="0" lvl="0" indent="0" algn="ctr" defTabSz="512750" rtl="0" eaLnBrk="1" fontAlgn="base" latinLnBrk="0" hangingPunct="1">
              <a:lnSpc>
                <a:spcPct val="100000"/>
              </a:lnSpc>
              <a:spcBef>
                <a:spcPct val="50000"/>
              </a:spcBef>
              <a:spcAft>
                <a:spcPct val="0"/>
              </a:spcAft>
              <a:buClr>
                <a:srgbClr val="000000"/>
              </a:buClr>
              <a:buSzTx/>
              <a:buFontTx/>
              <a:buNone/>
              <a:tabLst/>
              <a:defRPr/>
            </a:pPr>
            <a:r>
              <a:rPr kumimoji="0" lang="en-US" altLang="vi-VN" sz="5333"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Lịch</a:t>
            </a:r>
            <a:r>
              <a:rPr kumimoji="0" lang="en-US" altLang="vi-VN" sz="5333"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vi-VN" sz="5333"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sử</a:t>
            </a:r>
            <a:endParaRPr kumimoji="0" lang="en-US" altLang="vi-VN" sz="5333"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p:txBody>
      </p:sp>
      <p:sp>
        <p:nvSpPr>
          <p:cNvPr id="2" name="TextBox 1">
            <a:extLst>
              <a:ext uri="{FF2B5EF4-FFF2-40B4-BE49-F238E27FC236}">
                <a16:creationId xmlns:a16="http://schemas.microsoft.com/office/drawing/2014/main" id="{A53B5E32-994C-47CB-9AE6-09767A6B7A3F}"/>
              </a:ext>
            </a:extLst>
          </p:cNvPr>
          <p:cNvSpPr txBox="1"/>
          <p:nvPr/>
        </p:nvSpPr>
        <p:spPr>
          <a:xfrm>
            <a:off x="914400" y="2249620"/>
            <a:ext cx="10871200" cy="1015663"/>
          </a:xfrm>
          <a:prstGeom prst="rect">
            <a:avLst/>
          </a:prstGeom>
          <a:noFill/>
        </p:spPr>
        <p:txBody>
          <a:bodyPr wrap="square">
            <a:spAutoFit/>
          </a:bodyPr>
          <a:lstStyle/>
          <a:p>
            <a:pPr marL="0" marR="0" lvl="0" indent="0" algn="ctr" defTabSz="514318" rtl="0" eaLnBrk="1" fontAlgn="auto" latinLnBrk="0" hangingPunct="1">
              <a:lnSpc>
                <a:spcPct val="100000"/>
              </a:lnSpc>
              <a:spcBef>
                <a:spcPct val="50000"/>
              </a:spcBef>
              <a:spcAft>
                <a:spcPts val="0"/>
              </a:spcAft>
              <a:buClr>
                <a:srgbClr val="000000"/>
              </a:buClr>
              <a:buSzTx/>
              <a:buFontTx/>
              <a:buNone/>
              <a:tabLst/>
              <a:defRPr/>
            </a:pPr>
            <a:r>
              <a:rPr kumimoji="0" lang="en-US" altLang="vi-VN" sz="6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ÔN TẬP</a:t>
            </a:r>
          </a:p>
        </p:txBody>
      </p:sp>
    </p:spTree>
    <p:extLst>
      <p:ext uri="{BB962C8B-B14F-4D97-AF65-F5344CB8AC3E}">
        <p14:creationId xmlns:p14="http://schemas.microsoft.com/office/powerpoint/2010/main" val="400051954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a:extLst>
              <a:ext uri="{FF2B5EF4-FFF2-40B4-BE49-F238E27FC236}">
                <a16:creationId xmlns:a16="http://schemas.microsoft.com/office/drawing/2014/main" id="{5505CAD3-9F4C-4E77-9610-555B393F4DE0}"/>
              </a:ext>
            </a:extLst>
          </p:cNvPr>
          <p:cNvSpPr txBox="1">
            <a:spLocks noChangeArrowheads="1"/>
          </p:cNvSpPr>
          <p:nvPr/>
        </p:nvSpPr>
        <p:spPr bwMode="auto">
          <a:xfrm>
            <a:off x="4304772" y="5524500"/>
            <a:ext cx="3505729" cy="55399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000" b="1">
                <a:latin typeface="Times New Roman" panose="02020603050405020304" pitchFamily="18" charset="0"/>
                <a:cs typeface="Times New Roman" panose="02020603050405020304" pitchFamily="18" charset="0"/>
              </a:rPr>
              <a:t>Cố đô Hoa Lư</a:t>
            </a:r>
            <a:endParaRPr lang="en-GB" altLang="en-US" sz="3000" b="1">
              <a:latin typeface="Times New Roman" panose="02020603050405020304" pitchFamily="18" charset="0"/>
              <a:cs typeface="Times New Roman" panose="02020603050405020304" pitchFamily="18" charset="0"/>
            </a:endParaRPr>
          </a:p>
        </p:txBody>
      </p:sp>
      <p:pic>
        <p:nvPicPr>
          <p:cNvPr id="13315" name="Picture 3">
            <a:hlinkClick r:id="rId2" action="ppaction://hlinksldjump"/>
            <a:extLst>
              <a:ext uri="{FF2B5EF4-FFF2-40B4-BE49-F238E27FC236}">
                <a16:creationId xmlns:a16="http://schemas.microsoft.com/office/drawing/2014/main" id="{67019E0E-A168-4C45-A48F-1BAE387B0C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698500"/>
            <a:ext cx="8825178" cy="46990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a:extLst>
              <a:ext uri="{FF2B5EF4-FFF2-40B4-BE49-F238E27FC236}">
                <a16:creationId xmlns:a16="http://schemas.microsoft.com/office/drawing/2014/main" id="{FF1781E5-C19B-4EAE-AB93-8297792A53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88002" y="635000"/>
            <a:ext cx="5029729"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2">
            <a:extLst>
              <a:ext uri="{FF2B5EF4-FFF2-40B4-BE49-F238E27FC236}">
                <a16:creationId xmlns:a16="http://schemas.microsoft.com/office/drawing/2014/main" id="{698C4FB1-A280-418D-969D-73567CF4CF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00" y="642939"/>
            <a:ext cx="3962136" cy="4754563"/>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14340" name="TextBox 3">
            <a:extLst>
              <a:ext uri="{FF2B5EF4-FFF2-40B4-BE49-F238E27FC236}">
                <a16:creationId xmlns:a16="http://schemas.microsoft.com/office/drawing/2014/main" id="{C393FDDE-22EB-4CDF-85FB-E3FD62B3F0F4}"/>
              </a:ext>
            </a:extLst>
          </p:cNvPr>
          <p:cNvSpPr txBox="1">
            <a:spLocks noChangeArrowheads="1"/>
          </p:cNvSpPr>
          <p:nvPr/>
        </p:nvSpPr>
        <p:spPr bwMode="auto">
          <a:xfrm>
            <a:off x="3124731" y="5651500"/>
            <a:ext cx="6654271" cy="6052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333" b="1">
                <a:solidFill>
                  <a:srgbClr val="003399"/>
                </a:solidFill>
                <a:latin typeface="Times New Roman" panose="02020603050405020304" pitchFamily="18" charset="0"/>
                <a:cs typeface="Times New Roman" panose="02020603050405020304" pitchFamily="18" charset="0"/>
              </a:rPr>
              <a:t>Nhà Lý dời đô ra Thăng Long </a:t>
            </a:r>
            <a:endParaRPr lang="en-GB" altLang="en-US" sz="3333" b="1">
              <a:solidFill>
                <a:srgbClr val="003399"/>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ImageView">
            <a:extLst>
              <a:ext uri="{FF2B5EF4-FFF2-40B4-BE49-F238E27FC236}">
                <a16:creationId xmlns:a16="http://schemas.microsoft.com/office/drawing/2014/main" id="{411BA879-8CAA-4F65-B85D-5776928E15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137" y="571500"/>
            <a:ext cx="4115593" cy="46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10">
            <a:extLst>
              <a:ext uri="{FF2B5EF4-FFF2-40B4-BE49-F238E27FC236}">
                <a16:creationId xmlns:a16="http://schemas.microsoft.com/office/drawing/2014/main" id="{1EAC4D3A-E5B0-45D9-A152-920443E3304F}"/>
              </a:ext>
            </a:extLst>
          </p:cNvPr>
          <p:cNvSpPr>
            <a:spLocks noChangeArrowheads="1"/>
          </p:cNvSpPr>
          <p:nvPr/>
        </p:nvSpPr>
        <p:spPr bwMode="auto">
          <a:xfrm>
            <a:off x="2133866" y="5222876"/>
            <a:ext cx="754327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000" b="1">
                <a:solidFill>
                  <a:srgbClr val="FF33CC"/>
                </a:solidFill>
                <a:latin typeface="VNI-Times" pitchFamily="2" charset="0"/>
              </a:rPr>
              <a:t>THAØNH THAÊNG LONG – KINH ÑOÂ THÔØI LYÙ,TRAÀN ,HAÄU LEÂ</a:t>
            </a:r>
          </a:p>
        </p:txBody>
      </p:sp>
      <p:pic>
        <p:nvPicPr>
          <p:cNvPr id="15364" name="Picture 11" descr="Cổng thành Thăng Long.">
            <a:extLst>
              <a:ext uri="{FF2B5EF4-FFF2-40B4-BE49-F238E27FC236}">
                <a16:creationId xmlns:a16="http://schemas.microsoft.com/office/drawing/2014/main" id="{D90C8D1B-2941-42A0-AB64-E09C416391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137" y="571500"/>
            <a:ext cx="4429125" cy="46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4681F8-029C-4F8D-9FAB-A4C2B4ECC11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71500"/>
            <a:ext cx="9144000"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27553DF-589C-40CF-AA6C-F802B102A3B6}"/>
              </a:ext>
            </a:extLst>
          </p:cNvPr>
          <p:cNvSpPr txBox="1">
            <a:spLocks noChangeArrowheads="1"/>
          </p:cNvSpPr>
          <p:nvPr/>
        </p:nvSpPr>
        <p:spPr bwMode="auto">
          <a:xfrm>
            <a:off x="1524000" y="5331354"/>
            <a:ext cx="9144000" cy="81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333" b="1">
                <a:solidFill>
                  <a:srgbClr val="002060"/>
                </a:solidFill>
                <a:latin typeface="Tahoma" panose="020B0604030504040204" pitchFamily="34" charset="0"/>
                <a:cs typeface="Tahoma" panose="020B0604030504040204" pitchFamily="34" charset="0"/>
              </a:rPr>
              <a:t>Cổng chính thành Thăng Long – Kinh đô nhà Lý, nhà Trần, nhà Hậu Lê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WordArt 6">
            <a:extLst>
              <a:ext uri="{FF2B5EF4-FFF2-40B4-BE49-F238E27FC236}">
                <a16:creationId xmlns:a16="http://schemas.microsoft.com/office/drawing/2014/main" id="{00830E7A-E2AA-4D69-AD91-E3779B4C4897}"/>
              </a:ext>
            </a:extLst>
          </p:cNvPr>
          <p:cNvSpPr>
            <a:spLocks noChangeArrowheads="1" noChangeShapeType="1" noTextEdit="1"/>
          </p:cNvSpPr>
          <p:nvPr/>
        </p:nvSpPr>
        <p:spPr bwMode="auto">
          <a:xfrm>
            <a:off x="3733272" y="4064001"/>
            <a:ext cx="5029729" cy="492125"/>
          </a:xfrm>
          <a:prstGeom prst="rect">
            <a:avLst/>
          </a:prstGeom>
        </p:spPr>
        <p:txBody>
          <a:bodyPr wrap="none" fromWordArt="1">
            <a:prstTxWarp prst="textPlain">
              <a:avLst>
                <a:gd name="adj" fmla="val 50000"/>
              </a:avLst>
            </a:prstTxWarp>
          </a:bodyPr>
          <a:lstStyle/>
          <a:p>
            <a:pPr algn="ctr"/>
            <a:r>
              <a:rPr lang="en-US" sz="3000" kern="10">
                <a:ln w="12700">
                  <a:solidFill>
                    <a:srgbClr val="3333CC"/>
                  </a:solidFill>
                  <a:round/>
                  <a:headEnd/>
                  <a:tailEnd/>
                </a:ln>
                <a:solidFill>
                  <a:srgbClr val="B2B2B2">
                    <a:alpha val="50195"/>
                  </a:srgbClr>
                </a:solidFill>
                <a:effectLst>
                  <a:outerShdw dist="45791" dir="2021404" algn="ctr" rotWithShape="0">
                    <a:srgbClr val="9999FF"/>
                  </a:outerShdw>
                </a:effectLst>
                <a:latin typeface="VNI-Times" pitchFamily="2" charset="0"/>
              </a:rPr>
              <a:t>Thaønh Taây Ñoâ</a:t>
            </a:r>
          </a:p>
        </p:txBody>
      </p:sp>
      <p:pic>
        <p:nvPicPr>
          <p:cNvPr id="17411" name="Picture 7" descr="tdo2">
            <a:extLst>
              <a:ext uri="{FF2B5EF4-FFF2-40B4-BE49-F238E27FC236}">
                <a16:creationId xmlns:a16="http://schemas.microsoft.com/office/drawing/2014/main" id="{66BD3C7B-26A8-4FF3-A9EC-30A2B9D6B1B1}"/>
              </a:ext>
            </a:extLst>
          </p:cNvPr>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1751543" y="825501"/>
            <a:ext cx="8229865" cy="4266407"/>
          </a:xfrm>
          <a:noFill/>
          <a:ln>
            <a:solidFill>
              <a:schemeClr val="accent1"/>
            </a:solidFill>
            <a:miter lim="800000"/>
            <a:headEnd/>
            <a:tailEnd/>
          </a:ln>
        </p:spPr>
      </p:pic>
      <p:sp>
        <p:nvSpPr>
          <p:cNvPr id="17412" name="WordArt 9">
            <a:extLst>
              <a:ext uri="{FF2B5EF4-FFF2-40B4-BE49-F238E27FC236}">
                <a16:creationId xmlns:a16="http://schemas.microsoft.com/office/drawing/2014/main" id="{AEDC09DD-4C55-4548-BE9F-F29A41D001DC}"/>
              </a:ext>
            </a:extLst>
          </p:cNvPr>
          <p:cNvSpPr>
            <a:spLocks noChangeArrowheads="1" noChangeShapeType="1" noTextEdit="1"/>
          </p:cNvSpPr>
          <p:nvPr/>
        </p:nvSpPr>
        <p:spPr bwMode="auto">
          <a:xfrm>
            <a:off x="2591595" y="5016501"/>
            <a:ext cx="7389813" cy="936625"/>
          </a:xfrm>
          <a:prstGeom prst="rect">
            <a:avLst/>
          </a:prstGeom>
        </p:spPr>
        <p:txBody>
          <a:bodyPr wrap="none" fromWordArt="1">
            <a:prstTxWarp prst="textPlain">
              <a:avLst>
                <a:gd name="adj" fmla="val 50000"/>
              </a:avLst>
            </a:prstTxWarp>
          </a:bodyPr>
          <a:lstStyle/>
          <a:p>
            <a:pPr algn="ctr"/>
            <a:r>
              <a:rPr lang="en-US" sz="3000" b="1" kern="10">
                <a:ln w="12700">
                  <a:solidFill>
                    <a:srgbClr val="3333CC"/>
                  </a:solidFill>
                  <a:round/>
                  <a:headEnd/>
                  <a:tailEnd/>
                </a:ln>
                <a:solidFill>
                  <a:srgbClr val="B2B2B2">
                    <a:alpha val="50195"/>
                  </a:srgbClr>
                </a:solidFill>
                <a:effectLst>
                  <a:outerShdw dist="45791" dir="2021404" algn="ctr" rotWithShape="0">
                    <a:srgbClr val="9999FF"/>
                  </a:outerShdw>
                </a:effectLst>
                <a:latin typeface="VNI-Times" pitchFamily="2" charset="0"/>
              </a:rPr>
              <a:t>Thaønh Taây Ñoâ - Kinh ñoâ Nhaø Hoà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a:extLst>
              <a:ext uri="{FF2B5EF4-FFF2-40B4-BE49-F238E27FC236}">
                <a16:creationId xmlns:a16="http://schemas.microsoft.com/office/drawing/2014/main" id="{AFB2814A-59A9-4B13-99BD-FF92B2EF1E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9449" y="580762"/>
            <a:ext cx="9158553" cy="475323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435" name="TextBox 4">
            <a:extLst>
              <a:ext uri="{FF2B5EF4-FFF2-40B4-BE49-F238E27FC236}">
                <a16:creationId xmlns:a16="http://schemas.microsoft.com/office/drawing/2014/main" id="{30451E85-0849-4930-8078-ADADEA895531}"/>
              </a:ext>
            </a:extLst>
          </p:cNvPr>
          <p:cNvSpPr txBox="1">
            <a:spLocks noChangeArrowheads="1"/>
          </p:cNvSpPr>
          <p:nvPr/>
        </p:nvSpPr>
        <p:spPr bwMode="auto">
          <a:xfrm>
            <a:off x="3294064" y="5524500"/>
            <a:ext cx="5029729" cy="6052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333" b="1">
                <a:solidFill>
                  <a:srgbClr val="003399"/>
                </a:solidFill>
                <a:latin typeface="Times New Roman" panose="02020603050405020304" pitchFamily="18" charset="0"/>
                <a:cs typeface="Times New Roman" panose="02020603050405020304" pitchFamily="18" charset="0"/>
              </a:rPr>
              <a:t>Bia tiến sĩ thời Hậu Lê</a:t>
            </a:r>
            <a:endParaRPr lang="en-GB" altLang="en-US" sz="3333" b="1">
              <a:solidFill>
                <a:srgbClr val="003399"/>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3" name="03273430.WAV">
            <a:hlinkClick r:id="" action="ppaction://media"/>
            <a:extLst>
              <a:ext uri="{FF2B5EF4-FFF2-40B4-BE49-F238E27FC236}">
                <a16:creationId xmlns:a16="http://schemas.microsoft.com/office/drawing/2014/main" id="{5623A14E-1B7E-4341-97FA-5FE042CC68FA}"/>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9829271" y="5651500"/>
            <a:ext cx="305594"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6" descr="bor27">
            <a:extLst>
              <a:ext uri="{FF2B5EF4-FFF2-40B4-BE49-F238E27FC236}">
                <a16:creationId xmlns:a16="http://schemas.microsoft.com/office/drawing/2014/main" id="{A0770F56-9DFB-4D2C-B35A-54EF6D2F59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729" y="5715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PICTURE7">
            <a:extLst>
              <a:ext uri="{FF2B5EF4-FFF2-40B4-BE49-F238E27FC236}">
                <a16:creationId xmlns:a16="http://schemas.microsoft.com/office/drawing/2014/main" id="{FC5B326E-3F3C-4912-BE27-1AB8039F96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8345" y="1096698"/>
            <a:ext cx="3962135"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BF1489C-E40B-4642-A3D7-B809DBB0C84F}"/>
              </a:ext>
            </a:extLst>
          </p:cNvPr>
          <p:cNvSpPr>
            <a:spLocks noGrp="1"/>
          </p:cNvSpPr>
          <p:nvPr>
            <p:ph type="title"/>
          </p:nvPr>
        </p:nvSpPr>
        <p:spPr>
          <a:xfrm>
            <a:off x="2057136" y="2545292"/>
            <a:ext cx="8229864" cy="2159000"/>
          </a:xfrm>
        </p:spPr>
        <p:txBody>
          <a:bodyPr>
            <a:normAutofit fontScale="90000"/>
          </a:bodyPr>
          <a:lstStyle/>
          <a:p>
            <a:r>
              <a:rPr lang="en-US" altLang="en-US" b="1">
                <a:solidFill>
                  <a:srgbClr val="002060"/>
                </a:solidFill>
                <a:latin typeface="Times New Roman" panose="02020603050405020304" pitchFamily="18" charset="0"/>
                <a:ea typeface="Tahoma" panose="020B0604030504040204" pitchFamily="34" charset="0"/>
                <a:cs typeface="Times New Roman" panose="02020603050405020304" pitchFamily="18" charset="0"/>
              </a:rPr>
              <a:t>II. ÔN LẠI CÁC SỰ KIỆN LỊCH SỬ </a:t>
            </a:r>
            <a:br>
              <a:rPr lang="en-US" altLang="en-US" b="1">
                <a:solidFill>
                  <a:srgbClr val="002060"/>
                </a:solidFill>
                <a:latin typeface="Times New Roman" panose="02020603050405020304" pitchFamily="18" charset="0"/>
                <a:ea typeface="Tahoma" panose="020B0604030504040204" pitchFamily="34" charset="0"/>
                <a:cs typeface="Times New Roman" panose="02020603050405020304" pitchFamily="18" charset="0"/>
              </a:rPr>
            </a:br>
            <a:r>
              <a:rPr lang="en-US" altLang="en-US" b="1">
                <a:solidFill>
                  <a:srgbClr val="002060"/>
                </a:solidFill>
                <a:latin typeface="Times New Roman" panose="02020603050405020304" pitchFamily="18" charset="0"/>
                <a:ea typeface="Tahoma" panose="020B0604030504040204" pitchFamily="34" charset="0"/>
                <a:cs typeface="Times New Roman" panose="02020603050405020304" pitchFamily="18" charset="0"/>
              </a:rPr>
              <a:t>TIÊU BIỂU TỪ NĂM 938 ĐẾN THẾ KỈ XV</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0">
                  <p:stCondLst>
                    <p:cond delay="indefinite"/>
                  </p:stCondLst>
                  <p:endCondLst>
                    <p:cond evt="onNext" delay="0">
                      <p:tgtEl>
                        <p:sldTgt/>
                      </p:tgtEl>
                    </p:cond>
                    <p:cond evt="onPrev" delay="0">
                      <p:tgtEl>
                        <p:sldTgt/>
                      </p:tgtEl>
                    </p:cond>
                    <p:cond evt="onStopAudio" delay="0">
                      <p:tgtEl>
                        <p:sldTgt/>
                      </p:tgtEl>
                    </p:cond>
                  </p:endCondLst>
                </p:cTn>
                <p:tgtEl>
                  <p:spTgt spid="14343"/>
                </p:tgtEl>
              </p:cMediaNode>
            </p:audio>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7" descr="!danc_cl">
            <a:extLst>
              <a:ext uri="{FF2B5EF4-FFF2-40B4-BE49-F238E27FC236}">
                <a16:creationId xmlns:a16="http://schemas.microsoft.com/office/drawing/2014/main" id="{61E5C1C9-D894-428B-B4B6-E8C2564F65B8}"/>
              </a:ext>
            </a:extLst>
          </p:cNvPr>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a:xfrm>
            <a:off x="1785938" y="4176448"/>
            <a:ext cx="2247636" cy="2159000"/>
          </a:xfrm>
        </p:spPr>
      </p:pic>
      <p:sp>
        <p:nvSpPr>
          <p:cNvPr id="35848" name="WordArt 8">
            <a:extLst>
              <a:ext uri="{FF2B5EF4-FFF2-40B4-BE49-F238E27FC236}">
                <a16:creationId xmlns:a16="http://schemas.microsoft.com/office/drawing/2014/main" id="{270E157F-3920-4729-B28E-729ACC94B2D9}"/>
              </a:ext>
            </a:extLst>
          </p:cNvPr>
          <p:cNvSpPr>
            <a:spLocks noChangeArrowheads="1" noChangeShapeType="1" noTextEdit="1"/>
          </p:cNvSpPr>
          <p:nvPr/>
        </p:nvSpPr>
        <p:spPr bwMode="auto">
          <a:xfrm>
            <a:off x="1905001" y="2756960"/>
            <a:ext cx="8305271" cy="1915583"/>
          </a:xfrm>
          <a:prstGeom prst="rect">
            <a:avLst/>
          </a:prstGeom>
        </p:spPr>
        <p:txBody>
          <a:bodyPr wrap="none" fromWordArt="1">
            <a:prstTxWarp prst="textWave1">
              <a:avLst>
                <a:gd name="adj1" fmla="val 13005"/>
                <a:gd name="adj2" fmla="val 0"/>
              </a:avLst>
            </a:prstTxWarp>
          </a:bodyPr>
          <a:lstStyle/>
          <a:p>
            <a:pPr algn="ctr"/>
            <a:r>
              <a:rPr lang="en-US" sz="3000" b="1" kern="10">
                <a:ln w="9525" cap="rnd">
                  <a:solidFill>
                    <a:srgbClr val="FF0000"/>
                  </a:solidFill>
                  <a:prstDash val="sysDot"/>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Nhìn tranh đoán sự kiện</a:t>
            </a:r>
          </a:p>
        </p:txBody>
      </p:sp>
      <p:pic>
        <p:nvPicPr>
          <p:cNvPr id="20484" name="Picture 9" descr="0035">
            <a:extLst>
              <a:ext uri="{FF2B5EF4-FFF2-40B4-BE49-F238E27FC236}">
                <a16:creationId xmlns:a16="http://schemas.microsoft.com/office/drawing/2014/main" id="{C3ECE76F-8BE5-4E21-AB34-D9E9AACA2EA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886033" y="5080000"/>
            <a:ext cx="1600729"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6" descr="hstick10">
            <a:extLst>
              <a:ext uri="{FF2B5EF4-FFF2-40B4-BE49-F238E27FC236}">
                <a16:creationId xmlns:a16="http://schemas.microsoft.com/office/drawing/2014/main" id="{73F4A681-9EFA-4EF2-B55D-C28021EABD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4772" y="813594"/>
            <a:ext cx="3505729" cy="1914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33FC2B72-3574-40A5-B53A-9A2B9A85FBCA}"/>
              </a:ext>
            </a:extLst>
          </p:cNvPr>
          <p:cNvSpPr txBox="1"/>
          <p:nvPr/>
        </p:nvSpPr>
        <p:spPr>
          <a:xfrm>
            <a:off x="4906700" y="1539875"/>
            <a:ext cx="1949573" cy="502766"/>
          </a:xfrm>
          <a:prstGeom prst="rect">
            <a:avLst/>
          </a:prstGeom>
          <a:noFill/>
        </p:spPr>
        <p:txBody>
          <a:bodyPr wrap="none">
            <a:spAutoFit/>
          </a:bodyPr>
          <a:lstStyle/>
          <a:p>
            <a:pPr>
              <a:defRPr/>
            </a:pPr>
            <a:r>
              <a:rPr lang="en-US" sz="2667" b="1" dirty="0">
                <a:effectLst>
                  <a:outerShdw blurRad="38100" dist="38100" dir="2700000" algn="tl">
                    <a:srgbClr val="000000">
                      <a:alpha val="43137"/>
                    </a:srgbClr>
                  </a:outerShdw>
                </a:effectLst>
                <a:latin typeface="Tahoma" pitchFamily="34" charset="0"/>
                <a:ea typeface="Tahoma" pitchFamily="34" charset="0"/>
                <a:cs typeface="Tahoma" pitchFamily="34" charset="0"/>
              </a:rPr>
              <a:t>TRÒ CHƠI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8"/>
                                        </p:tgtEl>
                                        <p:attrNameLst>
                                          <p:attrName>style.visibility</p:attrName>
                                        </p:attrNameLst>
                                      </p:cBhvr>
                                      <p:to>
                                        <p:strVal val="visible"/>
                                      </p:to>
                                    </p:set>
                                    <p:animEffect transition="in" filter="blinds(horizontal)">
                                      <p:cBhvr>
                                        <p:cTn id="7" dur="500"/>
                                        <p:tgtEl>
                                          <p:spTgt spid="358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ction="ppaction://hlinksldjump"/>
            <a:extLst>
              <a:ext uri="{FF2B5EF4-FFF2-40B4-BE49-F238E27FC236}">
                <a16:creationId xmlns:a16="http://schemas.microsoft.com/office/drawing/2014/main" id="{3F57321C-EA4C-4D4B-9F28-62493A1F02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71500"/>
            <a:ext cx="4572000" cy="46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B3C9AE0-9780-45A1-8E69-35C49062887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571500"/>
            <a:ext cx="4572000" cy="46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72D4783A-3169-491F-8CC5-0C5B4AEF0293}"/>
              </a:ext>
            </a:extLst>
          </p:cNvPr>
          <p:cNvSpPr txBox="1">
            <a:spLocks noChangeArrowheads="1"/>
          </p:cNvSpPr>
          <p:nvPr/>
        </p:nvSpPr>
        <p:spPr bwMode="auto">
          <a:xfrm>
            <a:off x="3005332" y="5207001"/>
            <a:ext cx="679384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000" b="1">
                <a:solidFill>
                  <a:srgbClr val="002060"/>
                </a:solidFill>
                <a:latin typeface="Tahoma" panose="020B0604030504040204" pitchFamily="34" charset="0"/>
                <a:cs typeface="Tahoma" panose="020B0604030504040204" pitchFamily="34" charset="0"/>
              </a:rPr>
              <a:t>Đinh Bộ Lĩnh dẹp loạn 12 sứ quân </a:t>
            </a:r>
          </a:p>
          <a:p>
            <a:pPr algn="ctr" eaLnBrk="1" hangingPunct="1"/>
            <a:r>
              <a:rPr lang="en-US" altLang="en-US" sz="3000" b="1">
                <a:solidFill>
                  <a:srgbClr val="002060"/>
                </a:solidFill>
                <a:latin typeface="Tahoma" panose="020B0604030504040204" pitchFamily="34" charset="0"/>
                <a:cs typeface="Tahoma" panose="020B0604030504040204" pitchFamily="34" charset="0"/>
              </a:rPr>
              <a:t>(968)</a:t>
            </a:r>
          </a:p>
        </p:txBody>
      </p:sp>
      <p:sp>
        <p:nvSpPr>
          <p:cNvPr id="6" name="Left Arrow 5">
            <a:hlinkClick r:id="rId5" action="ppaction://hlinksldjump"/>
            <a:extLst>
              <a:ext uri="{FF2B5EF4-FFF2-40B4-BE49-F238E27FC236}">
                <a16:creationId xmlns:a16="http://schemas.microsoft.com/office/drawing/2014/main" id="{8FE04749-AEF8-479F-8CFE-375851D1E058}"/>
              </a:ext>
            </a:extLst>
          </p:cNvPr>
          <p:cNvSpPr/>
          <p:nvPr/>
        </p:nvSpPr>
        <p:spPr>
          <a:xfrm>
            <a:off x="1524000" y="5763948"/>
            <a:ext cx="533136" cy="3175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p>
        </p:txBody>
      </p:sp>
      <p:sp>
        <p:nvSpPr>
          <p:cNvPr id="7" name="Right Arrow 6">
            <a:hlinkClick r:id="rId2" action="ppaction://hlinksldjump"/>
            <a:extLst>
              <a:ext uri="{FF2B5EF4-FFF2-40B4-BE49-F238E27FC236}">
                <a16:creationId xmlns:a16="http://schemas.microsoft.com/office/drawing/2014/main" id="{562A3635-00B4-4EB3-8F63-3C48B426FD9F}"/>
              </a:ext>
            </a:extLst>
          </p:cNvPr>
          <p:cNvSpPr/>
          <p:nvPr/>
        </p:nvSpPr>
        <p:spPr>
          <a:xfrm>
            <a:off x="10134866" y="5763948"/>
            <a:ext cx="533135" cy="317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 action="ppaction://noaction"/>
            <a:extLst>
              <a:ext uri="{FF2B5EF4-FFF2-40B4-BE49-F238E27FC236}">
                <a16:creationId xmlns:a16="http://schemas.microsoft.com/office/drawing/2014/main" id="{3263A2DD-AE82-4E4C-AC89-FA544BBA134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571501"/>
            <a:ext cx="4495271" cy="4495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5DF5CB35-20DA-47AD-9583-46EDD8DA8979}"/>
              </a:ext>
            </a:extLst>
          </p:cNvPr>
          <p:cNvSpPr txBox="1">
            <a:spLocks noChangeArrowheads="1"/>
          </p:cNvSpPr>
          <p:nvPr/>
        </p:nvSpPr>
        <p:spPr bwMode="auto">
          <a:xfrm>
            <a:off x="1295135" y="5127627"/>
            <a:ext cx="9448272" cy="9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667" b="1">
                <a:solidFill>
                  <a:srgbClr val="002060"/>
                </a:solidFill>
                <a:latin typeface="Tahoma" panose="020B0604030504040204" pitchFamily="34" charset="0"/>
                <a:cs typeface="Tahoma" panose="020B0604030504040204" pitchFamily="34" charset="0"/>
              </a:rPr>
              <a:t>Kháng chiến chống Tống xâm lược </a:t>
            </a:r>
          </a:p>
          <a:p>
            <a:pPr algn="ctr" eaLnBrk="1" hangingPunct="1"/>
            <a:r>
              <a:rPr lang="en-US" altLang="en-US" sz="2667" b="1">
                <a:solidFill>
                  <a:srgbClr val="002060"/>
                </a:solidFill>
                <a:latin typeface="Tahoma" panose="020B0604030504040204" pitchFamily="34" charset="0"/>
                <a:cs typeface="Tahoma" panose="020B0604030504040204" pitchFamily="34" charset="0"/>
              </a:rPr>
              <a:t>lần thứ nhất (981)</a:t>
            </a:r>
          </a:p>
        </p:txBody>
      </p:sp>
      <p:pic>
        <p:nvPicPr>
          <p:cNvPr id="5" name="Picture 4">
            <a:extLst>
              <a:ext uri="{FF2B5EF4-FFF2-40B4-BE49-F238E27FC236}">
                <a16:creationId xmlns:a16="http://schemas.microsoft.com/office/drawing/2014/main" id="{6E396FE2-6AE9-423C-A9F2-B39EEE601F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571500"/>
            <a:ext cx="4487333" cy="44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eft Arrow 6">
            <a:hlinkClick r:id="rId4" action="ppaction://hlinksldjump"/>
            <a:extLst>
              <a:ext uri="{FF2B5EF4-FFF2-40B4-BE49-F238E27FC236}">
                <a16:creationId xmlns:a16="http://schemas.microsoft.com/office/drawing/2014/main" id="{106450B6-B329-48C8-8347-C03287882832}"/>
              </a:ext>
            </a:extLst>
          </p:cNvPr>
          <p:cNvSpPr/>
          <p:nvPr/>
        </p:nvSpPr>
        <p:spPr>
          <a:xfrm>
            <a:off x="1524000" y="5763948"/>
            <a:ext cx="533136" cy="3175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p>
        </p:txBody>
      </p:sp>
      <p:sp>
        <p:nvSpPr>
          <p:cNvPr id="6" name="Right Arrow 5">
            <a:hlinkClick r:id="" action="ppaction://noaction"/>
            <a:extLst>
              <a:ext uri="{FF2B5EF4-FFF2-40B4-BE49-F238E27FC236}">
                <a16:creationId xmlns:a16="http://schemas.microsoft.com/office/drawing/2014/main" id="{380829DA-8FDF-4F41-9DBE-24E5AD916380}"/>
              </a:ext>
            </a:extLst>
          </p:cNvPr>
          <p:cNvSpPr/>
          <p:nvPr/>
        </p:nvSpPr>
        <p:spPr>
          <a:xfrm>
            <a:off x="10134866" y="5763948"/>
            <a:ext cx="533135" cy="317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3746499" y="2817221"/>
            <a:ext cx="1828800" cy="2743200"/>
            <a:chOff x="2334491" y="533400"/>
            <a:chExt cx="3990109" cy="5334000"/>
          </a:xfrm>
          <a:solidFill>
            <a:srgbClr val="FFFF00"/>
          </a:solidFill>
        </p:grpSpPr>
        <p:sp>
          <p:nvSpPr>
            <p:cNvPr id="5" name="Snip  1"/>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6" name="Frame 5"/>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7" name="Snip"/>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18" name="Group 17"/>
          <p:cNvGrpSpPr/>
          <p:nvPr/>
        </p:nvGrpSpPr>
        <p:grpSpPr>
          <a:xfrm>
            <a:off x="6553200" y="2817221"/>
            <a:ext cx="1828800" cy="2743200"/>
            <a:chOff x="2334491" y="533400"/>
            <a:chExt cx="3990109" cy="5334000"/>
          </a:xfrm>
          <a:solidFill>
            <a:srgbClr val="FDBBA2"/>
          </a:solidFill>
        </p:grpSpPr>
        <p:sp>
          <p:nvSpPr>
            <p:cNvPr id="19" name="Snip  1"/>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0" name="Frame 19"/>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21" name="Snip"/>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sp>
        <p:nvSpPr>
          <p:cNvPr id="25" name="TextBox 24"/>
          <p:cNvSpPr txBox="1"/>
          <p:nvPr/>
        </p:nvSpPr>
        <p:spPr>
          <a:xfrm>
            <a:off x="1911350" y="1295400"/>
            <a:ext cx="8382000" cy="1126462"/>
          </a:xfrm>
          <a:prstGeom prst="rect">
            <a:avLst/>
          </a:prstGeom>
          <a:noFill/>
        </p:spPr>
        <p:txBody>
          <a:bodyPr>
            <a:spAutoFit/>
          </a:bodyPr>
          <a:lstStyle/>
          <a:p>
            <a:pPr algn="ctr">
              <a:lnSpc>
                <a:spcPct val="120000"/>
              </a:lnSpc>
              <a:defRPr/>
            </a:pPr>
            <a:r>
              <a:rPr lang="en-US" sz="6000" b="1" dirty="0">
                <a:solidFill>
                  <a:srgbClr val="FF0000"/>
                </a:solidFill>
                <a:latin typeface="+mj-lt"/>
              </a:rPr>
              <a:t>Ô CỬA MAY MẮN</a:t>
            </a:r>
            <a:endParaRPr lang="en-US" sz="6000" b="1" dirty="0">
              <a:solidFill>
                <a:srgbClr val="FF0000"/>
              </a:solidFill>
              <a:latin typeface="+mj-lt"/>
              <a:ea typeface="HP001 5Ha" pitchFamily="34" charset="-127"/>
            </a:endParaRPr>
          </a:p>
        </p:txBody>
      </p:sp>
      <p:sp>
        <p:nvSpPr>
          <p:cNvPr id="28" name="5-Point Star 27"/>
          <p:cNvSpPr/>
          <p:nvPr/>
        </p:nvSpPr>
        <p:spPr>
          <a:xfrm>
            <a:off x="4329111" y="3787136"/>
            <a:ext cx="650876" cy="768200"/>
          </a:xfrm>
          <a:prstGeom prst="star5">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0" name="Group 29"/>
          <p:cNvGrpSpPr/>
          <p:nvPr/>
        </p:nvGrpSpPr>
        <p:grpSpPr>
          <a:xfrm>
            <a:off x="3968750" y="3130557"/>
            <a:ext cx="1371598" cy="2194556"/>
            <a:chOff x="-699509" y="1681356"/>
            <a:chExt cx="2732809" cy="3962400"/>
          </a:xfrm>
          <a:solidFill>
            <a:srgbClr val="FFFF00"/>
          </a:solidFill>
        </p:grpSpPr>
        <p:sp>
          <p:nvSpPr>
            <p:cNvPr id="31" name="Rectangle 6">
              <a:hlinkClick r:id="rId4" action="ppaction://hlinksldjump"/>
            </p:cNvPr>
            <p:cNvSpPr/>
            <p:nvPr/>
          </p:nvSpPr>
          <p:spPr>
            <a:xfrm>
              <a:off x="-699509" y="1681356"/>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2" name="Flowchart: Or 31"/>
            <p:cNvSpPr/>
            <p:nvPr/>
          </p:nvSpPr>
          <p:spPr>
            <a:xfrm>
              <a:off x="1315307" y="3237694"/>
              <a:ext cx="491705" cy="501066"/>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sp>
        <p:nvSpPr>
          <p:cNvPr id="33" name="5-Point Star 32"/>
          <p:cNvSpPr/>
          <p:nvPr/>
        </p:nvSpPr>
        <p:spPr>
          <a:xfrm>
            <a:off x="7156450" y="3458056"/>
            <a:ext cx="609600" cy="592834"/>
          </a:xfrm>
          <a:prstGeom prst="star5">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4" name="5-Point Star 33"/>
          <p:cNvSpPr/>
          <p:nvPr/>
        </p:nvSpPr>
        <p:spPr>
          <a:xfrm>
            <a:off x="7169150" y="4090107"/>
            <a:ext cx="609600" cy="592834"/>
          </a:xfrm>
          <a:prstGeom prst="star5">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5" name="Group 34"/>
          <p:cNvGrpSpPr/>
          <p:nvPr/>
        </p:nvGrpSpPr>
        <p:grpSpPr>
          <a:xfrm>
            <a:off x="6833870" y="3130557"/>
            <a:ext cx="1280160" cy="2194560"/>
            <a:chOff x="2982190" y="1219200"/>
            <a:chExt cx="2732809" cy="3962400"/>
          </a:xfrm>
          <a:solidFill>
            <a:srgbClr val="FDBBA2"/>
          </a:solidFill>
        </p:grpSpPr>
        <p:sp>
          <p:nvSpPr>
            <p:cNvPr id="36" name="Rectangle 6">
              <a:hlinkClick r:id="rId5" action="ppaction://hlinksldjump"/>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7" name="Flowchart: Or 36"/>
            <p:cNvSpPr/>
            <p:nvPr/>
          </p:nvSpPr>
          <p:spPr>
            <a:xfrm>
              <a:off x="4999263" y="2895601"/>
              <a:ext cx="563337" cy="591318"/>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sp>
        <p:nvSpPr>
          <p:cNvPr id="38" name="Right Arrow 37">
            <a:hlinkClick r:id="rId6" action="ppaction://hlinksldjump"/>
          </p:cNvPr>
          <p:cNvSpPr/>
          <p:nvPr/>
        </p:nvSpPr>
        <p:spPr>
          <a:xfrm rot="16200000">
            <a:off x="1828800" y="5181600"/>
            <a:ext cx="1219200" cy="1219200"/>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1819232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30"/>
                                        </p:tgtEl>
                                      </p:cBhvr>
                                    </p:animEffect>
                                    <p:set>
                                      <p:cBhvr>
                                        <p:cTn id="7"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0"/>
                  </p:tgtEl>
                </p:cond>
              </p:nextCondLst>
            </p:seq>
            <p:seq concurrent="1" nextAc="seek">
              <p:cTn id="8" restart="whenNotActive" fill="hold" evtFilter="cancelBubble" nodeType="interactiveSeq">
                <p:stCondLst>
                  <p:cond evt="onClick" delay="0">
                    <p:tgtEl>
                      <p:spTgt spid="35"/>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35"/>
                                        </p:tgtEl>
                                      </p:cBhvr>
                                    </p:animEffect>
                                    <p:set>
                                      <p:cBhvr>
                                        <p:cTn id="13"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285F26-326E-4E53-B9BD-657008554F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71500"/>
            <a:ext cx="4572000"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hlinkClick r:id="rId3" action="ppaction://hlinksldjump"/>
            <a:extLst>
              <a:ext uri="{FF2B5EF4-FFF2-40B4-BE49-F238E27FC236}">
                <a16:creationId xmlns:a16="http://schemas.microsoft.com/office/drawing/2014/main" id="{D1BB40BD-99AD-4EAE-AAC0-C82E6F55867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571500"/>
            <a:ext cx="4572000"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DE33E64-B7E0-44AC-BB93-CC0B064456C8}"/>
              </a:ext>
            </a:extLst>
          </p:cNvPr>
          <p:cNvSpPr txBox="1">
            <a:spLocks noChangeArrowheads="1"/>
          </p:cNvSpPr>
          <p:nvPr/>
        </p:nvSpPr>
        <p:spPr bwMode="auto">
          <a:xfrm>
            <a:off x="2794000" y="5225521"/>
            <a:ext cx="73025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000" b="1">
                <a:solidFill>
                  <a:srgbClr val="002060"/>
                </a:solidFill>
                <a:latin typeface="Tahoma" panose="020B0604030504040204" pitchFamily="34" charset="0"/>
                <a:cs typeface="Tahoma" panose="020B0604030504040204" pitchFamily="34" charset="0"/>
              </a:rPr>
              <a:t>Nhà Lý dời đô ra Thăng Long (1010)</a:t>
            </a:r>
          </a:p>
        </p:txBody>
      </p:sp>
      <p:sp>
        <p:nvSpPr>
          <p:cNvPr id="6" name="Left Arrow 5">
            <a:hlinkClick r:id="rId5" action="ppaction://hlinksldjump"/>
            <a:extLst>
              <a:ext uri="{FF2B5EF4-FFF2-40B4-BE49-F238E27FC236}">
                <a16:creationId xmlns:a16="http://schemas.microsoft.com/office/drawing/2014/main" id="{B87D983F-F0F8-4A85-8CB0-CDA0B2A0F589}"/>
              </a:ext>
            </a:extLst>
          </p:cNvPr>
          <p:cNvSpPr/>
          <p:nvPr/>
        </p:nvSpPr>
        <p:spPr>
          <a:xfrm>
            <a:off x="1524000" y="5763948"/>
            <a:ext cx="533136" cy="3175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p>
        </p:txBody>
      </p:sp>
      <p:sp>
        <p:nvSpPr>
          <p:cNvPr id="3" name="Right Arrow 2">
            <a:hlinkClick r:id="rId3" action="ppaction://hlinksldjump"/>
            <a:extLst>
              <a:ext uri="{FF2B5EF4-FFF2-40B4-BE49-F238E27FC236}">
                <a16:creationId xmlns:a16="http://schemas.microsoft.com/office/drawing/2014/main" id="{9162BF31-7132-4EA4-9DED-E78FA954062C}"/>
              </a:ext>
            </a:extLst>
          </p:cNvPr>
          <p:cNvSpPr/>
          <p:nvPr/>
        </p:nvSpPr>
        <p:spPr>
          <a:xfrm>
            <a:off x="10134866" y="5763948"/>
            <a:ext cx="533135" cy="317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 action="ppaction://noaction"/>
            <a:extLst>
              <a:ext uri="{FF2B5EF4-FFF2-40B4-BE49-F238E27FC236}">
                <a16:creationId xmlns:a16="http://schemas.microsoft.com/office/drawing/2014/main" id="{C3A59664-58B0-428D-B1AA-6BE07898BC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71500"/>
            <a:ext cx="457200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5FDCFB9-1F72-4060-88AD-4C6A851641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571500"/>
            <a:ext cx="457200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1B289A10-5FEA-4A3D-BCAE-CBE79645AB5C}"/>
              </a:ext>
            </a:extLst>
          </p:cNvPr>
          <p:cNvSpPr txBox="1">
            <a:spLocks noChangeArrowheads="1"/>
          </p:cNvSpPr>
          <p:nvPr/>
        </p:nvSpPr>
        <p:spPr bwMode="auto">
          <a:xfrm>
            <a:off x="1821658" y="4933158"/>
            <a:ext cx="8617479" cy="9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667" b="1">
                <a:solidFill>
                  <a:srgbClr val="002060"/>
                </a:solidFill>
                <a:latin typeface="Tahoma" panose="020B0604030504040204" pitchFamily="34" charset="0"/>
                <a:cs typeface="Tahoma" panose="020B0604030504040204" pitchFamily="34" charset="0"/>
              </a:rPr>
              <a:t>Kháng chiến chống Tống xâm lược</a:t>
            </a:r>
          </a:p>
          <a:p>
            <a:pPr algn="ctr" eaLnBrk="1" hangingPunct="1"/>
            <a:r>
              <a:rPr lang="en-US" altLang="en-US" sz="2667" b="1">
                <a:solidFill>
                  <a:srgbClr val="002060"/>
                </a:solidFill>
                <a:latin typeface="Tahoma" panose="020B0604030504040204" pitchFamily="34" charset="0"/>
                <a:cs typeface="Tahoma" panose="020B0604030504040204" pitchFamily="34" charset="0"/>
              </a:rPr>
              <a:t> lần thứ hai (1075 – 1077)</a:t>
            </a:r>
          </a:p>
        </p:txBody>
      </p:sp>
      <p:sp>
        <p:nvSpPr>
          <p:cNvPr id="6" name="Left Arrow 5">
            <a:hlinkClick r:id="rId4" action="ppaction://hlinksldjump"/>
            <a:extLst>
              <a:ext uri="{FF2B5EF4-FFF2-40B4-BE49-F238E27FC236}">
                <a16:creationId xmlns:a16="http://schemas.microsoft.com/office/drawing/2014/main" id="{B9E55334-F441-4922-84AA-87A321A686AF}"/>
              </a:ext>
            </a:extLst>
          </p:cNvPr>
          <p:cNvSpPr/>
          <p:nvPr/>
        </p:nvSpPr>
        <p:spPr>
          <a:xfrm>
            <a:off x="1524000" y="5763948"/>
            <a:ext cx="533136" cy="3175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p>
        </p:txBody>
      </p:sp>
      <p:sp>
        <p:nvSpPr>
          <p:cNvPr id="7" name="Right Arrow 6">
            <a:hlinkClick r:id="" action="ppaction://noaction"/>
            <a:extLst>
              <a:ext uri="{FF2B5EF4-FFF2-40B4-BE49-F238E27FC236}">
                <a16:creationId xmlns:a16="http://schemas.microsoft.com/office/drawing/2014/main" id="{FD0A8E53-0DC9-4D25-A764-90B0B1F03832}"/>
              </a:ext>
            </a:extLst>
          </p:cNvPr>
          <p:cNvSpPr/>
          <p:nvPr/>
        </p:nvSpPr>
        <p:spPr>
          <a:xfrm>
            <a:off x="10134866" y="5763948"/>
            <a:ext cx="533135" cy="317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lich%20su%20viet%20nam%20bang%20tranh%20-%20tap%2020%20nha%20ly%20suy%20vong400694">
            <a:hlinkClick r:id="" action="ppaction://noaction"/>
            <a:extLst>
              <a:ext uri="{FF2B5EF4-FFF2-40B4-BE49-F238E27FC236}">
                <a16:creationId xmlns:a16="http://schemas.microsoft.com/office/drawing/2014/main" id="{FD7AC464-5066-48D9-86E0-2331502993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9604" y="-508000"/>
            <a:ext cx="6802438" cy="5552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Horizontal Scroll 2">
            <a:extLst>
              <a:ext uri="{FF2B5EF4-FFF2-40B4-BE49-F238E27FC236}">
                <a16:creationId xmlns:a16="http://schemas.microsoft.com/office/drawing/2014/main" id="{201C4984-7947-4C10-9442-C971FE5A0C00}"/>
              </a:ext>
            </a:extLst>
          </p:cNvPr>
          <p:cNvSpPr/>
          <p:nvPr/>
        </p:nvSpPr>
        <p:spPr>
          <a:xfrm>
            <a:off x="3352271" y="579438"/>
            <a:ext cx="5334000" cy="1460500"/>
          </a:xfrm>
          <a:prstGeom prst="horizontalScroll">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3333" b="1" dirty="0" err="1">
                <a:solidFill>
                  <a:srgbClr val="002060"/>
                </a:solidFill>
                <a:latin typeface="Tahoma" pitchFamily="34" charset="0"/>
                <a:ea typeface="Tahoma" pitchFamily="34" charset="0"/>
                <a:cs typeface="Tahoma" pitchFamily="34" charset="0"/>
              </a:rPr>
              <a:t>Lý</a:t>
            </a:r>
            <a:r>
              <a:rPr lang="en-US" sz="3333" b="1" dirty="0">
                <a:solidFill>
                  <a:srgbClr val="002060"/>
                </a:solidFill>
                <a:latin typeface="Tahoma" pitchFamily="34" charset="0"/>
                <a:ea typeface="Tahoma" pitchFamily="34" charset="0"/>
                <a:cs typeface="Tahoma" pitchFamily="34" charset="0"/>
              </a:rPr>
              <a:t> </a:t>
            </a:r>
            <a:r>
              <a:rPr lang="en-US" sz="3333" b="1" dirty="0" err="1">
                <a:solidFill>
                  <a:srgbClr val="002060"/>
                </a:solidFill>
                <a:latin typeface="Tahoma" pitchFamily="34" charset="0"/>
                <a:ea typeface="Tahoma" pitchFamily="34" charset="0"/>
                <a:cs typeface="Tahoma" pitchFamily="34" charset="0"/>
              </a:rPr>
              <a:t>Chiêu</a:t>
            </a:r>
            <a:r>
              <a:rPr lang="en-US" sz="3333" b="1" dirty="0">
                <a:solidFill>
                  <a:srgbClr val="002060"/>
                </a:solidFill>
                <a:latin typeface="Tahoma" pitchFamily="34" charset="0"/>
                <a:ea typeface="Tahoma" pitchFamily="34" charset="0"/>
                <a:cs typeface="Tahoma" pitchFamily="34" charset="0"/>
              </a:rPr>
              <a:t> </a:t>
            </a:r>
            <a:r>
              <a:rPr lang="en-US" sz="3333" b="1" dirty="0" err="1">
                <a:solidFill>
                  <a:srgbClr val="002060"/>
                </a:solidFill>
                <a:latin typeface="Tahoma" pitchFamily="34" charset="0"/>
                <a:ea typeface="Tahoma" pitchFamily="34" charset="0"/>
                <a:cs typeface="Tahoma" pitchFamily="34" charset="0"/>
              </a:rPr>
              <a:t>Hoàng</a:t>
            </a:r>
            <a:endParaRPr lang="en-US" sz="3333" b="1" dirty="0">
              <a:solidFill>
                <a:srgbClr val="002060"/>
              </a:solidFill>
              <a:latin typeface="Tahoma" pitchFamily="34" charset="0"/>
              <a:ea typeface="Tahoma" pitchFamily="34" charset="0"/>
              <a:cs typeface="Tahoma" pitchFamily="34" charset="0"/>
            </a:endParaRPr>
          </a:p>
        </p:txBody>
      </p:sp>
      <p:sp>
        <p:nvSpPr>
          <p:cNvPr id="4" name="TextBox 3">
            <a:extLst>
              <a:ext uri="{FF2B5EF4-FFF2-40B4-BE49-F238E27FC236}">
                <a16:creationId xmlns:a16="http://schemas.microsoft.com/office/drawing/2014/main" id="{93F51E7D-51C5-40DC-B1A2-EDE2E3668E75}"/>
              </a:ext>
            </a:extLst>
          </p:cNvPr>
          <p:cNvSpPr txBox="1">
            <a:spLocks noChangeArrowheads="1"/>
          </p:cNvSpPr>
          <p:nvPr/>
        </p:nvSpPr>
        <p:spPr bwMode="auto">
          <a:xfrm>
            <a:off x="2976564" y="5266532"/>
            <a:ext cx="533832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000" b="1">
                <a:solidFill>
                  <a:srgbClr val="002060"/>
                </a:solidFill>
                <a:latin typeface="Tahoma" panose="020B0604030504040204" pitchFamily="34" charset="0"/>
                <a:cs typeface="Tahoma" panose="020B0604030504040204" pitchFamily="34" charset="0"/>
              </a:rPr>
              <a:t>Nhà Trần thành lập (1226)</a:t>
            </a:r>
          </a:p>
        </p:txBody>
      </p:sp>
      <p:sp>
        <p:nvSpPr>
          <p:cNvPr id="7" name="Left Arrow 6">
            <a:hlinkClick r:id="rId3" action="ppaction://hlinksldjump"/>
            <a:extLst>
              <a:ext uri="{FF2B5EF4-FFF2-40B4-BE49-F238E27FC236}">
                <a16:creationId xmlns:a16="http://schemas.microsoft.com/office/drawing/2014/main" id="{1ABA1E00-B1C2-44E4-BC4C-D24B7F36F9F4}"/>
              </a:ext>
            </a:extLst>
          </p:cNvPr>
          <p:cNvSpPr/>
          <p:nvPr/>
        </p:nvSpPr>
        <p:spPr>
          <a:xfrm>
            <a:off x="1524000" y="5763948"/>
            <a:ext cx="533136" cy="3175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p>
        </p:txBody>
      </p:sp>
      <p:sp>
        <p:nvSpPr>
          <p:cNvPr id="6" name="Right Arrow 5">
            <a:hlinkClick r:id="" action="ppaction://noaction"/>
            <a:extLst>
              <a:ext uri="{FF2B5EF4-FFF2-40B4-BE49-F238E27FC236}">
                <a16:creationId xmlns:a16="http://schemas.microsoft.com/office/drawing/2014/main" id="{B43A89B2-2B13-43D3-B4C9-CAA659F34677}"/>
              </a:ext>
            </a:extLst>
          </p:cNvPr>
          <p:cNvSpPr/>
          <p:nvPr/>
        </p:nvSpPr>
        <p:spPr>
          <a:xfrm>
            <a:off x="10134866" y="5763948"/>
            <a:ext cx="533135" cy="317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 action="ppaction://noaction"/>
            <a:extLst>
              <a:ext uri="{FF2B5EF4-FFF2-40B4-BE49-F238E27FC236}">
                <a16:creationId xmlns:a16="http://schemas.microsoft.com/office/drawing/2014/main" id="{635ABC4D-4FCF-4897-883F-CA64B88183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71500"/>
            <a:ext cx="4572000"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Horizontal Scroll 3">
            <a:extLst>
              <a:ext uri="{FF2B5EF4-FFF2-40B4-BE49-F238E27FC236}">
                <a16:creationId xmlns:a16="http://schemas.microsoft.com/office/drawing/2014/main" id="{70135349-5E7C-4B8B-B184-8BED3D7AF8E1}"/>
              </a:ext>
            </a:extLst>
          </p:cNvPr>
          <p:cNvSpPr/>
          <p:nvPr/>
        </p:nvSpPr>
        <p:spPr>
          <a:xfrm>
            <a:off x="2590271" y="4176448"/>
            <a:ext cx="2439458" cy="825500"/>
          </a:xfrm>
          <a:prstGeom prst="horizontalScroll">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US" sz="1667">
                <a:solidFill>
                  <a:srgbClr val="FFFFFF"/>
                </a:solidFill>
                <a:latin typeface="Tahoma" pitchFamily="34" charset="0"/>
                <a:cs typeface="Tahoma" pitchFamily="34" charset="0"/>
              </a:rPr>
              <a:t>Hội nghị </a:t>
            </a:r>
          </a:p>
          <a:p>
            <a:pPr algn="ctr">
              <a:defRPr/>
            </a:pPr>
            <a:r>
              <a:rPr lang="en-US" sz="1667">
                <a:solidFill>
                  <a:srgbClr val="FFFFFF"/>
                </a:solidFill>
                <a:latin typeface="Tahoma" pitchFamily="34" charset="0"/>
                <a:cs typeface="Tahoma" pitchFamily="34" charset="0"/>
              </a:rPr>
              <a:t>Diên Hồng</a:t>
            </a:r>
          </a:p>
        </p:txBody>
      </p:sp>
      <p:pic>
        <p:nvPicPr>
          <p:cNvPr id="5" name="Picture 4">
            <a:extLst>
              <a:ext uri="{FF2B5EF4-FFF2-40B4-BE49-F238E27FC236}">
                <a16:creationId xmlns:a16="http://schemas.microsoft.com/office/drawing/2014/main" id="{4AA00573-8C6A-4D11-ABB9-4465487DD82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571500"/>
            <a:ext cx="4572000"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Vertical Scroll 5">
            <a:extLst>
              <a:ext uri="{FF2B5EF4-FFF2-40B4-BE49-F238E27FC236}">
                <a16:creationId xmlns:a16="http://schemas.microsoft.com/office/drawing/2014/main" id="{4DEFB98C-5A41-4E7C-86A7-1C7569EDF8F5}"/>
              </a:ext>
            </a:extLst>
          </p:cNvPr>
          <p:cNvSpPr/>
          <p:nvPr/>
        </p:nvSpPr>
        <p:spPr>
          <a:xfrm>
            <a:off x="6324865" y="3619500"/>
            <a:ext cx="1143000" cy="1270000"/>
          </a:xfrm>
          <a:prstGeom prst="verticalScroll">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1667">
                <a:solidFill>
                  <a:srgbClr val="FFFFFF"/>
                </a:solidFill>
                <a:latin typeface="Tahoma" pitchFamily="34" charset="0"/>
                <a:cs typeface="Tahoma" pitchFamily="34" charset="0"/>
              </a:rPr>
              <a:t>Trần Quốc Toản</a:t>
            </a:r>
          </a:p>
        </p:txBody>
      </p:sp>
      <p:sp>
        <p:nvSpPr>
          <p:cNvPr id="7" name="TextBox 6">
            <a:extLst>
              <a:ext uri="{FF2B5EF4-FFF2-40B4-BE49-F238E27FC236}">
                <a16:creationId xmlns:a16="http://schemas.microsoft.com/office/drawing/2014/main" id="{5B4E0815-1C79-4C58-89F6-E1B31959CC81}"/>
              </a:ext>
            </a:extLst>
          </p:cNvPr>
          <p:cNvSpPr txBox="1">
            <a:spLocks noChangeArrowheads="1"/>
          </p:cNvSpPr>
          <p:nvPr/>
        </p:nvSpPr>
        <p:spPr bwMode="auto">
          <a:xfrm>
            <a:off x="2045231" y="5306219"/>
            <a:ext cx="8241771" cy="81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333" b="1">
                <a:solidFill>
                  <a:srgbClr val="002060"/>
                </a:solidFill>
                <a:latin typeface="Tahoma" panose="020B0604030504040204" pitchFamily="34" charset="0"/>
                <a:cs typeface="Tahoma" panose="020B0604030504040204" pitchFamily="34" charset="0"/>
              </a:rPr>
              <a:t>Kháng chiến chống quân xâm lược</a:t>
            </a:r>
          </a:p>
          <a:p>
            <a:pPr algn="ctr" eaLnBrk="1" hangingPunct="1"/>
            <a:r>
              <a:rPr lang="en-US" altLang="en-US" sz="2333" b="1">
                <a:solidFill>
                  <a:srgbClr val="002060"/>
                </a:solidFill>
                <a:latin typeface="Tahoma" panose="020B0604030504040204" pitchFamily="34" charset="0"/>
                <a:cs typeface="Tahoma" panose="020B0604030504040204" pitchFamily="34" charset="0"/>
              </a:rPr>
              <a:t> Mông- Nguyên</a:t>
            </a:r>
          </a:p>
        </p:txBody>
      </p:sp>
      <p:sp>
        <p:nvSpPr>
          <p:cNvPr id="9" name="Left Arrow 8">
            <a:hlinkClick r:id="rId4" action="ppaction://hlinksldjump"/>
            <a:extLst>
              <a:ext uri="{FF2B5EF4-FFF2-40B4-BE49-F238E27FC236}">
                <a16:creationId xmlns:a16="http://schemas.microsoft.com/office/drawing/2014/main" id="{B6911619-7270-40B6-BB88-6760DECAB189}"/>
              </a:ext>
            </a:extLst>
          </p:cNvPr>
          <p:cNvSpPr/>
          <p:nvPr/>
        </p:nvSpPr>
        <p:spPr>
          <a:xfrm>
            <a:off x="1524000" y="5763948"/>
            <a:ext cx="533136" cy="3175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p>
        </p:txBody>
      </p:sp>
      <p:sp>
        <p:nvSpPr>
          <p:cNvPr id="8" name="Right Arrow 7">
            <a:hlinkClick r:id="" action="ppaction://noaction"/>
            <a:extLst>
              <a:ext uri="{FF2B5EF4-FFF2-40B4-BE49-F238E27FC236}">
                <a16:creationId xmlns:a16="http://schemas.microsoft.com/office/drawing/2014/main" id="{B7E8280F-4FD8-45EB-B13E-34CD41A8A258}"/>
              </a:ext>
            </a:extLst>
          </p:cNvPr>
          <p:cNvSpPr/>
          <p:nvPr/>
        </p:nvSpPr>
        <p:spPr>
          <a:xfrm>
            <a:off x="10134866" y="5763948"/>
            <a:ext cx="533135" cy="317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AB966F-31A2-442C-8D83-A148F40F0A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623095"/>
            <a:ext cx="4572000" cy="4393406"/>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13" descr="Ldo- Chilang">
            <a:hlinkClick r:id="" action="ppaction://noaction"/>
            <a:extLst>
              <a:ext uri="{FF2B5EF4-FFF2-40B4-BE49-F238E27FC236}">
                <a16:creationId xmlns:a16="http://schemas.microsoft.com/office/drawing/2014/main" id="{25EA6C49-0E43-4F3F-B654-94FF389146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23095"/>
            <a:ext cx="4572000" cy="439340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A59659C-AE55-4320-BFDE-DD8C0803215F}"/>
              </a:ext>
            </a:extLst>
          </p:cNvPr>
          <p:cNvSpPr txBox="1">
            <a:spLocks noChangeArrowheads="1"/>
          </p:cNvSpPr>
          <p:nvPr/>
        </p:nvSpPr>
        <p:spPr bwMode="auto">
          <a:xfrm>
            <a:off x="3944033" y="5299606"/>
            <a:ext cx="3847528" cy="9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667" b="1">
                <a:solidFill>
                  <a:srgbClr val="002060"/>
                </a:solidFill>
                <a:latin typeface="Tahoma" panose="020B0604030504040204" pitchFamily="34" charset="0"/>
                <a:cs typeface="Tahoma" panose="020B0604030504040204" pitchFamily="34" charset="0"/>
              </a:rPr>
              <a:t>Chiến thắng Chi Lăng</a:t>
            </a:r>
          </a:p>
          <a:p>
            <a:pPr algn="ctr" eaLnBrk="1" hangingPunct="1"/>
            <a:endParaRPr lang="en-US" altLang="en-US" sz="2667" b="1">
              <a:solidFill>
                <a:srgbClr val="002060"/>
              </a:solidFill>
              <a:latin typeface="Tahoma" panose="020B0604030504040204" pitchFamily="34" charset="0"/>
              <a:cs typeface="Tahoma" panose="020B0604030504040204" pitchFamily="34" charset="0"/>
            </a:endParaRPr>
          </a:p>
        </p:txBody>
      </p:sp>
      <p:sp>
        <p:nvSpPr>
          <p:cNvPr id="7" name="Left Arrow 6">
            <a:hlinkClick r:id="rId4" action="ppaction://hlinksldjump"/>
            <a:extLst>
              <a:ext uri="{FF2B5EF4-FFF2-40B4-BE49-F238E27FC236}">
                <a16:creationId xmlns:a16="http://schemas.microsoft.com/office/drawing/2014/main" id="{A020E539-E7C6-4851-ADBF-5031F7CBC450}"/>
              </a:ext>
            </a:extLst>
          </p:cNvPr>
          <p:cNvSpPr/>
          <p:nvPr/>
        </p:nvSpPr>
        <p:spPr>
          <a:xfrm>
            <a:off x="1524000" y="5763948"/>
            <a:ext cx="533136" cy="3175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p>
        </p:txBody>
      </p:sp>
      <p:sp>
        <p:nvSpPr>
          <p:cNvPr id="6" name="Right Arrow 5">
            <a:hlinkClick r:id="" action="ppaction://noaction"/>
            <a:extLst>
              <a:ext uri="{FF2B5EF4-FFF2-40B4-BE49-F238E27FC236}">
                <a16:creationId xmlns:a16="http://schemas.microsoft.com/office/drawing/2014/main" id="{33B78D8A-7312-46E2-87B5-8948EAE7C356}"/>
              </a:ext>
            </a:extLst>
          </p:cNvPr>
          <p:cNvSpPr/>
          <p:nvPr/>
        </p:nvSpPr>
        <p:spPr>
          <a:xfrm>
            <a:off x="10134866" y="5763948"/>
            <a:ext cx="533135" cy="317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78E64FE4-AB00-4D15-8D9C-8B494AC0F645}"/>
              </a:ext>
            </a:extLst>
          </p:cNvPr>
          <p:cNvSpPr>
            <a:spLocks noChangeArrowheads="1"/>
          </p:cNvSpPr>
          <p:nvPr/>
        </p:nvSpPr>
        <p:spPr bwMode="auto">
          <a:xfrm>
            <a:off x="1752866" y="825500"/>
            <a:ext cx="8534135" cy="502766"/>
          </a:xfrm>
          <a:prstGeom prst="rect">
            <a:avLst/>
          </a:prstGeom>
          <a:solidFill>
            <a:srgbClr val="FFFF00"/>
          </a:solidFill>
          <a:ln w="9525">
            <a:solidFill>
              <a:srgbClr val="FFFF00"/>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667" b="1">
                <a:solidFill>
                  <a:srgbClr val="FF3300"/>
                </a:solidFill>
                <a:latin typeface="Times New Roman" panose="02020603050405020304" pitchFamily="18" charset="0"/>
                <a:ea typeface="Tahoma" panose="020B0604030504040204" pitchFamily="34" charset="0"/>
                <a:cs typeface="Times New Roman" panose="02020603050405020304" pitchFamily="18" charset="0"/>
              </a:rPr>
              <a:t>Bảng tổng kết các sự kiện lịch sử tiêu biểu</a:t>
            </a:r>
          </a:p>
        </p:txBody>
      </p:sp>
      <p:graphicFrame>
        <p:nvGraphicFramePr>
          <p:cNvPr id="3" name="Table 2">
            <a:extLst>
              <a:ext uri="{FF2B5EF4-FFF2-40B4-BE49-F238E27FC236}">
                <a16:creationId xmlns:a16="http://schemas.microsoft.com/office/drawing/2014/main" id="{11900ADB-705E-41EC-A0DC-F9C98666716E}"/>
              </a:ext>
            </a:extLst>
          </p:cNvPr>
          <p:cNvGraphicFramePr>
            <a:graphicFrameLocks noGrp="1"/>
          </p:cNvGraphicFramePr>
          <p:nvPr/>
        </p:nvGraphicFramePr>
        <p:xfrm>
          <a:off x="1752866" y="1587502"/>
          <a:ext cx="8686271" cy="4565407"/>
        </p:xfrm>
        <a:graphic>
          <a:graphicData uri="http://schemas.openxmlformats.org/drawingml/2006/table">
            <a:tbl>
              <a:tblPr firstRow="1" bandRow="1">
                <a:tableStyleId>{5C22544A-7EE6-4342-B048-85BDC9FD1C3A}</a:tableStyleId>
              </a:tblPr>
              <a:tblGrid>
                <a:gridCol w="2362056">
                  <a:extLst>
                    <a:ext uri="{9D8B030D-6E8A-4147-A177-3AD203B41FA5}">
                      <a16:colId xmlns:a16="http://schemas.microsoft.com/office/drawing/2014/main" val="20000"/>
                    </a:ext>
                  </a:extLst>
                </a:gridCol>
                <a:gridCol w="1620978">
                  <a:extLst>
                    <a:ext uri="{9D8B030D-6E8A-4147-A177-3AD203B41FA5}">
                      <a16:colId xmlns:a16="http://schemas.microsoft.com/office/drawing/2014/main" val="20001"/>
                    </a:ext>
                  </a:extLst>
                </a:gridCol>
                <a:gridCol w="4703237">
                  <a:extLst>
                    <a:ext uri="{9D8B030D-6E8A-4147-A177-3AD203B41FA5}">
                      <a16:colId xmlns:a16="http://schemas.microsoft.com/office/drawing/2014/main" val="20002"/>
                    </a:ext>
                  </a:extLst>
                </a:gridCol>
              </a:tblGrid>
              <a:tr h="486790">
                <a:tc>
                  <a:txBody>
                    <a:bodyPr/>
                    <a:lstStyle/>
                    <a:p>
                      <a:pPr algn="l"/>
                      <a:r>
                        <a:rPr lang="en-US" sz="2000" b="1" dirty="0" err="1">
                          <a:latin typeface="Times New Roman" pitchFamily="18" charset="0"/>
                          <a:ea typeface="Tahoma" pitchFamily="34" charset="0"/>
                          <a:cs typeface="Times New Roman" pitchFamily="18" charset="0"/>
                        </a:rPr>
                        <a:t>Giai</a:t>
                      </a:r>
                      <a:r>
                        <a:rPr lang="en-US" sz="2000" b="1" dirty="0">
                          <a:latin typeface="Times New Roman" pitchFamily="18" charset="0"/>
                          <a:ea typeface="Tahoma" pitchFamily="34" charset="0"/>
                          <a:cs typeface="Times New Roman" pitchFamily="18" charset="0"/>
                        </a:rPr>
                        <a:t> </a:t>
                      </a:r>
                      <a:r>
                        <a:rPr lang="en-US" sz="2000" b="1" dirty="0" err="1">
                          <a:latin typeface="Times New Roman" pitchFamily="18" charset="0"/>
                          <a:ea typeface="Tahoma" pitchFamily="34" charset="0"/>
                          <a:cs typeface="Times New Roman" pitchFamily="18" charset="0"/>
                        </a:rPr>
                        <a:t>đoạn</a:t>
                      </a:r>
                      <a:endParaRPr lang="en-US" sz="2000" b="1" dirty="0">
                        <a:latin typeface="Times New Roman" pitchFamily="18" charset="0"/>
                        <a:ea typeface="Tahoma" pitchFamily="34" charset="0"/>
                        <a:cs typeface="Times New Roman" pitchFamily="18" charset="0"/>
                      </a:endParaRPr>
                    </a:p>
                  </a:txBody>
                  <a:tcPr marL="91434" marR="91434" marT="38097" marB="38097" anchor="ctr">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err="1">
                          <a:latin typeface="Times New Roman" pitchFamily="18" charset="0"/>
                          <a:ea typeface="Tahoma" pitchFamily="34" charset="0"/>
                          <a:cs typeface="Times New Roman" pitchFamily="18" charset="0"/>
                        </a:rPr>
                        <a:t>Năm</a:t>
                      </a:r>
                      <a:endParaRPr lang="en-US" sz="2000" b="1" dirty="0">
                        <a:latin typeface="Times New Roman" pitchFamily="18" charset="0"/>
                        <a:ea typeface="Tahoma" pitchFamily="34" charset="0"/>
                        <a:cs typeface="Times New Roman" pitchFamily="18" charset="0"/>
                      </a:endParaRPr>
                    </a:p>
                  </a:txBody>
                  <a:tcPr marL="91434" marR="91434" marT="38097" marB="38097" anchor="ctr">
                    <a:lnL w="12700" cap="flat" cmpd="sng" algn="ctr">
                      <a:solidFill>
                        <a:schemeClr val="bg1"/>
                      </a:solidFill>
                      <a:prstDash val="solid"/>
                      <a:round/>
                      <a:headEnd type="none" w="med" len="med"/>
                      <a:tailEnd type="none" w="med" len="med"/>
                    </a:lnL>
                  </a:tcPr>
                </a:tc>
                <a:tc>
                  <a:txBody>
                    <a:bodyPr/>
                    <a:lstStyle/>
                    <a:p>
                      <a:pPr algn="l"/>
                      <a:r>
                        <a:rPr lang="en-US" sz="2000" b="1" dirty="0" err="1">
                          <a:latin typeface="Times New Roman" pitchFamily="18" charset="0"/>
                          <a:ea typeface="Tahoma" pitchFamily="34" charset="0"/>
                          <a:cs typeface="Times New Roman" pitchFamily="18" charset="0"/>
                        </a:rPr>
                        <a:t>Sự</a:t>
                      </a:r>
                      <a:r>
                        <a:rPr lang="en-US" sz="2000" b="1" dirty="0">
                          <a:latin typeface="Times New Roman" pitchFamily="18" charset="0"/>
                          <a:ea typeface="Tahoma" pitchFamily="34" charset="0"/>
                          <a:cs typeface="Times New Roman" pitchFamily="18" charset="0"/>
                        </a:rPr>
                        <a:t> </a:t>
                      </a:r>
                      <a:r>
                        <a:rPr lang="en-US" sz="2000" b="1" dirty="0" err="1">
                          <a:latin typeface="Times New Roman" pitchFamily="18" charset="0"/>
                          <a:ea typeface="Tahoma" pitchFamily="34" charset="0"/>
                          <a:cs typeface="Times New Roman" pitchFamily="18" charset="0"/>
                        </a:rPr>
                        <a:t>kiện</a:t>
                      </a:r>
                      <a:endParaRPr lang="en-US" sz="2000" b="1" dirty="0">
                        <a:latin typeface="Times New Roman" pitchFamily="18" charset="0"/>
                        <a:ea typeface="Tahoma" pitchFamily="34" charset="0"/>
                        <a:cs typeface="Times New Roman" pitchFamily="18" charset="0"/>
                      </a:endParaRPr>
                    </a:p>
                  </a:txBody>
                  <a:tcPr marL="91434" marR="91434" marT="38097" marB="38097" anchor="ctr"/>
                </a:tc>
                <a:extLst>
                  <a:ext uri="{0D108BD9-81ED-4DB2-BD59-A6C34878D82A}">
                    <a16:rowId xmlns:a16="http://schemas.microsoft.com/office/drawing/2014/main" val="10000"/>
                  </a:ext>
                </a:extLst>
              </a:tr>
              <a:tr h="404247">
                <a:tc rowSpan="2">
                  <a:txBody>
                    <a:bodyPr/>
                    <a:lstStyle/>
                    <a:p>
                      <a:pPr algn="l"/>
                      <a:r>
                        <a:rPr lang="en-US" sz="2000" b="1" dirty="0" err="1">
                          <a:latin typeface="Times New Roman" pitchFamily="18" charset="0"/>
                          <a:ea typeface="Tahoma" pitchFamily="34" charset="0"/>
                          <a:cs typeface="Times New Roman" pitchFamily="18" charset="0"/>
                        </a:rPr>
                        <a:t>Buổi</a:t>
                      </a:r>
                      <a:r>
                        <a:rPr lang="en-US" sz="2000" b="1" dirty="0">
                          <a:latin typeface="Times New Roman" pitchFamily="18" charset="0"/>
                          <a:ea typeface="Tahoma" pitchFamily="34" charset="0"/>
                          <a:cs typeface="Times New Roman" pitchFamily="18" charset="0"/>
                        </a:rPr>
                        <a:t> </a:t>
                      </a:r>
                      <a:r>
                        <a:rPr lang="en-US" sz="2000" b="1" dirty="0" err="1">
                          <a:latin typeface="Times New Roman" pitchFamily="18" charset="0"/>
                          <a:ea typeface="Tahoma" pitchFamily="34" charset="0"/>
                          <a:cs typeface="Times New Roman" pitchFamily="18" charset="0"/>
                        </a:rPr>
                        <a:t>đầu</a:t>
                      </a:r>
                      <a:r>
                        <a:rPr lang="en-US" sz="2000" b="1" baseline="0" dirty="0">
                          <a:latin typeface="Times New Roman" pitchFamily="18" charset="0"/>
                          <a:ea typeface="Tahoma" pitchFamily="34" charset="0"/>
                          <a:cs typeface="Times New Roman" pitchFamily="18" charset="0"/>
                        </a:rPr>
                        <a:t> </a:t>
                      </a:r>
                      <a:r>
                        <a:rPr lang="en-US" sz="2000" b="1" baseline="0" dirty="0" err="1">
                          <a:latin typeface="Times New Roman" pitchFamily="18" charset="0"/>
                          <a:ea typeface="Tahoma" pitchFamily="34" charset="0"/>
                          <a:cs typeface="Times New Roman" pitchFamily="18" charset="0"/>
                        </a:rPr>
                        <a:t>độc</a:t>
                      </a:r>
                      <a:r>
                        <a:rPr lang="en-US" sz="2000" b="1" baseline="0" dirty="0">
                          <a:latin typeface="Times New Roman" pitchFamily="18" charset="0"/>
                          <a:ea typeface="Tahoma" pitchFamily="34" charset="0"/>
                          <a:cs typeface="Times New Roman" pitchFamily="18" charset="0"/>
                        </a:rPr>
                        <a:t> </a:t>
                      </a:r>
                      <a:r>
                        <a:rPr lang="en-US" sz="2000" b="1" baseline="0" dirty="0" err="1">
                          <a:latin typeface="Times New Roman" pitchFamily="18" charset="0"/>
                          <a:ea typeface="Tahoma" pitchFamily="34" charset="0"/>
                          <a:cs typeface="Times New Roman" pitchFamily="18" charset="0"/>
                        </a:rPr>
                        <a:t>lập</a:t>
                      </a:r>
                      <a:endParaRPr lang="en-US" sz="2000" b="1" dirty="0">
                        <a:latin typeface="Times New Roman" pitchFamily="18" charset="0"/>
                        <a:ea typeface="Tahoma" pitchFamily="34" charset="0"/>
                        <a:cs typeface="Times New Roman" pitchFamily="18" charset="0"/>
                      </a:endParaRPr>
                    </a:p>
                  </a:txBody>
                  <a:tcPr marL="91434" marR="91434" marT="38097" marB="38097" anchor="ctr">
                    <a:lnR w="12700" cap="flat" cmpd="sng" algn="ctr">
                      <a:solidFill>
                        <a:schemeClr val="bg1"/>
                      </a:solidFill>
                      <a:prstDash val="solid"/>
                      <a:round/>
                      <a:headEnd type="none" w="med" len="med"/>
                      <a:tailEnd type="none" w="med" len="med"/>
                    </a:lnR>
                  </a:tcPr>
                </a:tc>
                <a:tc rowSpan="2">
                  <a:txBody>
                    <a:bodyPr/>
                    <a:lstStyle/>
                    <a:p>
                      <a:pPr algn="ctr"/>
                      <a:r>
                        <a:rPr lang="en-US" sz="2000" b="1" dirty="0">
                          <a:latin typeface="Times New Roman" pitchFamily="18" charset="0"/>
                          <a:ea typeface="Tahoma" pitchFamily="34" charset="0"/>
                          <a:cs typeface="Times New Roman" pitchFamily="18" charset="0"/>
                        </a:rPr>
                        <a:t>938</a:t>
                      </a:r>
                      <a:r>
                        <a:rPr lang="en-US" sz="2000" b="1" baseline="0" dirty="0">
                          <a:latin typeface="Times New Roman" pitchFamily="18" charset="0"/>
                          <a:ea typeface="Tahoma" pitchFamily="34" charset="0"/>
                          <a:cs typeface="Times New Roman" pitchFamily="18" charset="0"/>
                        </a:rPr>
                        <a:t> - 1009</a:t>
                      </a:r>
                      <a:endParaRPr lang="en-US" sz="2000" b="1" dirty="0">
                        <a:latin typeface="Times New Roman" pitchFamily="18" charset="0"/>
                        <a:ea typeface="Tahoma" pitchFamily="34" charset="0"/>
                        <a:cs typeface="Times New Roman" pitchFamily="18" charset="0"/>
                      </a:endParaRPr>
                    </a:p>
                  </a:txBody>
                  <a:tcPr marL="91434" marR="91434" marT="38097" marB="3809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l"/>
                      <a:r>
                        <a:rPr lang="en-US" sz="2000" b="1" dirty="0" err="1">
                          <a:latin typeface="Times New Roman" pitchFamily="18" charset="0"/>
                          <a:ea typeface="Tahoma" pitchFamily="34" charset="0"/>
                          <a:cs typeface="Times New Roman" pitchFamily="18" charset="0"/>
                        </a:rPr>
                        <a:t>Đinh</a:t>
                      </a:r>
                      <a:r>
                        <a:rPr lang="en-US" sz="2000" b="1" baseline="0" dirty="0">
                          <a:latin typeface="Times New Roman" pitchFamily="18" charset="0"/>
                          <a:ea typeface="Tahoma" pitchFamily="34" charset="0"/>
                          <a:cs typeface="Times New Roman" pitchFamily="18" charset="0"/>
                        </a:rPr>
                        <a:t> </a:t>
                      </a:r>
                      <a:r>
                        <a:rPr lang="en-US" sz="2000" b="1" baseline="0" dirty="0" err="1">
                          <a:latin typeface="Times New Roman" pitchFamily="18" charset="0"/>
                          <a:ea typeface="Tahoma" pitchFamily="34" charset="0"/>
                          <a:cs typeface="Times New Roman" pitchFamily="18" charset="0"/>
                        </a:rPr>
                        <a:t>Bộ</a:t>
                      </a:r>
                      <a:r>
                        <a:rPr lang="en-US" sz="2000" b="1" baseline="0" dirty="0">
                          <a:latin typeface="Times New Roman" pitchFamily="18" charset="0"/>
                          <a:ea typeface="Tahoma" pitchFamily="34" charset="0"/>
                          <a:cs typeface="Times New Roman" pitchFamily="18" charset="0"/>
                        </a:rPr>
                        <a:t> </a:t>
                      </a:r>
                      <a:r>
                        <a:rPr lang="en-US" sz="2000" b="1" baseline="0" dirty="0" err="1">
                          <a:latin typeface="Times New Roman" pitchFamily="18" charset="0"/>
                          <a:ea typeface="Tahoma" pitchFamily="34" charset="0"/>
                          <a:cs typeface="Times New Roman" pitchFamily="18" charset="0"/>
                        </a:rPr>
                        <a:t>Lĩnh</a:t>
                      </a:r>
                      <a:r>
                        <a:rPr lang="en-US" sz="2000" b="1" baseline="0" dirty="0">
                          <a:latin typeface="Times New Roman" pitchFamily="18" charset="0"/>
                          <a:ea typeface="Tahoma" pitchFamily="34" charset="0"/>
                          <a:cs typeface="Times New Roman" pitchFamily="18" charset="0"/>
                        </a:rPr>
                        <a:t> </a:t>
                      </a:r>
                      <a:r>
                        <a:rPr lang="en-US" sz="2000" b="1" baseline="0" dirty="0" err="1">
                          <a:latin typeface="Times New Roman" pitchFamily="18" charset="0"/>
                          <a:ea typeface="Tahoma" pitchFamily="34" charset="0"/>
                          <a:cs typeface="Times New Roman" pitchFamily="18" charset="0"/>
                        </a:rPr>
                        <a:t>dẹp</a:t>
                      </a:r>
                      <a:r>
                        <a:rPr lang="en-US" sz="2000" b="1" baseline="0" dirty="0">
                          <a:latin typeface="Times New Roman" pitchFamily="18" charset="0"/>
                          <a:ea typeface="Tahoma" pitchFamily="34" charset="0"/>
                          <a:cs typeface="Times New Roman" pitchFamily="18" charset="0"/>
                        </a:rPr>
                        <a:t> </a:t>
                      </a:r>
                      <a:r>
                        <a:rPr lang="en-US" sz="2000" b="1" baseline="0" dirty="0" err="1">
                          <a:latin typeface="Times New Roman" pitchFamily="18" charset="0"/>
                          <a:ea typeface="Tahoma" pitchFamily="34" charset="0"/>
                          <a:cs typeface="Times New Roman" pitchFamily="18" charset="0"/>
                        </a:rPr>
                        <a:t>loạn</a:t>
                      </a:r>
                      <a:r>
                        <a:rPr lang="en-US" sz="2000" b="1" baseline="0" dirty="0">
                          <a:latin typeface="Times New Roman" pitchFamily="18" charset="0"/>
                          <a:ea typeface="Tahoma" pitchFamily="34" charset="0"/>
                          <a:cs typeface="Times New Roman" pitchFamily="18" charset="0"/>
                        </a:rPr>
                        <a:t> 12 </a:t>
                      </a:r>
                      <a:r>
                        <a:rPr lang="en-US" sz="2000" b="1" baseline="0" dirty="0" err="1">
                          <a:latin typeface="Times New Roman" pitchFamily="18" charset="0"/>
                          <a:ea typeface="Tahoma" pitchFamily="34" charset="0"/>
                          <a:cs typeface="Times New Roman" pitchFamily="18" charset="0"/>
                        </a:rPr>
                        <a:t>sứ</a:t>
                      </a:r>
                      <a:r>
                        <a:rPr lang="en-US" sz="2000" b="1" baseline="0" dirty="0">
                          <a:latin typeface="Times New Roman" pitchFamily="18" charset="0"/>
                          <a:ea typeface="Tahoma" pitchFamily="34" charset="0"/>
                          <a:cs typeface="Times New Roman" pitchFamily="18" charset="0"/>
                        </a:rPr>
                        <a:t> </a:t>
                      </a:r>
                      <a:r>
                        <a:rPr lang="en-US" sz="2000" b="1" baseline="0" dirty="0" err="1">
                          <a:latin typeface="Times New Roman" pitchFamily="18" charset="0"/>
                          <a:ea typeface="Tahoma" pitchFamily="34" charset="0"/>
                          <a:cs typeface="Times New Roman" pitchFamily="18" charset="0"/>
                        </a:rPr>
                        <a:t>quân</a:t>
                      </a:r>
                      <a:endParaRPr lang="en-US" sz="2000" b="1" dirty="0">
                        <a:latin typeface="Times New Roman" pitchFamily="18" charset="0"/>
                        <a:ea typeface="Tahoma" pitchFamily="34" charset="0"/>
                        <a:cs typeface="Times New Roman" pitchFamily="18" charset="0"/>
                      </a:endParaRPr>
                    </a:p>
                  </a:txBody>
                  <a:tcPr marL="91434" marR="91434" marT="38097" marB="38097"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685793">
                <a:tc vMerge="1">
                  <a:txBody>
                    <a:bodyPr/>
                    <a:lstStyle/>
                    <a:p>
                      <a:endParaRPr lang="en-US"/>
                    </a:p>
                  </a:txBody>
                  <a:tcPr/>
                </a:tc>
                <a:tc vMerge="1">
                  <a:txBody>
                    <a:bodyPr/>
                    <a:lstStyle/>
                    <a:p>
                      <a:endParaRPr lang="en-US"/>
                    </a:p>
                  </a:txBody>
                  <a:tcPr/>
                </a:tc>
                <a:tc>
                  <a:txBody>
                    <a:bodyPr/>
                    <a:lstStyle/>
                    <a:p>
                      <a:pPr algn="l"/>
                      <a:r>
                        <a:rPr lang="en-US" sz="2000" b="1" dirty="0" err="1">
                          <a:latin typeface="Times New Roman" pitchFamily="18" charset="0"/>
                          <a:ea typeface="Tahoma" pitchFamily="34" charset="0"/>
                          <a:cs typeface="Times New Roman" pitchFamily="18" charset="0"/>
                        </a:rPr>
                        <a:t>Kháng</a:t>
                      </a:r>
                      <a:r>
                        <a:rPr lang="en-US" sz="2000" b="1" baseline="0" dirty="0">
                          <a:latin typeface="Times New Roman" pitchFamily="18" charset="0"/>
                          <a:ea typeface="Tahoma" pitchFamily="34" charset="0"/>
                          <a:cs typeface="Times New Roman" pitchFamily="18" charset="0"/>
                        </a:rPr>
                        <a:t> </a:t>
                      </a:r>
                      <a:r>
                        <a:rPr lang="en-US" sz="2000" b="1" baseline="0" dirty="0" err="1">
                          <a:latin typeface="Times New Roman" pitchFamily="18" charset="0"/>
                          <a:ea typeface="Tahoma" pitchFamily="34" charset="0"/>
                          <a:cs typeface="Times New Roman" pitchFamily="18" charset="0"/>
                        </a:rPr>
                        <a:t>chiến</a:t>
                      </a:r>
                      <a:r>
                        <a:rPr lang="en-US" sz="2000" b="1" baseline="0" dirty="0">
                          <a:latin typeface="Times New Roman" pitchFamily="18" charset="0"/>
                          <a:ea typeface="Tahoma" pitchFamily="34" charset="0"/>
                          <a:cs typeface="Times New Roman" pitchFamily="18" charset="0"/>
                        </a:rPr>
                        <a:t> </a:t>
                      </a:r>
                      <a:r>
                        <a:rPr lang="en-US" sz="2000" b="1" baseline="0" dirty="0" err="1">
                          <a:latin typeface="Times New Roman" pitchFamily="18" charset="0"/>
                          <a:ea typeface="Tahoma" pitchFamily="34" charset="0"/>
                          <a:cs typeface="Times New Roman" pitchFamily="18" charset="0"/>
                        </a:rPr>
                        <a:t>chống</a:t>
                      </a:r>
                      <a:r>
                        <a:rPr lang="en-US" sz="2000" b="1" baseline="0" dirty="0">
                          <a:latin typeface="Times New Roman" pitchFamily="18" charset="0"/>
                          <a:ea typeface="Tahoma" pitchFamily="34" charset="0"/>
                          <a:cs typeface="Times New Roman" pitchFamily="18" charset="0"/>
                        </a:rPr>
                        <a:t> </a:t>
                      </a:r>
                      <a:r>
                        <a:rPr lang="en-US" sz="2000" b="1" baseline="0" dirty="0" err="1">
                          <a:latin typeface="Times New Roman" pitchFamily="18" charset="0"/>
                          <a:ea typeface="Tahoma" pitchFamily="34" charset="0"/>
                          <a:cs typeface="Times New Roman" pitchFamily="18" charset="0"/>
                        </a:rPr>
                        <a:t>Tống</a:t>
                      </a:r>
                      <a:r>
                        <a:rPr lang="en-US" sz="2000" b="1" baseline="0" dirty="0">
                          <a:latin typeface="Times New Roman" pitchFamily="18" charset="0"/>
                          <a:ea typeface="Tahoma" pitchFamily="34" charset="0"/>
                          <a:cs typeface="Times New Roman" pitchFamily="18" charset="0"/>
                        </a:rPr>
                        <a:t> </a:t>
                      </a:r>
                      <a:r>
                        <a:rPr lang="en-US" sz="2000" b="1" baseline="0" dirty="0" err="1">
                          <a:latin typeface="Times New Roman" pitchFamily="18" charset="0"/>
                          <a:ea typeface="Tahoma" pitchFamily="34" charset="0"/>
                          <a:cs typeface="Times New Roman" pitchFamily="18" charset="0"/>
                        </a:rPr>
                        <a:t>xâm</a:t>
                      </a:r>
                      <a:r>
                        <a:rPr lang="en-US" sz="2000" b="1" baseline="0" dirty="0">
                          <a:latin typeface="Times New Roman" pitchFamily="18" charset="0"/>
                          <a:ea typeface="Tahoma" pitchFamily="34" charset="0"/>
                          <a:cs typeface="Times New Roman" pitchFamily="18" charset="0"/>
                        </a:rPr>
                        <a:t> </a:t>
                      </a:r>
                      <a:r>
                        <a:rPr lang="en-US" sz="2000" b="1" baseline="0" dirty="0" err="1">
                          <a:latin typeface="Times New Roman" pitchFamily="18" charset="0"/>
                          <a:ea typeface="Tahoma" pitchFamily="34" charset="0"/>
                          <a:cs typeface="Times New Roman" pitchFamily="18" charset="0"/>
                        </a:rPr>
                        <a:t>lược</a:t>
                      </a:r>
                      <a:r>
                        <a:rPr lang="en-US" sz="2000" b="1" baseline="0" dirty="0">
                          <a:latin typeface="Times New Roman" pitchFamily="18" charset="0"/>
                          <a:ea typeface="Tahoma" pitchFamily="34" charset="0"/>
                          <a:cs typeface="Times New Roman" pitchFamily="18" charset="0"/>
                        </a:rPr>
                        <a:t> </a:t>
                      </a:r>
                      <a:r>
                        <a:rPr lang="en-US" sz="2000" b="1" baseline="0" dirty="0" err="1">
                          <a:latin typeface="Times New Roman" pitchFamily="18" charset="0"/>
                          <a:ea typeface="Tahoma" pitchFamily="34" charset="0"/>
                          <a:cs typeface="Times New Roman" pitchFamily="18" charset="0"/>
                        </a:rPr>
                        <a:t>lần</a:t>
                      </a:r>
                      <a:r>
                        <a:rPr lang="en-US" sz="2000" b="1" baseline="0" dirty="0">
                          <a:latin typeface="Times New Roman" pitchFamily="18" charset="0"/>
                          <a:ea typeface="Tahoma" pitchFamily="34" charset="0"/>
                          <a:cs typeface="Times New Roman" pitchFamily="18" charset="0"/>
                        </a:rPr>
                        <a:t> </a:t>
                      </a:r>
                      <a:r>
                        <a:rPr lang="en-US" sz="2000" b="1" baseline="0" dirty="0" err="1">
                          <a:latin typeface="Times New Roman" pitchFamily="18" charset="0"/>
                          <a:ea typeface="Tahoma" pitchFamily="34" charset="0"/>
                          <a:cs typeface="Times New Roman" pitchFamily="18" charset="0"/>
                        </a:rPr>
                        <a:t>thứ</a:t>
                      </a:r>
                      <a:r>
                        <a:rPr lang="en-US" sz="2000" b="1" baseline="0" dirty="0">
                          <a:latin typeface="Times New Roman" pitchFamily="18" charset="0"/>
                          <a:ea typeface="Tahoma" pitchFamily="34" charset="0"/>
                          <a:cs typeface="Times New Roman" pitchFamily="18" charset="0"/>
                        </a:rPr>
                        <a:t> </a:t>
                      </a:r>
                      <a:r>
                        <a:rPr lang="en-US" sz="2000" b="1" baseline="0" dirty="0" err="1">
                          <a:latin typeface="Times New Roman" pitchFamily="18" charset="0"/>
                          <a:ea typeface="Tahoma" pitchFamily="34" charset="0"/>
                          <a:cs typeface="Times New Roman" pitchFamily="18" charset="0"/>
                        </a:rPr>
                        <a:t>nhất</a:t>
                      </a:r>
                      <a:endParaRPr lang="en-US" sz="2000" b="1" dirty="0">
                        <a:latin typeface="Times New Roman" pitchFamily="18" charset="0"/>
                        <a:ea typeface="Tahoma" pitchFamily="34" charset="0"/>
                        <a:cs typeface="Times New Roman" pitchFamily="18" charset="0"/>
                      </a:endParaRPr>
                    </a:p>
                  </a:txBody>
                  <a:tcPr marL="91434" marR="91434" marT="38097" marB="38097"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404247">
                <a:tc rowSpan="2">
                  <a:txBody>
                    <a:bodyPr/>
                    <a:lstStyle/>
                    <a:p>
                      <a:pPr algn="l"/>
                      <a:r>
                        <a:rPr lang="en-US" sz="2000" b="1" dirty="0" err="1">
                          <a:latin typeface="Times New Roman" pitchFamily="18" charset="0"/>
                          <a:ea typeface="Tahoma" pitchFamily="34" charset="0"/>
                          <a:cs typeface="Times New Roman" pitchFamily="18" charset="0"/>
                        </a:rPr>
                        <a:t>Nước</a:t>
                      </a:r>
                      <a:r>
                        <a:rPr lang="en-US" sz="2000" b="1" dirty="0">
                          <a:latin typeface="Times New Roman" pitchFamily="18" charset="0"/>
                          <a:ea typeface="Tahoma" pitchFamily="34" charset="0"/>
                          <a:cs typeface="Times New Roman" pitchFamily="18" charset="0"/>
                        </a:rPr>
                        <a:t> </a:t>
                      </a:r>
                      <a:r>
                        <a:rPr lang="en-US" sz="2000" b="1" dirty="0" err="1">
                          <a:latin typeface="Times New Roman" pitchFamily="18" charset="0"/>
                          <a:ea typeface="Tahoma" pitchFamily="34" charset="0"/>
                          <a:cs typeface="Times New Roman" pitchFamily="18" charset="0"/>
                        </a:rPr>
                        <a:t>Đại</a:t>
                      </a:r>
                      <a:r>
                        <a:rPr lang="en-US" sz="2000" b="1" baseline="0" dirty="0">
                          <a:latin typeface="Times New Roman" pitchFamily="18" charset="0"/>
                          <a:ea typeface="Tahoma" pitchFamily="34" charset="0"/>
                          <a:cs typeface="Times New Roman" pitchFamily="18" charset="0"/>
                        </a:rPr>
                        <a:t> </a:t>
                      </a:r>
                      <a:r>
                        <a:rPr lang="en-US" sz="2000" b="1" baseline="0" dirty="0" err="1">
                          <a:latin typeface="Times New Roman" pitchFamily="18" charset="0"/>
                          <a:ea typeface="Tahoma" pitchFamily="34" charset="0"/>
                          <a:cs typeface="Times New Roman" pitchFamily="18" charset="0"/>
                        </a:rPr>
                        <a:t>Việt</a:t>
                      </a:r>
                      <a:r>
                        <a:rPr lang="en-US" sz="2000" b="1" baseline="0" dirty="0">
                          <a:latin typeface="Times New Roman" pitchFamily="18" charset="0"/>
                          <a:ea typeface="Tahoma" pitchFamily="34" charset="0"/>
                          <a:cs typeface="Times New Roman" pitchFamily="18" charset="0"/>
                        </a:rPr>
                        <a:t> </a:t>
                      </a:r>
                      <a:r>
                        <a:rPr lang="en-US" sz="2000" b="1" baseline="0" dirty="0" err="1">
                          <a:latin typeface="Times New Roman" pitchFamily="18" charset="0"/>
                          <a:ea typeface="Tahoma" pitchFamily="34" charset="0"/>
                          <a:cs typeface="Times New Roman" pitchFamily="18" charset="0"/>
                        </a:rPr>
                        <a:t>thời</a:t>
                      </a:r>
                      <a:r>
                        <a:rPr lang="en-US" sz="2000" b="1" baseline="0" dirty="0">
                          <a:latin typeface="Times New Roman" pitchFamily="18" charset="0"/>
                          <a:ea typeface="Tahoma" pitchFamily="34" charset="0"/>
                          <a:cs typeface="Times New Roman" pitchFamily="18" charset="0"/>
                        </a:rPr>
                        <a:t> </a:t>
                      </a:r>
                      <a:r>
                        <a:rPr lang="en-US" sz="2000" b="1" baseline="0" dirty="0" err="1">
                          <a:latin typeface="Times New Roman" pitchFamily="18" charset="0"/>
                          <a:ea typeface="Tahoma" pitchFamily="34" charset="0"/>
                          <a:cs typeface="Times New Roman" pitchFamily="18" charset="0"/>
                        </a:rPr>
                        <a:t>Lý</a:t>
                      </a:r>
                      <a:endParaRPr lang="en-US" sz="2000" b="1" dirty="0">
                        <a:latin typeface="Times New Roman" pitchFamily="18" charset="0"/>
                        <a:ea typeface="Tahoma" pitchFamily="34" charset="0"/>
                        <a:cs typeface="Times New Roman" pitchFamily="18" charset="0"/>
                      </a:endParaRPr>
                    </a:p>
                  </a:txBody>
                  <a:tcPr marL="91434" marR="91434" marT="38097" marB="38097" anchor="ctr">
                    <a:lnR w="12700" cap="flat" cmpd="sng" algn="ctr">
                      <a:solidFill>
                        <a:schemeClr val="bg1"/>
                      </a:solidFill>
                      <a:prstDash val="solid"/>
                      <a:round/>
                      <a:headEnd type="none" w="med" len="med"/>
                      <a:tailEnd type="none" w="med" len="med"/>
                    </a:lnR>
                  </a:tcPr>
                </a:tc>
                <a:tc rowSpan="2">
                  <a:txBody>
                    <a:bodyPr/>
                    <a:lstStyle/>
                    <a:p>
                      <a:pPr algn="ctr"/>
                      <a:r>
                        <a:rPr lang="en-US" sz="2000" b="1" dirty="0">
                          <a:latin typeface="Times New Roman" pitchFamily="18" charset="0"/>
                          <a:ea typeface="Tahoma" pitchFamily="34" charset="0"/>
                          <a:cs typeface="Times New Roman" pitchFamily="18" charset="0"/>
                        </a:rPr>
                        <a:t>1009 - 1226</a:t>
                      </a:r>
                    </a:p>
                  </a:txBody>
                  <a:tcPr marL="91434" marR="91434" marT="38097" marB="38097" anchor="ctr">
                    <a:lnL w="12700" cap="flat" cmpd="sng" algn="ctr">
                      <a:solidFill>
                        <a:schemeClr val="bg1"/>
                      </a:solidFill>
                      <a:prstDash val="solid"/>
                      <a:round/>
                      <a:headEnd type="none" w="med" len="med"/>
                      <a:tailEnd type="none" w="med" len="med"/>
                    </a:lnL>
                  </a:tcPr>
                </a:tc>
                <a:tc>
                  <a:txBody>
                    <a:bodyPr/>
                    <a:lstStyle/>
                    <a:p>
                      <a:pPr algn="l"/>
                      <a:r>
                        <a:rPr lang="en-US" sz="2000" b="1" dirty="0" err="1">
                          <a:latin typeface="Times New Roman" pitchFamily="18" charset="0"/>
                          <a:ea typeface="Tahoma" pitchFamily="34" charset="0"/>
                          <a:cs typeface="Times New Roman" pitchFamily="18" charset="0"/>
                        </a:rPr>
                        <a:t>Nhà</a:t>
                      </a:r>
                      <a:r>
                        <a:rPr lang="en-US" sz="2000" b="1" baseline="0" dirty="0">
                          <a:latin typeface="Times New Roman" pitchFamily="18" charset="0"/>
                          <a:ea typeface="Tahoma" pitchFamily="34" charset="0"/>
                          <a:cs typeface="Times New Roman" pitchFamily="18" charset="0"/>
                        </a:rPr>
                        <a:t> </a:t>
                      </a:r>
                      <a:r>
                        <a:rPr lang="en-US" sz="2000" b="1" baseline="0" dirty="0" err="1">
                          <a:latin typeface="Times New Roman" pitchFamily="18" charset="0"/>
                          <a:ea typeface="Tahoma" pitchFamily="34" charset="0"/>
                          <a:cs typeface="Times New Roman" pitchFamily="18" charset="0"/>
                        </a:rPr>
                        <a:t>Lý</a:t>
                      </a:r>
                      <a:r>
                        <a:rPr lang="en-US" sz="2000" b="1" baseline="0" dirty="0">
                          <a:latin typeface="Times New Roman" pitchFamily="18" charset="0"/>
                          <a:ea typeface="Tahoma" pitchFamily="34" charset="0"/>
                          <a:cs typeface="Times New Roman" pitchFamily="18" charset="0"/>
                        </a:rPr>
                        <a:t> </a:t>
                      </a:r>
                      <a:r>
                        <a:rPr lang="en-US" sz="2000" b="1" baseline="0" dirty="0" err="1">
                          <a:latin typeface="Times New Roman" pitchFamily="18" charset="0"/>
                          <a:ea typeface="Tahoma" pitchFamily="34" charset="0"/>
                          <a:cs typeface="Times New Roman" pitchFamily="18" charset="0"/>
                        </a:rPr>
                        <a:t>dời</a:t>
                      </a:r>
                      <a:r>
                        <a:rPr lang="en-US" sz="2000" b="1" baseline="0" dirty="0">
                          <a:latin typeface="Times New Roman" pitchFamily="18" charset="0"/>
                          <a:ea typeface="Tahoma" pitchFamily="34" charset="0"/>
                          <a:cs typeface="Times New Roman" pitchFamily="18" charset="0"/>
                        </a:rPr>
                        <a:t> </a:t>
                      </a:r>
                      <a:r>
                        <a:rPr lang="en-US" sz="2000" b="1" baseline="0" dirty="0" err="1">
                          <a:latin typeface="Times New Roman" pitchFamily="18" charset="0"/>
                          <a:ea typeface="Tahoma" pitchFamily="34" charset="0"/>
                          <a:cs typeface="Times New Roman" pitchFamily="18" charset="0"/>
                        </a:rPr>
                        <a:t>đô</a:t>
                      </a:r>
                      <a:r>
                        <a:rPr lang="en-US" sz="2000" b="1" baseline="0" dirty="0">
                          <a:latin typeface="Times New Roman" pitchFamily="18" charset="0"/>
                          <a:ea typeface="Tahoma" pitchFamily="34" charset="0"/>
                          <a:cs typeface="Times New Roman" pitchFamily="18" charset="0"/>
                        </a:rPr>
                        <a:t> </a:t>
                      </a:r>
                      <a:r>
                        <a:rPr lang="en-US" sz="2000" b="1" baseline="0" dirty="0" err="1">
                          <a:latin typeface="Times New Roman" pitchFamily="18" charset="0"/>
                          <a:ea typeface="Tahoma" pitchFamily="34" charset="0"/>
                          <a:cs typeface="Times New Roman" pitchFamily="18" charset="0"/>
                        </a:rPr>
                        <a:t>ra</a:t>
                      </a:r>
                      <a:r>
                        <a:rPr lang="en-US" sz="2000" b="1" baseline="0" dirty="0">
                          <a:latin typeface="Times New Roman" pitchFamily="18" charset="0"/>
                          <a:ea typeface="Tahoma" pitchFamily="34" charset="0"/>
                          <a:cs typeface="Times New Roman" pitchFamily="18" charset="0"/>
                        </a:rPr>
                        <a:t> </a:t>
                      </a:r>
                      <a:r>
                        <a:rPr lang="en-US" sz="2000" b="1" baseline="0" dirty="0" err="1">
                          <a:latin typeface="Times New Roman" pitchFamily="18" charset="0"/>
                          <a:ea typeface="Tahoma" pitchFamily="34" charset="0"/>
                          <a:cs typeface="Times New Roman" pitchFamily="18" charset="0"/>
                        </a:rPr>
                        <a:t>Thăng</a:t>
                      </a:r>
                      <a:r>
                        <a:rPr lang="en-US" sz="2000" b="1" baseline="0" dirty="0">
                          <a:latin typeface="Times New Roman" pitchFamily="18" charset="0"/>
                          <a:ea typeface="Tahoma" pitchFamily="34" charset="0"/>
                          <a:cs typeface="Times New Roman" pitchFamily="18" charset="0"/>
                        </a:rPr>
                        <a:t> Long</a:t>
                      </a:r>
                      <a:endParaRPr lang="en-US" sz="2000" b="1" dirty="0">
                        <a:latin typeface="Times New Roman" pitchFamily="18" charset="0"/>
                        <a:ea typeface="Tahoma" pitchFamily="34" charset="0"/>
                        <a:cs typeface="Times New Roman" pitchFamily="18" charset="0"/>
                      </a:endParaRPr>
                    </a:p>
                  </a:txBody>
                  <a:tcPr marL="91434" marR="91434" marT="38097" marB="38097"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685793">
                <a:tc vMerge="1">
                  <a:txBody>
                    <a:bodyPr/>
                    <a:lstStyle/>
                    <a:p>
                      <a:endParaRPr lang="en-US"/>
                    </a:p>
                  </a:txBody>
                  <a:tcPr/>
                </a:tc>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err="1">
                          <a:latin typeface="Times New Roman" pitchFamily="18" charset="0"/>
                          <a:ea typeface="Tahoma" pitchFamily="34" charset="0"/>
                          <a:cs typeface="Times New Roman" pitchFamily="18" charset="0"/>
                        </a:rPr>
                        <a:t>Kháng</a:t>
                      </a:r>
                      <a:r>
                        <a:rPr lang="en-US" sz="2000" b="1" baseline="0" dirty="0">
                          <a:latin typeface="Times New Roman" pitchFamily="18" charset="0"/>
                          <a:ea typeface="Tahoma" pitchFamily="34" charset="0"/>
                          <a:cs typeface="Times New Roman" pitchFamily="18" charset="0"/>
                        </a:rPr>
                        <a:t> </a:t>
                      </a:r>
                      <a:r>
                        <a:rPr lang="en-US" sz="2000" b="1" baseline="0" dirty="0" err="1">
                          <a:latin typeface="Times New Roman" pitchFamily="18" charset="0"/>
                          <a:ea typeface="Tahoma" pitchFamily="34" charset="0"/>
                          <a:cs typeface="Times New Roman" pitchFamily="18" charset="0"/>
                        </a:rPr>
                        <a:t>chiến</a:t>
                      </a:r>
                      <a:r>
                        <a:rPr lang="en-US" sz="2000" b="1" baseline="0" dirty="0">
                          <a:latin typeface="Times New Roman" pitchFamily="18" charset="0"/>
                          <a:ea typeface="Tahoma" pitchFamily="34" charset="0"/>
                          <a:cs typeface="Times New Roman" pitchFamily="18" charset="0"/>
                        </a:rPr>
                        <a:t> </a:t>
                      </a:r>
                      <a:r>
                        <a:rPr lang="en-US" sz="2000" b="1" baseline="0" dirty="0" err="1">
                          <a:latin typeface="Times New Roman" pitchFamily="18" charset="0"/>
                          <a:ea typeface="Tahoma" pitchFamily="34" charset="0"/>
                          <a:cs typeface="Times New Roman" pitchFamily="18" charset="0"/>
                        </a:rPr>
                        <a:t>chống</a:t>
                      </a:r>
                      <a:r>
                        <a:rPr lang="en-US" sz="2000" b="1" baseline="0" dirty="0">
                          <a:latin typeface="Times New Roman" pitchFamily="18" charset="0"/>
                          <a:ea typeface="Tahoma" pitchFamily="34" charset="0"/>
                          <a:cs typeface="Times New Roman" pitchFamily="18" charset="0"/>
                        </a:rPr>
                        <a:t> </a:t>
                      </a:r>
                      <a:r>
                        <a:rPr lang="en-US" sz="2000" b="1" baseline="0" dirty="0" err="1">
                          <a:latin typeface="Times New Roman" pitchFamily="18" charset="0"/>
                          <a:ea typeface="Tahoma" pitchFamily="34" charset="0"/>
                          <a:cs typeface="Times New Roman" pitchFamily="18" charset="0"/>
                        </a:rPr>
                        <a:t>Tống</a:t>
                      </a:r>
                      <a:r>
                        <a:rPr lang="en-US" sz="2000" b="1" baseline="0" dirty="0">
                          <a:latin typeface="Times New Roman" pitchFamily="18" charset="0"/>
                          <a:ea typeface="Tahoma" pitchFamily="34" charset="0"/>
                          <a:cs typeface="Times New Roman" pitchFamily="18" charset="0"/>
                        </a:rPr>
                        <a:t> </a:t>
                      </a:r>
                      <a:r>
                        <a:rPr lang="en-US" sz="2000" b="1" baseline="0" dirty="0" err="1">
                          <a:latin typeface="Times New Roman" pitchFamily="18" charset="0"/>
                          <a:ea typeface="Tahoma" pitchFamily="34" charset="0"/>
                          <a:cs typeface="Times New Roman" pitchFamily="18" charset="0"/>
                        </a:rPr>
                        <a:t>xâm</a:t>
                      </a:r>
                      <a:r>
                        <a:rPr lang="en-US" sz="2000" b="1" baseline="0" dirty="0">
                          <a:latin typeface="Times New Roman" pitchFamily="18" charset="0"/>
                          <a:ea typeface="Tahoma" pitchFamily="34" charset="0"/>
                          <a:cs typeface="Times New Roman" pitchFamily="18" charset="0"/>
                        </a:rPr>
                        <a:t> </a:t>
                      </a:r>
                      <a:r>
                        <a:rPr lang="en-US" sz="2000" b="1" baseline="0" dirty="0" err="1">
                          <a:latin typeface="Times New Roman" pitchFamily="18" charset="0"/>
                          <a:ea typeface="Tahoma" pitchFamily="34" charset="0"/>
                          <a:cs typeface="Times New Roman" pitchFamily="18" charset="0"/>
                        </a:rPr>
                        <a:t>lược</a:t>
                      </a:r>
                      <a:r>
                        <a:rPr lang="en-US" sz="2000" b="1" baseline="0" dirty="0">
                          <a:latin typeface="Times New Roman" pitchFamily="18" charset="0"/>
                          <a:ea typeface="Tahoma" pitchFamily="34" charset="0"/>
                          <a:cs typeface="Times New Roman" pitchFamily="18" charset="0"/>
                        </a:rPr>
                        <a:t> </a:t>
                      </a:r>
                      <a:r>
                        <a:rPr lang="en-US" sz="2000" b="1" baseline="0" dirty="0" err="1">
                          <a:latin typeface="Times New Roman" pitchFamily="18" charset="0"/>
                          <a:ea typeface="Tahoma" pitchFamily="34" charset="0"/>
                          <a:cs typeface="Times New Roman" pitchFamily="18" charset="0"/>
                        </a:rPr>
                        <a:t>lần</a:t>
                      </a:r>
                      <a:r>
                        <a:rPr lang="en-US" sz="2000" b="1" baseline="0" dirty="0">
                          <a:latin typeface="Times New Roman" pitchFamily="18" charset="0"/>
                          <a:ea typeface="Tahoma" pitchFamily="34" charset="0"/>
                          <a:cs typeface="Times New Roman" pitchFamily="18" charset="0"/>
                        </a:rPr>
                        <a:t> </a:t>
                      </a:r>
                      <a:r>
                        <a:rPr lang="en-US" sz="2000" b="1" baseline="0" dirty="0" err="1">
                          <a:latin typeface="Times New Roman" pitchFamily="18" charset="0"/>
                          <a:ea typeface="Tahoma" pitchFamily="34" charset="0"/>
                          <a:cs typeface="Times New Roman" pitchFamily="18" charset="0"/>
                        </a:rPr>
                        <a:t>thứ</a:t>
                      </a:r>
                      <a:r>
                        <a:rPr lang="en-US" sz="2000" b="1" baseline="0" dirty="0">
                          <a:latin typeface="Times New Roman" pitchFamily="18" charset="0"/>
                          <a:ea typeface="Tahoma" pitchFamily="34" charset="0"/>
                          <a:cs typeface="Times New Roman" pitchFamily="18" charset="0"/>
                        </a:rPr>
                        <a:t> </a:t>
                      </a:r>
                      <a:r>
                        <a:rPr lang="en-US" sz="2000" b="1" baseline="0" dirty="0" err="1">
                          <a:latin typeface="Times New Roman" pitchFamily="18" charset="0"/>
                          <a:ea typeface="Tahoma" pitchFamily="34" charset="0"/>
                          <a:cs typeface="Times New Roman" pitchFamily="18" charset="0"/>
                        </a:rPr>
                        <a:t>hai</a:t>
                      </a:r>
                      <a:endParaRPr lang="en-US" sz="2000" b="1" dirty="0">
                        <a:latin typeface="Times New Roman" pitchFamily="18" charset="0"/>
                        <a:ea typeface="Tahoma" pitchFamily="34" charset="0"/>
                        <a:cs typeface="Times New Roman" pitchFamily="18" charset="0"/>
                      </a:endParaRPr>
                    </a:p>
                  </a:txBody>
                  <a:tcPr marL="91434" marR="91434" marT="38097" marB="38097"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4"/>
                  </a:ext>
                </a:extLst>
              </a:tr>
              <a:tr h="404247">
                <a:tc rowSpan="2">
                  <a:txBody>
                    <a:bodyPr/>
                    <a:lstStyle/>
                    <a:p>
                      <a:pPr algn="l"/>
                      <a:r>
                        <a:rPr lang="en-US" sz="2000" b="1" dirty="0" err="1">
                          <a:latin typeface="Times New Roman" pitchFamily="18" charset="0"/>
                          <a:ea typeface="Tahoma" pitchFamily="34" charset="0"/>
                          <a:cs typeface="Times New Roman" pitchFamily="18" charset="0"/>
                        </a:rPr>
                        <a:t>Nước</a:t>
                      </a:r>
                      <a:r>
                        <a:rPr lang="en-US" sz="2000" b="1" dirty="0">
                          <a:latin typeface="Times New Roman" pitchFamily="18" charset="0"/>
                          <a:ea typeface="Tahoma" pitchFamily="34" charset="0"/>
                          <a:cs typeface="Times New Roman" pitchFamily="18" charset="0"/>
                        </a:rPr>
                        <a:t> </a:t>
                      </a:r>
                      <a:r>
                        <a:rPr lang="en-US" sz="2000" b="1" dirty="0" err="1">
                          <a:latin typeface="Times New Roman" pitchFamily="18" charset="0"/>
                          <a:ea typeface="Tahoma" pitchFamily="34" charset="0"/>
                          <a:cs typeface="Times New Roman" pitchFamily="18" charset="0"/>
                        </a:rPr>
                        <a:t>Đại</a:t>
                      </a:r>
                      <a:r>
                        <a:rPr lang="en-US" sz="2000" b="1" baseline="0" dirty="0">
                          <a:latin typeface="Times New Roman" pitchFamily="18" charset="0"/>
                          <a:ea typeface="Tahoma" pitchFamily="34" charset="0"/>
                          <a:cs typeface="Times New Roman" pitchFamily="18" charset="0"/>
                        </a:rPr>
                        <a:t> </a:t>
                      </a:r>
                      <a:r>
                        <a:rPr lang="en-US" sz="2000" b="1" baseline="0" dirty="0" err="1">
                          <a:latin typeface="Times New Roman" pitchFamily="18" charset="0"/>
                          <a:ea typeface="Tahoma" pitchFamily="34" charset="0"/>
                          <a:cs typeface="Times New Roman" pitchFamily="18" charset="0"/>
                        </a:rPr>
                        <a:t>Việt</a:t>
                      </a:r>
                      <a:r>
                        <a:rPr lang="en-US" sz="2000" b="1" baseline="0" dirty="0">
                          <a:latin typeface="Times New Roman" pitchFamily="18" charset="0"/>
                          <a:ea typeface="Tahoma" pitchFamily="34" charset="0"/>
                          <a:cs typeface="Times New Roman" pitchFamily="18" charset="0"/>
                        </a:rPr>
                        <a:t> </a:t>
                      </a:r>
                      <a:r>
                        <a:rPr lang="en-US" sz="2000" b="1" baseline="0" dirty="0" err="1">
                          <a:latin typeface="Times New Roman" pitchFamily="18" charset="0"/>
                          <a:ea typeface="Tahoma" pitchFamily="34" charset="0"/>
                          <a:cs typeface="Times New Roman" pitchFamily="18" charset="0"/>
                        </a:rPr>
                        <a:t>thời</a:t>
                      </a:r>
                      <a:r>
                        <a:rPr lang="en-US" sz="2000" b="1" baseline="0" dirty="0">
                          <a:latin typeface="Times New Roman" pitchFamily="18" charset="0"/>
                          <a:ea typeface="Tahoma" pitchFamily="34" charset="0"/>
                          <a:cs typeface="Times New Roman" pitchFamily="18" charset="0"/>
                        </a:rPr>
                        <a:t> </a:t>
                      </a:r>
                      <a:r>
                        <a:rPr lang="en-US" sz="2000" b="1" baseline="0" dirty="0" err="1">
                          <a:latin typeface="Times New Roman" pitchFamily="18" charset="0"/>
                          <a:ea typeface="Tahoma" pitchFamily="34" charset="0"/>
                          <a:cs typeface="Times New Roman" pitchFamily="18" charset="0"/>
                        </a:rPr>
                        <a:t>Trần</a:t>
                      </a:r>
                      <a:endParaRPr lang="en-US" sz="2000" b="1" dirty="0">
                        <a:latin typeface="Times New Roman" pitchFamily="18" charset="0"/>
                        <a:ea typeface="Tahoma" pitchFamily="34" charset="0"/>
                        <a:cs typeface="Times New Roman" pitchFamily="18" charset="0"/>
                      </a:endParaRPr>
                    </a:p>
                  </a:txBody>
                  <a:tcPr marL="91434" marR="91434" marT="38097" marB="38097" anchor="ctr">
                    <a:lnR w="12700" cap="flat" cmpd="sng" algn="ctr">
                      <a:solidFill>
                        <a:schemeClr val="bg1"/>
                      </a:solidFill>
                      <a:prstDash val="solid"/>
                      <a:round/>
                      <a:headEnd type="none" w="med" len="med"/>
                      <a:tailEnd type="none" w="med" len="med"/>
                    </a:lnR>
                  </a:tcPr>
                </a:tc>
                <a:tc rowSpan="2">
                  <a:txBody>
                    <a:bodyPr/>
                    <a:lstStyle/>
                    <a:p>
                      <a:pPr algn="ctr"/>
                      <a:r>
                        <a:rPr lang="en-US" sz="2000" b="1" dirty="0">
                          <a:latin typeface="Times New Roman" pitchFamily="18" charset="0"/>
                          <a:ea typeface="Tahoma" pitchFamily="34" charset="0"/>
                          <a:cs typeface="Times New Roman" pitchFamily="18" charset="0"/>
                        </a:rPr>
                        <a:t>1226 - 1400</a:t>
                      </a:r>
                    </a:p>
                  </a:txBody>
                  <a:tcPr marL="91434" marR="91434" marT="38097" marB="38097" anchor="ctr">
                    <a:lnL w="12700" cap="flat" cmpd="sng" algn="ctr">
                      <a:solidFill>
                        <a:schemeClr val="bg1"/>
                      </a:solidFill>
                      <a:prstDash val="solid"/>
                      <a:round/>
                      <a:headEnd type="none" w="med" len="med"/>
                      <a:tailEnd type="none" w="med" len="med"/>
                    </a:lnL>
                  </a:tcPr>
                </a:tc>
                <a:tc>
                  <a:txBody>
                    <a:bodyPr/>
                    <a:lstStyle/>
                    <a:p>
                      <a:pPr algn="l"/>
                      <a:r>
                        <a:rPr lang="en-US" sz="2000" b="1" dirty="0" err="1">
                          <a:latin typeface="Times New Roman" pitchFamily="18" charset="0"/>
                          <a:ea typeface="Tahoma" pitchFamily="34" charset="0"/>
                          <a:cs typeface="Times New Roman" pitchFamily="18" charset="0"/>
                        </a:rPr>
                        <a:t>Nhà</a:t>
                      </a:r>
                      <a:r>
                        <a:rPr lang="en-US" sz="2000" b="1" baseline="0" dirty="0">
                          <a:latin typeface="Times New Roman" pitchFamily="18" charset="0"/>
                          <a:ea typeface="Tahoma" pitchFamily="34" charset="0"/>
                          <a:cs typeface="Times New Roman" pitchFamily="18" charset="0"/>
                        </a:rPr>
                        <a:t> </a:t>
                      </a:r>
                      <a:r>
                        <a:rPr lang="en-US" sz="2000" b="1" baseline="0" dirty="0" err="1">
                          <a:latin typeface="Times New Roman" pitchFamily="18" charset="0"/>
                          <a:ea typeface="Tahoma" pitchFamily="34" charset="0"/>
                          <a:cs typeface="Times New Roman" pitchFamily="18" charset="0"/>
                        </a:rPr>
                        <a:t>Trần</a:t>
                      </a:r>
                      <a:r>
                        <a:rPr lang="en-US" sz="2000" b="1" baseline="0" dirty="0">
                          <a:latin typeface="Times New Roman" pitchFamily="18" charset="0"/>
                          <a:ea typeface="Tahoma" pitchFamily="34" charset="0"/>
                          <a:cs typeface="Times New Roman" pitchFamily="18" charset="0"/>
                        </a:rPr>
                        <a:t> </a:t>
                      </a:r>
                      <a:r>
                        <a:rPr lang="en-US" sz="2000" b="1" baseline="0" dirty="0" err="1">
                          <a:latin typeface="Times New Roman" pitchFamily="18" charset="0"/>
                          <a:ea typeface="Tahoma" pitchFamily="34" charset="0"/>
                          <a:cs typeface="Times New Roman" pitchFamily="18" charset="0"/>
                        </a:rPr>
                        <a:t>thành</a:t>
                      </a:r>
                      <a:r>
                        <a:rPr lang="en-US" sz="2000" b="1" baseline="0" dirty="0">
                          <a:latin typeface="Times New Roman" pitchFamily="18" charset="0"/>
                          <a:ea typeface="Tahoma" pitchFamily="34" charset="0"/>
                          <a:cs typeface="Times New Roman" pitchFamily="18" charset="0"/>
                        </a:rPr>
                        <a:t> </a:t>
                      </a:r>
                      <a:r>
                        <a:rPr lang="en-US" sz="2000" b="1" baseline="0" dirty="0" err="1">
                          <a:latin typeface="Times New Roman" pitchFamily="18" charset="0"/>
                          <a:ea typeface="Tahoma" pitchFamily="34" charset="0"/>
                          <a:cs typeface="Times New Roman" pitchFamily="18" charset="0"/>
                        </a:rPr>
                        <a:t>lập</a:t>
                      </a:r>
                      <a:endParaRPr lang="en-US" sz="2000" b="1" baseline="0" dirty="0">
                        <a:latin typeface="Times New Roman" pitchFamily="18" charset="0"/>
                        <a:ea typeface="Tahoma" pitchFamily="34" charset="0"/>
                        <a:cs typeface="Times New Roman" pitchFamily="18" charset="0"/>
                      </a:endParaRPr>
                    </a:p>
                  </a:txBody>
                  <a:tcPr marL="91434" marR="91434" marT="38097" marB="38097"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5"/>
                  </a:ext>
                </a:extLst>
              </a:tr>
              <a:tr h="685793">
                <a:tc vMerge="1">
                  <a:txBody>
                    <a:bodyPr/>
                    <a:lstStyle/>
                    <a:p>
                      <a:endParaRPr lang="en-US"/>
                    </a:p>
                  </a:txBody>
                  <a:tcPr/>
                </a:tc>
                <a:tc vMerge="1">
                  <a:txBody>
                    <a:bodyPr/>
                    <a:lstStyle/>
                    <a:p>
                      <a:endParaRPr lang="en-US"/>
                    </a:p>
                  </a:txBody>
                  <a:tcPr/>
                </a:tc>
                <a:tc>
                  <a:txBody>
                    <a:bodyPr/>
                    <a:lstStyle/>
                    <a:p>
                      <a:pPr algn="l"/>
                      <a:r>
                        <a:rPr lang="en-US" sz="2000" b="1" dirty="0" err="1">
                          <a:latin typeface="Times New Roman" pitchFamily="18" charset="0"/>
                          <a:ea typeface="Tahoma" pitchFamily="34" charset="0"/>
                          <a:cs typeface="Times New Roman" pitchFamily="18" charset="0"/>
                        </a:rPr>
                        <a:t>Kháng</a:t>
                      </a:r>
                      <a:r>
                        <a:rPr lang="en-US" sz="2000" b="1" baseline="0" dirty="0">
                          <a:latin typeface="Times New Roman" pitchFamily="18" charset="0"/>
                          <a:ea typeface="Tahoma" pitchFamily="34" charset="0"/>
                          <a:cs typeface="Times New Roman" pitchFamily="18" charset="0"/>
                        </a:rPr>
                        <a:t> </a:t>
                      </a:r>
                      <a:r>
                        <a:rPr lang="en-US" sz="2000" b="1" baseline="0" dirty="0" err="1">
                          <a:latin typeface="Times New Roman" pitchFamily="18" charset="0"/>
                          <a:ea typeface="Tahoma" pitchFamily="34" charset="0"/>
                          <a:cs typeface="Times New Roman" pitchFamily="18" charset="0"/>
                        </a:rPr>
                        <a:t>chiến</a:t>
                      </a:r>
                      <a:r>
                        <a:rPr lang="en-US" sz="2000" b="1" baseline="0" dirty="0">
                          <a:latin typeface="Times New Roman" pitchFamily="18" charset="0"/>
                          <a:ea typeface="Tahoma" pitchFamily="34" charset="0"/>
                          <a:cs typeface="Times New Roman" pitchFamily="18" charset="0"/>
                        </a:rPr>
                        <a:t> </a:t>
                      </a:r>
                      <a:r>
                        <a:rPr lang="en-US" sz="2000" b="1" baseline="0" dirty="0" err="1">
                          <a:latin typeface="Times New Roman" pitchFamily="18" charset="0"/>
                          <a:ea typeface="Tahoma" pitchFamily="34" charset="0"/>
                          <a:cs typeface="Times New Roman" pitchFamily="18" charset="0"/>
                        </a:rPr>
                        <a:t>chống</a:t>
                      </a:r>
                      <a:r>
                        <a:rPr lang="en-US" sz="2000" b="1" baseline="0" dirty="0">
                          <a:latin typeface="Times New Roman" pitchFamily="18" charset="0"/>
                          <a:ea typeface="Tahoma" pitchFamily="34" charset="0"/>
                          <a:cs typeface="Times New Roman" pitchFamily="18" charset="0"/>
                        </a:rPr>
                        <a:t> </a:t>
                      </a:r>
                      <a:r>
                        <a:rPr lang="en-US" sz="2000" b="1" baseline="0" dirty="0" err="1">
                          <a:latin typeface="Times New Roman" pitchFamily="18" charset="0"/>
                          <a:ea typeface="Tahoma" pitchFamily="34" charset="0"/>
                          <a:cs typeface="Times New Roman" pitchFamily="18" charset="0"/>
                        </a:rPr>
                        <a:t>quân</a:t>
                      </a:r>
                      <a:r>
                        <a:rPr lang="en-US" sz="2000" b="1" baseline="0" dirty="0">
                          <a:latin typeface="Times New Roman" pitchFamily="18" charset="0"/>
                          <a:ea typeface="Tahoma" pitchFamily="34" charset="0"/>
                          <a:cs typeface="Times New Roman" pitchFamily="18" charset="0"/>
                        </a:rPr>
                        <a:t> </a:t>
                      </a:r>
                      <a:r>
                        <a:rPr lang="en-US" sz="2000" b="1" baseline="0" dirty="0" err="1">
                          <a:latin typeface="Times New Roman" pitchFamily="18" charset="0"/>
                          <a:ea typeface="Tahoma" pitchFamily="34" charset="0"/>
                          <a:cs typeface="Times New Roman" pitchFamily="18" charset="0"/>
                        </a:rPr>
                        <a:t>xâm</a:t>
                      </a:r>
                      <a:r>
                        <a:rPr lang="en-US" sz="2000" b="1" baseline="0" dirty="0">
                          <a:latin typeface="Times New Roman" pitchFamily="18" charset="0"/>
                          <a:ea typeface="Tahoma" pitchFamily="34" charset="0"/>
                          <a:cs typeface="Times New Roman" pitchFamily="18" charset="0"/>
                        </a:rPr>
                        <a:t> </a:t>
                      </a:r>
                      <a:r>
                        <a:rPr lang="en-US" sz="2000" b="1" baseline="0" dirty="0" err="1">
                          <a:latin typeface="Times New Roman" pitchFamily="18" charset="0"/>
                          <a:ea typeface="Tahoma" pitchFamily="34" charset="0"/>
                          <a:cs typeface="Times New Roman" pitchFamily="18" charset="0"/>
                        </a:rPr>
                        <a:t>lược</a:t>
                      </a:r>
                      <a:r>
                        <a:rPr lang="en-US" sz="2000" b="1" baseline="0" dirty="0">
                          <a:latin typeface="Times New Roman" pitchFamily="18" charset="0"/>
                          <a:ea typeface="Tahoma" pitchFamily="34" charset="0"/>
                          <a:cs typeface="Times New Roman" pitchFamily="18" charset="0"/>
                        </a:rPr>
                        <a:t> </a:t>
                      </a:r>
                      <a:r>
                        <a:rPr lang="en-US" sz="2000" b="1" baseline="0" dirty="0" err="1">
                          <a:latin typeface="Times New Roman" pitchFamily="18" charset="0"/>
                          <a:ea typeface="Tahoma" pitchFamily="34" charset="0"/>
                          <a:cs typeface="Times New Roman" pitchFamily="18" charset="0"/>
                        </a:rPr>
                        <a:t>Mông</a:t>
                      </a:r>
                      <a:r>
                        <a:rPr lang="en-US" sz="2000" b="1" baseline="0" dirty="0">
                          <a:latin typeface="Times New Roman" pitchFamily="18" charset="0"/>
                          <a:ea typeface="Tahoma" pitchFamily="34" charset="0"/>
                          <a:cs typeface="Times New Roman" pitchFamily="18" charset="0"/>
                        </a:rPr>
                        <a:t> – </a:t>
                      </a:r>
                      <a:r>
                        <a:rPr lang="en-US" sz="2000" b="1" baseline="0" dirty="0" err="1">
                          <a:latin typeface="Times New Roman" pitchFamily="18" charset="0"/>
                          <a:ea typeface="Tahoma" pitchFamily="34" charset="0"/>
                          <a:cs typeface="Times New Roman" pitchFamily="18" charset="0"/>
                        </a:rPr>
                        <a:t>Nguyên</a:t>
                      </a:r>
                      <a:endParaRPr lang="en-US" sz="2000" b="1" dirty="0">
                        <a:latin typeface="Times New Roman" pitchFamily="18" charset="0"/>
                        <a:ea typeface="Tahoma" pitchFamily="34" charset="0"/>
                        <a:cs typeface="Times New Roman" pitchFamily="18" charset="0"/>
                      </a:endParaRPr>
                    </a:p>
                  </a:txBody>
                  <a:tcPr marL="91434" marR="91434" marT="38097" marB="38097"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6"/>
                  </a:ext>
                </a:extLst>
              </a:tr>
              <a:tr h="808494">
                <a:tc>
                  <a:txBody>
                    <a:bodyPr/>
                    <a:lstStyle/>
                    <a:p>
                      <a:pPr algn="l"/>
                      <a:r>
                        <a:rPr lang="en-US" sz="2000" b="1" dirty="0" err="1">
                          <a:latin typeface="Times New Roman" pitchFamily="18" charset="0"/>
                          <a:ea typeface="Tahoma" pitchFamily="34" charset="0"/>
                          <a:cs typeface="Times New Roman" pitchFamily="18" charset="0"/>
                        </a:rPr>
                        <a:t>Nước</a:t>
                      </a:r>
                      <a:r>
                        <a:rPr lang="en-US" sz="2000" b="1" dirty="0">
                          <a:latin typeface="Times New Roman" pitchFamily="18" charset="0"/>
                          <a:ea typeface="Tahoma" pitchFamily="34" charset="0"/>
                          <a:cs typeface="Times New Roman" pitchFamily="18" charset="0"/>
                        </a:rPr>
                        <a:t> </a:t>
                      </a:r>
                      <a:r>
                        <a:rPr lang="en-US" sz="2000" b="1" dirty="0" err="1">
                          <a:latin typeface="Times New Roman" pitchFamily="18" charset="0"/>
                          <a:ea typeface="Tahoma" pitchFamily="34" charset="0"/>
                          <a:cs typeface="Times New Roman" pitchFamily="18" charset="0"/>
                        </a:rPr>
                        <a:t>Đại</a:t>
                      </a:r>
                      <a:r>
                        <a:rPr lang="en-US" sz="2000" b="1" baseline="0" dirty="0">
                          <a:latin typeface="Times New Roman" pitchFamily="18" charset="0"/>
                          <a:ea typeface="Tahoma" pitchFamily="34" charset="0"/>
                          <a:cs typeface="Times New Roman" pitchFamily="18" charset="0"/>
                        </a:rPr>
                        <a:t> </a:t>
                      </a:r>
                      <a:r>
                        <a:rPr lang="en-US" sz="2000" b="1" baseline="0" dirty="0" err="1">
                          <a:latin typeface="Times New Roman" pitchFamily="18" charset="0"/>
                          <a:ea typeface="Tahoma" pitchFamily="34" charset="0"/>
                          <a:cs typeface="Times New Roman" pitchFamily="18" charset="0"/>
                        </a:rPr>
                        <a:t>Việt</a:t>
                      </a:r>
                      <a:r>
                        <a:rPr lang="en-US" sz="2000" b="1" baseline="0" dirty="0">
                          <a:latin typeface="Times New Roman" pitchFamily="18" charset="0"/>
                          <a:ea typeface="Tahoma" pitchFamily="34" charset="0"/>
                          <a:cs typeface="Times New Roman" pitchFamily="18" charset="0"/>
                        </a:rPr>
                        <a:t> </a:t>
                      </a:r>
                      <a:r>
                        <a:rPr lang="en-US" sz="2000" b="1" baseline="0" dirty="0" err="1">
                          <a:latin typeface="Times New Roman" pitchFamily="18" charset="0"/>
                          <a:ea typeface="Tahoma" pitchFamily="34" charset="0"/>
                          <a:cs typeface="Times New Roman" pitchFamily="18" charset="0"/>
                        </a:rPr>
                        <a:t>buổi</a:t>
                      </a:r>
                      <a:r>
                        <a:rPr lang="en-US" sz="2000" b="1" baseline="0" dirty="0">
                          <a:latin typeface="Times New Roman" pitchFamily="18" charset="0"/>
                          <a:ea typeface="Tahoma" pitchFamily="34" charset="0"/>
                          <a:cs typeface="Times New Roman" pitchFamily="18" charset="0"/>
                        </a:rPr>
                        <a:t> </a:t>
                      </a:r>
                      <a:r>
                        <a:rPr lang="en-US" sz="2000" b="1" baseline="0" dirty="0" err="1">
                          <a:latin typeface="Times New Roman" pitchFamily="18" charset="0"/>
                          <a:ea typeface="Tahoma" pitchFamily="34" charset="0"/>
                          <a:cs typeface="Times New Roman" pitchFamily="18" charset="0"/>
                        </a:rPr>
                        <a:t>đầu</a:t>
                      </a:r>
                      <a:r>
                        <a:rPr lang="en-US" sz="2000" b="1" baseline="0" dirty="0">
                          <a:latin typeface="Times New Roman" pitchFamily="18" charset="0"/>
                          <a:ea typeface="Tahoma" pitchFamily="34" charset="0"/>
                          <a:cs typeface="Times New Roman" pitchFamily="18" charset="0"/>
                        </a:rPr>
                        <a:t> </a:t>
                      </a:r>
                      <a:r>
                        <a:rPr lang="en-US" sz="2000" b="1" baseline="0" dirty="0" err="1">
                          <a:latin typeface="Times New Roman" pitchFamily="18" charset="0"/>
                          <a:ea typeface="Tahoma" pitchFamily="34" charset="0"/>
                          <a:cs typeface="Times New Roman" pitchFamily="18" charset="0"/>
                        </a:rPr>
                        <a:t>thời</a:t>
                      </a:r>
                      <a:r>
                        <a:rPr lang="en-US" sz="2000" b="1" baseline="0" dirty="0">
                          <a:latin typeface="Times New Roman" pitchFamily="18" charset="0"/>
                          <a:ea typeface="Tahoma" pitchFamily="34" charset="0"/>
                          <a:cs typeface="Times New Roman" pitchFamily="18" charset="0"/>
                        </a:rPr>
                        <a:t> </a:t>
                      </a:r>
                      <a:r>
                        <a:rPr lang="en-US" sz="2000" b="1" baseline="0" dirty="0" err="1">
                          <a:latin typeface="Times New Roman" pitchFamily="18" charset="0"/>
                          <a:ea typeface="Tahoma" pitchFamily="34" charset="0"/>
                          <a:cs typeface="Times New Roman" pitchFamily="18" charset="0"/>
                        </a:rPr>
                        <a:t>Hậu</a:t>
                      </a:r>
                      <a:r>
                        <a:rPr lang="en-US" sz="2000" b="1" baseline="0" dirty="0">
                          <a:latin typeface="Times New Roman" pitchFamily="18" charset="0"/>
                          <a:ea typeface="Tahoma" pitchFamily="34" charset="0"/>
                          <a:cs typeface="Times New Roman" pitchFamily="18" charset="0"/>
                        </a:rPr>
                        <a:t> </a:t>
                      </a:r>
                      <a:r>
                        <a:rPr lang="en-US" sz="2000" b="1" baseline="0" dirty="0" err="1">
                          <a:latin typeface="Times New Roman" pitchFamily="18" charset="0"/>
                          <a:ea typeface="Tahoma" pitchFamily="34" charset="0"/>
                          <a:cs typeface="Times New Roman" pitchFamily="18" charset="0"/>
                        </a:rPr>
                        <a:t>Lê</a:t>
                      </a:r>
                      <a:endParaRPr lang="en-US" sz="2000" b="1" dirty="0">
                        <a:latin typeface="Times New Roman" pitchFamily="18" charset="0"/>
                        <a:ea typeface="Tahoma" pitchFamily="34" charset="0"/>
                        <a:cs typeface="Times New Roman" pitchFamily="18" charset="0"/>
                      </a:endParaRPr>
                    </a:p>
                  </a:txBody>
                  <a:tcPr marL="91434" marR="91434" marT="38097" marB="38097" anchor="ctr">
                    <a:lnR w="12700" cap="flat" cmpd="sng" algn="ctr">
                      <a:solidFill>
                        <a:schemeClr val="bg1"/>
                      </a:solidFill>
                      <a:prstDash val="solid"/>
                      <a:round/>
                      <a:headEnd type="none" w="med" len="med"/>
                      <a:tailEnd type="none" w="med" len="med"/>
                    </a:lnR>
                  </a:tcPr>
                </a:tc>
                <a:tc>
                  <a:txBody>
                    <a:bodyPr/>
                    <a:lstStyle/>
                    <a:p>
                      <a:pPr algn="ctr"/>
                      <a:r>
                        <a:rPr lang="en-US" sz="2000" b="1" dirty="0" err="1">
                          <a:latin typeface="Times New Roman" pitchFamily="18" charset="0"/>
                          <a:ea typeface="Tahoma" pitchFamily="34" charset="0"/>
                          <a:cs typeface="Times New Roman" pitchFamily="18" charset="0"/>
                        </a:rPr>
                        <a:t>Thế</a:t>
                      </a:r>
                      <a:r>
                        <a:rPr lang="en-US" sz="2000" b="1" baseline="0" dirty="0">
                          <a:latin typeface="Times New Roman" pitchFamily="18" charset="0"/>
                          <a:ea typeface="Tahoma" pitchFamily="34" charset="0"/>
                          <a:cs typeface="Times New Roman" pitchFamily="18" charset="0"/>
                        </a:rPr>
                        <a:t> </a:t>
                      </a:r>
                      <a:r>
                        <a:rPr lang="en-US" sz="2000" b="1" baseline="0" dirty="0" err="1">
                          <a:latin typeface="Times New Roman" pitchFamily="18" charset="0"/>
                          <a:ea typeface="Tahoma" pitchFamily="34" charset="0"/>
                          <a:cs typeface="Times New Roman" pitchFamily="18" charset="0"/>
                        </a:rPr>
                        <a:t>kỉ</a:t>
                      </a:r>
                      <a:r>
                        <a:rPr lang="en-US" sz="2000" b="1" baseline="0" dirty="0">
                          <a:latin typeface="Times New Roman" pitchFamily="18" charset="0"/>
                          <a:ea typeface="Tahoma" pitchFamily="34" charset="0"/>
                          <a:cs typeface="Times New Roman" pitchFamily="18" charset="0"/>
                        </a:rPr>
                        <a:t> XV</a:t>
                      </a:r>
                      <a:endParaRPr lang="en-US" sz="2000" b="1" dirty="0">
                        <a:latin typeface="Times New Roman" pitchFamily="18" charset="0"/>
                        <a:ea typeface="Tahoma" pitchFamily="34" charset="0"/>
                        <a:cs typeface="Times New Roman" pitchFamily="18" charset="0"/>
                      </a:endParaRPr>
                    </a:p>
                  </a:txBody>
                  <a:tcPr marL="91434" marR="91434" marT="38097" marB="38097" anchor="ctr">
                    <a:lnL w="12700" cap="flat" cmpd="sng" algn="ctr">
                      <a:solidFill>
                        <a:schemeClr val="bg1"/>
                      </a:solidFill>
                      <a:prstDash val="solid"/>
                      <a:round/>
                      <a:headEnd type="none" w="med" len="med"/>
                      <a:tailEnd type="none" w="med" len="med"/>
                    </a:lnL>
                  </a:tcPr>
                </a:tc>
                <a:tc>
                  <a:txBody>
                    <a:bodyPr/>
                    <a:lstStyle/>
                    <a:p>
                      <a:pPr algn="l"/>
                      <a:r>
                        <a:rPr lang="en-US" sz="2000" b="1" dirty="0" err="1">
                          <a:latin typeface="Times New Roman" pitchFamily="18" charset="0"/>
                          <a:ea typeface="Tahoma" pitchFamily="34" charset="0"/>
                          <a:cs typeface="Times New Roman" pitchFamily="18" charset="0"/>
                        </a:rPr>
                        <a:t>Chiến</a:t>
                      </a:r>
                      <a:r>
                        <a:rPr lang="en-US" sz="2000" b="1" dirty="0">
                          <a:latin typeface="Times New Roman" pitchFamily="18" charset="0"/>
                          <a:ea typeface="Tahoma" pitchFamily="34" charset="0"/>
                          <a:cs typeface="Times New Roman" pitchFamily="18" charset="0"/>
                        </a:rPr>
                        <a:t> </a:t>
                      </a:r>
                      <a:r>
                        <a:rPr lang="en-US" sz="2000" b="1" dirty="0" err="1">
                          <a:latin typeface="Times New Roman" pitchFamily="18" charset="0"/>
                          <a:ea typeface="Tahoma" pitchFamily="34" charset="0"/>
                          <a:cs typeface="Times New Roman" pitchFamily="18" charset="0"/>
                        </a:rPr>
                        <a:t>thắng</a:t>
                      </a:r>
                      <a:r>
                        <a:rPr lang="en-US" sz="2000" b="1" baseline="0" dirty="0">
                          <a:latin typeface="Times New Roman" pitchFamily="18" charset="0"/>
                          <a:ea typeface="Tahoma" pitchFamily="34" charset="0"/>
                          <a:cs typeface="Times New Roman" pitchFamily="18" charset="0"/>
                        </a:rPr>
                        <a:t> Chi </a:t>
                      </a:r>
                      <a:r>
                        <a:rPr lang="en-US" sz="2000" b="1" baseline="0" dirty="0" err="1">
                          <a:latin typeface="Times New Roman" pitchFamily="18" charset="0"/>
                          <a:ea typeface="Tahoma" pitchFamily="34" charset="0"/>
                          <a:cs typeface="Times New Roman" pitchFamily="18" charset="0"/>
                        </a:rPr>
                        <a:t>Lăng</a:t>
                      </a:r>
                      <a:endParaRPr lang="en-US" sz="2000" b="1" dirty="0">
                        <a:latin typeface="Times New Roman" pitchFamily="18" charset="0"/>
                        <a:ea typeface="Tahoma" pitchFamily="34" charset="0"/>
                        <a:cs typeface="Times New Roman" pitchFamily="18" charset="0"/>
                      </a:endParaRPr>
                    </a:p>
                  </a:txBody>
                  <a:tcPr marL="91434" marR="91434" marT="38097" marB="38097" anchor="ct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1"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CF817AC-25A0-479C-8A4D-69B6B3920F4C}"/>
              </a:ext>
            </a:extLst>
          </p:cNvPr>
          <p:cNvGraphicFramePr>
            <a:graphicFrameLocks noGrp="1"/>
          </p:cNvGraphicFramePr>
          <p:nvPr/>
        </p:nvGraphicFramePr>
        <p:xfrm>
          <a:off x="1778000" y="1131096"/>
          <a:ext cx="1968500" cy="5028405"/>
        </p:xfrm>
        <a:graphic>
          <a:graphicData uri="http://schemas.openxmlformats.org/drawingml/2006/table">
            <a:tbl>
              <a:tblPr firstRow="1" bandRow="1">
                <a:tableStyleId>{5C22544A-7EE6-4342-B048-85BDC9FD1C3A}</a:tableStyleId>
              </a:tblPr>
              <a:tblGrid>
                <a:gridCol w="1968500">
                  <a:extLst>
                    <a:ext uri="{9D8B030D-6E8A-4147-A177-3AD203B41FA5}">
                      <a16:colId xmlns:a16="http://schemas.microsoft.com/office/drawing/2014/main" val="20000"/>
                    </a:ext>
                  </a:extLst>
                </a:gridCol>
              </a:tblGrid>
              <a:tr h="657817">
                <a:tc>
                  <a:txBody>
                    <a:bodyPr/>
                    <a:lstStyle/>
                    <a:p>
                      <a:pPr algn="ctr"/>
                      <a:r>
                        <a:rPr lang="en-US" sz="3300" b="1" dirty="0">
                          <a:solidFill>
                            <a:srgbClr val="003399"/>
                          </a:solidFill>
                          <a:latin typeface="Times New Roman" panose="02020603050405020304" pitchFamily="18" charset="0"/>
                          <a:cs typeface="Times New Roman" panose="02020603050405020304" pitchFamily="18" charset="0"/>
                        </a:rPr>
                        <a:t>968</a:t>
                      </a:r>
                      <a:r>
                        <a:rPr lang="en-US" sz="3300" b="1" dirty="0">
                          <a:solidFill>
                            <a:schemeClr val="tx1">
                              <a:lumMod val="95000"/>
                              <a:lumOff val="5000"/>
                            </a:schemeClr>
                          </a:solidFill>
                          <a:latin typeface="Times New Roman" panose="02020603050405020304" pitchFamily="18" charset="0"/>
                          <a:cs typeface="Times New Roman" panose="02020603050405020304" pitchFamily="18" charset="0"/>
                        </a:rPr>
                        <a:t> </a:t>
                      </a:r>
                      <a:endParaRPr lang="en-GB" sz="33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T="38101" marB="38101"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815382">
                <a:tc>
                  <a:txBody>
                    <a:bodyPr/>
                    <a:lstStyle/>
                    <a:p>
                      <a:pPr algn="ctr"/>
                      <a:r>
                        <a:rPr lang="en-US" sz="3300" b="1" dirty="0">
                          <a:solidFill>
                            <a:srgbClr val="003399"/>
                          </a:solidFill>
                          <a:latin typeface="Times New Roman" panose="02020603050405020304" pitchFamily="18" charset="0"/>
                          <a:cs typeface="Times New Roman" panose="02020603050405020304" pitchFamily="18" charset="0"/>
                        </a:rPr>
                        <a:t>981</a:t>
                      </a:r>
                      <a:endParaRPr lang="en-GB" sz="3300" b="1" dirty="0">
                        <a:solidFill>
                          <a:srgbClr val="003399"/>
                        </a:solidFill>
                        <a:latin typeface="Times New Roman" panose="02020603050405020304" pitchFamily="18" charset="0"/>
                        <a:cs typeface="Times New Roman" panose="02020603050405020304" pitchFamily="18" charset="0"/>
                      </a:endParaRPr>
                    </a:p>
                  </a:txBody>
                  <a:tcPr marT="38101" marB="38101"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33402">
                <a:tc>
                  <a:txBody>
                    <a:bodyPr/>
                    <a:lstStyle/>
                    <a:p>
                      <a:pPr algn="ctr"/>
                      <a:r>
                        <a:rPr lang="en-US" sz="3000" b="1" dirty="0">
                          <a:solidFill>
                            <a:srgbClr val="003399"/>
                          </a:solidFill>
                          <a:latin typeface="Times New Roman" panose="02020603050405020304" pitchFamily="18" charset="0"/>
                          <a:cs typeface="Times New Roman" panose="02020603050405020304" pitchFamily="18" charset="0"/>
                        </a:rPr>
                        <a:t>1010</a:t>
                      </a:r>
                      <a:endParaRPr lang="en-GB" sz="3000" b="1" dirty="0">
                        <a:solidFill>
                          <a:srgbClr val="003399"/>
                        </a:solidFill>
                        <a:latin typeface="Times New Roman" panose="02020603050405020304" pitchFamily="18" charset="0"/>
                        <a:cs typeface="Times New Roman" panose="02020603050405020304" pitchFamily="18" charset="0"/>
                      </a:endParaRPr>
                    </a:p>
                  </a:txBody>
                  <a:tcPr marT="38101" marB="381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799304">
                <a:tc>
                  <a:txBody>
                    <a:bodyPr/>
                    <a:lstStyle/>
                    <a:p>
                      <a:pPr algn="ctr"/>
                      <a:r>
                        <a:rPr lang="en-US" sz="3000" b="1" dirty="0">
                          <a:solidFill>
                            <a:srgbClr val="003399"/>
                          </a:solidFill>
                          <a:latin typeface="Times New Roman" panose="02020603050405020304" pitchFamily="18" charset="0"/>
                          <a:cs typeface="Times New Roman" panose="02020603050405020304" pitchFamily="18" charset="0"/>
                        </a:rPr>
                        <a:t>1075-1077</a:t>
                      </a:r>
                      <a:endParaRPr lang="en-GB" sz="3000" b="1" dirty="0">
                        <a:solidFill>
                          <a:srgbClr val="003399"/>
                        </a:solidFill>
                        <a:latin typeface="Times New Roman" panose="02020603050405020304" pitchFamily="18" charset="0"/>
                        <a:cs typeface="Times New Roman" panose="02020603050405020304" pitchFamily="18" charset="0"/>
                      </a:endParaRPr>
                    </a:p>
                  </a:txBody>
                  <a:tcPr marT="38101" marB="38101"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635000">
                <a:tc>
                  <a:txBody>
                    <a:bodyPr/>
                    <a:lstStyle/>
                    <a:p>
                      <a:pPr algn="ctr"/>
                      <a:r>
                        <a:rPr lang="en-US" sz="3000" b="1" dirty="0">
                          <a:solidFill>
                            <a:srgbClr val="003399"/>
                          </a:solidFill>
                          <a:latin typeface="Times New Roman" panose="02020603050405020304" pitchFamily="18" charset="0"/>
                          <a:cs typeface="Times New Roman" panose="02020603050405020304" pitchFamily="18" charset="0"/>
                        </a:rPr>
                        <a:t>1226</a:t>
                      </a:r>
                      <a:endParaRPr lang="en-GB" sz="3000" b="1" dirty="0">
                        <a:solidFill>
                          <a:srgbClr val="003399"/>
                        </a:solidFill>
                        <a:latin typeface="Times New Roman" panose="02020603050405020304" pitchFamily="18" charset="0"/>
                        <a:cs typeface="Times New Roman" panose="02020603050405020304" pitchFamily="18" charset="0"/>
                      </a:endParaRPr>
                    </a:p>
                  </a:txBody>
                  <a:tcPr marT="38101" marB="381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762000">
                <a:tc>
                  <a:txBody>
                    <a:bodyPr/>
                    <a:lstStyle/>
                    <a:p>
                      <a:pPr algn="ctr"/>
                      <a:r>
                        <a:rPr lang="en-US" sz="3000" b="1" dirty="0">
                          <a:solidFill>
                            <a:srgbClr val="003399"/>
                          </a:solidFill>
                          <a:latin typeface="Times New Roman" panose="02020603050405020304" pitchFamily="18" charset="0"/>
                          <a:cs typeface="Times New Roman" panose="02020603050405020304" pitchFamily="18" charset="0"/>
                        </a:rPr>
                        <a:t>1226-1400</a:t>
                      </a:r>
                      <a:endParaRPr lang="en-GB" sz="3000" b="1" dirty="0">
                        <a:solidFill>
                          <a:srgbClr val="003399"/>
                        </a:solidFill>
                        <a:latin typeface="Times New Roman" panose="02020603050405020304" pitchFamily="18" charset="0"/>
                        <a:cs typeface="Times New Roman" panose="02020603050405020304" pitchFamily="18" charset="0"/>
                      </a:endParaRPr>
                    </a:p>
                  </a:txBody>
                  <a:tcPr marT="38101" marB="38101"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825500">
                <a:tc>
                  <a:txBody>
                    <a:bodyPr/>
                    <a:lstStyle/>
                    <a:p>
                      <a:pPr algn="ctr"/>
                      <a:r>
                        <a:rPr lang="en-US" sz="3000" b="1" dirty="0">
                          <a:solidFill>
                            <a:srgbClr val="003399"/>
                          </a:solidFill>
                          <a:latin typeface="Times New Roman" panose="02020603050405020304" pitchFamily="18" charset="0"/>
                          <a:cs typeface="Times New Roman" panose="02020603050405020304" pitchFamily="18" charset="0"/>
                        </a:rPr>
                        <a:t>1428</a:t>
                      </a:r>
                      <a:endParaRPr lang="en-GB" sz="3000" b="1" dirty="0">
                        <a:solidFill>
                          <a:srgbClr val="003399"/>
                        </a:solidFill>
                        <a:latin typeface="Times New Roman" panose="02020603050405020304" pitchFamily="18" charset="0"/>
                        <a:cs typeface="Times New Roman" panose="02020603050405020304" pitchFamily="18" charset="0"/>
                      </a:endParaRPr>
                    </a:p>
                  </a:txBody>
                  <a:tcPr marT="38101" marB="381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graphicFrame>
        <p:nvGraphicFramePr>
          <p:cNvPr id="3" name="Table 2">
            <a:extLst>
              <a:ext uri="{FF2B5EF4-FFF2-40B4-BE49-F238E27FC236}">
                <a16:creationId xmlns:a16="http://schemas.microsoft.com/office/drawing/2014/main" id="{275DC00C-150A-40B4-B7CC-6624420B63D1}"/>
              </a:ext>
            </a:extLst>
          </p:cNvPr>
          <p:cNvGraphicFramePr>
            <a:graphicFrameLocks noGrp="1"/>
          </p:cNvGraphicFramePr>
          <p:nvPr/>
        </p:nvGraphicFramePr>
        <p:xfrm>
          <a:off x="3746500" y="1141678"/>
          <a:ext cx="6794500" cy="5052220"/>
        </p:xfrm>
        <a:graphic>
          <a:graphicData uri="http://schemas.openxmlformats.org/drawingml/2006/table">
            <a:tbl>
              <a:tblPr firstRow="1" bandRow="1">
                <a:tableStyleId>{5C22544A-7EE6-4342-B048-85BDC9FD1C3A}</a:tableStyleId>
              </a:tblPr>
              <a:tblGrid>
                <a:gridCol w="6794500">
                  <a:extLst>
                    <a:ext uri="{9D8B030D-6E8A-4147-A177-3AD203B41FA5}">
                      <a16:colId xmlns:a16="http://schemas.microsoft.com/office/drawing/2014/main" val="20000"/>
                    </a:ext>
                  </a:extLst>
                </a:gridCol>
              </a:tblGrid>
              <a:tr h="6541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Đinh</a:t>
                      </a:r>
                      <a:r>
                        <a:rPr lang="en-US" sz="3000" b="1"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baseline="0" dirty="0" err="1">
                          <a:solidFill>
                            <a:schemeClr val="tx1">
                              <a:lumMod val="95000"/>
                              <a:lumOff val="5000"/>
                            </a:schemeClr>
                          </a:solidFill>
                          <a:latin typeface="Times New Roman" panose="02020603050405020304" pitchFamily="18" charset="0"/>
                          <a:cs typeface="Times New Roman" panose="02020603050405020304" pitchFamily="18" charset="0"/>
                        </a:rPr>
                        <a:t>Bộ</a:t>
                      </a:r>
                      <a:r>
                        <a:rPr lang="en-US" sz="3000" b="1"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baseline="0" dirty="0" err="1">
                          <a:solidFill>
                            <a:schemeClr val="tx1">
                              <a:lumMod val="95000"/>
                              <a:lumOff val="5000"/>
                            </a:schemeClr>
                          </a:solidFill>
                          <a:latin typeface="Times New Roman" panose="02020603050405020304" pitchFamily="18" charset="0"/>
                          <a:cs typeface="Times New Roman" panose="02020603050405020304" pitchFamily="18" charset="0"/>
                        </a:rPr>
                        <a:t>Lĩnh</a:t>
                      </a:r>
                      <a:r>
                        <a:rPr lang="en-US" sz="3000" b="1"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baseline="0" dirty="0" err="1">
                          <a:solidFill>
                            <a:schemeClr val="tx1">
                              <a:lumMod val="95000"/>
                              <a:lumOff val="5000"/>
                            </a:schemeClr>
                          </a:solidFill>
                          <a:latin typeface="Times New Roman" panose="02020603050405020304" pitchFamily="18" charset="0"/>
                          <a:cs typeface="Times New Roman" panose="02020603050405020304" pitchFamily="18" charset="0"/>
                        </a:rPr>
                        <a:t>dẹp</a:t>
                      </a:r>
                      <a:r>
                        <a:rPr lang="en-US" sz="3000" b="1"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baseline="0" dirty="0" err="1">
                          <a:solidFill>
                            <a:schemeClr val="tx1">
                              <a:lumMod val="95000"/>
                              <a:lumOff val="5000"/>
                            </a:schemeClr>
                          </a:solidFill>
                          <a:latin typeface="Times New Roman" panose="02020603050405020304" pitchFamily="18" charset="0"/>
                          <a:cs typeface="Times New Roman" panose="02020603050405020304" pitchFamily="18" charset="0"/>
                        </a:rPr>
                        <a:t>loạn</a:t>
                      </a:r>
                      <a:r>
                        <a:rPr lang="en-US" sz="3000" b="1" baseline="0" dirty="0">
                          <a:solidFill>
                            <a:schemeClr val="tx1">
                              <a:lumMod val="95000"/>
                              <a:lumOff val="5000"/>
                            </a:schemeClr>
                          </a:solidFill>
                          <a:latin typeface="Times New Roman" panose="02020603050405020304" pitchFamily="18" charset="0"/>
                          <a:cs typeface="Times New Roman" panose="02020603050405020304" pitchFamily="18" charset="0"/>
                        </a:rPr>
                        <a:t> 12 </a:t>
                      </a:r>
                      <a:r>
                        <a:rPr lang="en-US" sz="3000" b="1" baseline="0" dirty="0" err="1">
                          <a:solidFill>
                            <a:schemeClr val="tx1">
                              <a:lumMod val="95000"/>
                              <a:lumOff val="5000"/>
                            </a:schemeClr>
                          </a:solidFill>
                          <a:latin typeface="Times New Roman" panose="02020603050405020304" pitchFamily="18" charset="0"/>
                          <a:cs typeface="Times New Roman" panose="02020603050405020304" pitchFamily="18" charset="0"/>
                        </a:rPr>
                        <a:t>sứ</a:t>
                      </a:r>
                      <a:r>
                        <a:rPr lang="en-US" sz="3000" b="1"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baseline="0" dirty="0" err="1">
                          <a:solidFill>
                            <a:schemeClr val="tx1">
                              <a:lumMod val="95000"/>
                              <a:lumOff val="5000"/>
                            </a:schemeClr>
                          </a:solidFill>
                          <a:latin typeface="Times New Roman" panose="02020603050405020304" pitchFamily="18" charset="0"/>
                          <a:cs typeface="Times New Roman" panose="02020603050405020304" pitchFamily="18" charset="0"/>
                        </a:rPr>
                        <a:t>quân</a:t>
                      </a:r>
                      <a:endParaRPr lang="en-GB" sz="30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T="38094" marB="380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807630">
                <a:tc>
                  <a:txBody>
                    <a:bodyPr/>
                    <a:lstStyle/>
                    <a:p>
                      <a:r>
                        <a:rPr lang="en-US" sz="2500" b="1" dirty="0" err="1">
                          <a:solidFill>
                            <a:schemeClr val="tx1">
                              <a:lumMod val="95000"/>
                              <a:lumOff val="5000"/>
                            </a:schemeClr>
                          </a:solidFill>
                          <a:latin typeface="Times New Roman" panose="02020603050405020304" pitchFamily="18" charset="0"/>
                          <a:cs typeface="Times New Roman" panose="02020603050405020304" pitchFamily="18" charset="0"/>
                        </a:rPr>
                        <a:t>Kháng</a:t>
                      </a:r>
                      <a:r>
                        <a:rPr lang="en-US" sz="2500" b="1"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500" b="1" baseline="0" dirty="0" err="1">
                          <a:solidFill>
                            <a:schemeClr val="tx1">
                              <a:lumMod val="95000"/>
                              <a:lumOff val="5000"/>
                            </a:schemeClr>
                          </a:solidFill>
                          <a:latin typeface="Times New Roman" panose="02020603050405020304" pitchFamily="18" charset="0"/>
                          <a:cs typeface="Times New Roman" panose="02020603050405020304" pitchFamily="18" charset="0"/>
                        </a:rPr>
                        <a:t>chiến</a:t>
                      </a:r>
                      <a:r>
                        <a:rPr lang="en-US" sz="2500" b="1"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500" b="1" baseline="0" dirty="0" err="1">
                          <a:solidFill>
                            <a:schemeClr val="tx1">
                              <a:lumMod val="95000"/>
                              <a:lumOff val="5000"/>
                            </a:schemeClr>
                          </a:solidFill>
                          <a:latin typeface="Times New Roman" panose="02020603050405020304" pitchFamily="18" charset="0"/>
                          <a:cs typeface="Times New Roman" panose="02020603050405020304" pitchFamily="18" charset="0"/>
                        </a:rPr>
                        <a:t>chống</a:t>
                      </a:r>
                      <a:r>
                        <a:rPr lang="en-US" sz="2500" b="1"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500" b="1" baseline="0" dirty="0" err="1">
                          <a:solidFill>
                            <a:schemeClr val="tx1">
                              <a:lumMod val="95000"/>
                              <a:lumOff val="5000"/>
                            </a:schemeClr>
                          </a:solidFill>
                          <a:latin typeface="Times New Roman" panose="02020603050405020304" pitchFamily="18" charset="0"/>
                          <a:cs typeface="Times New Roman" panose="02020603050405020304" pitchFamily="18" charset="0"/>
                        </a:rPr>
                        <a:t>quân</a:t>
                      </a:r>
                      <a:r>
                        <a:rPr lang="en-US" sz="2500" b="1"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500" b="1" baseline="0" dirty="0" err="1">
                          <a:solidFill>
                            <a:schemeClr val="tx1">
                              <a:lumMod val="95000"/>
                              <a:lumOff val="5000"/>
                            </a:schemeClr>
                          </a:solidFill>
                          <a:latin typeface="Times New Roman" panose="02020603050405020304" pitchFamily="18" charset="0"/>
                          <a:cs typeface="Times New Roman" panose="02020603050405020304" pitchFamily="18" charset="0"/>
                        </a:rPr>
                        <a:t>xâm</a:t>
                      </a:r>
                      <a:r>
                        <a:rPr lang="en-US" sz="2500" b="1"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500" b="1" baseline="0" dirty="0" err="1">
                          <a:solidFill>
                            <a:schemeClr val="tx1">
                              <a:lumMod val="95000"/>
                              <a:lumOff val="5000"/>
                            </a:schemeClr>
                          </a:solidFill>
                          <a:latin typeface="Times New Roman" panose="02020603050405020304" pitchFamily="18" charset="0"/>
                          <a:cs typeface="Times New Roman" panose="02020603050405020304" pitchFamily="18" charset="0"/>
                        </a:rPr>
                        <a:t>lược</a:t>
                      </a:r>
                      <a:r>
                        <a:rPr lang="en-US" sz="2500" b="1"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500" b="1" baseline="0" dirty="0" err="1">
                          <a:solidFill>
                            <a:schemeClr val="tx1">
                              <a:lumMod val="95000"/>
                              <a:lumOff val="5000"/>
                            </a:schemeClr>
                          </a:solidFill>
                          <a:latin typeface="Times New Roman" panose="02020603050405020304" pitchFamily="18" charset="0"/>
                          <a:cs typeface="Times New Roman" panose="02020603050405020304" pitchFamily="18" charset="0"/>
                        </a:rPr>
                        <a:t>Tống</a:t>
                      </a:r>
                      <a:r>
                        <a:rPr lang="en-US" sz="2500" b="1"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500" b="1" baseline="0" dirty="0" err="1">
                          <a:solidFill>
                            <a:schemeClr val="tx1">
                              <a:lumMod val="95000"/>
                              <a:lumOff val="5000"/>
                            </a:schemeClr>
                          </a:solidFill>
                          <a:latin typeface="Times New Roman" panose="02020603050405020304" pitchFamily="18" charset="0"/>
                          <a:cs typeface="Times New Roman" panose="02020603050405020304" pitchFamily="18" charset="0"/>
                        </a:rPr>
                        <a:t>lần</a:t>
                      </a:r>
                      <a:r>
                        <a:rPr lang="en-US" sz="2500" b="1" baseline="0" dirty="0">
                          <a:solidFill>
                            <a:schemeClr val="tx1">
                              <a:lumMod val="95000"/>
                              <a:lumOff val="5000"/>
                            </a:schemeClr>
                          </a:solidFill>
                          <a:latin typeface="Times New Roman" panose="02020603050405020304" pitchFamily="18" charset="0"/>
                          <a:cs typeface="Times New Roman" panose="02020603050405020304" pitchFamily="18" charset="0"/>
                        </a:rPr>
                        <a:t> 1</a:t>
                      </a:r>
                      <a:endParaRPr lang="en-GB" sz="25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T="38094" marB="380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168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700" b="1" dirty="0" err="1">
                          <a:solidFill>
                            <a:schemeClr val="tx1">
                              <a:lumMod val="95000"/>
                              <a:lumOff val="5000"/>
                            </a:schemeClr>
                          </a:solidFill>
                          <a:latin typeface="Times New Roman" panose="02020603050405020304" pitchFamily="18" charset="0"/>
                          <a:cs typeface="Times New Roman" panose="02020603050405020304" pitchFamily="18" charset="0"/>
                        </a:rPr>
                        <a:t>Nhà</a:t>
                      </a:r>
                      <a:r>
                        <a:rPr lang="en-US" sz="2700" b="1"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700" b="1" baseline="0" dirty="0" err="1">
                          <a:solidFill>
                            <a:schemeClr val="tx1">
                              <a:lumMod val="95000"/>
                              <a:lumOff val="5000"/>
                            </a:schemeClr>
                          </a:solidFill>
                          <a:latin typeface="Times New Roman" panose="02020603050405020304" pitchFamily="18" charset="0"/>
                          <a:cs typeface="Times New Roman" panose="02020603050405020304" pitchFamily="18" charset="0"/>
                        </a:rPr>
                        <a:t>Lý</a:t>
                      </a:r>
                      <a:r>
                        <a:rPr lang="en-US" sz="2700" b="1"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700" b="1" baseline="0" dirty="0" err="1">
                          <a:solidFill>
                            <a:schemeClr val="tx1">
                              <a:lumMod val="95000"/>
                              <a:lumOff val="5000"/>
                            </a:schemeClr>
                          </a:solidFill>
                          <a:latin typeface="Times New Roman" panose="02020603050405020304" pitchFamily="18" charset="0"/>
                          <a:cs typeface="Times New Roman" panose="02020603050405020304" pitchFamily="18" charset="0"/>
                        </a:rPr>
                        <a:t>dời</a:t>
                      </a:r>
                      <a:r>
                        <a:rPr lang="en-US" sz="2700" b="1"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700" b="1" baseline="0" dirty="0" err="1">
                          <a:solidFill>
                            <a:schemeClr val="tx1">
                              <a:lumMod val="95000"/>
                              <a:lumOff val="5000"/>
                            </a:schemeClr>
                          </a:solidFill>
                          <a:latin typeface="Times New Roman" panose="02020603050405020304" pitchFamily="18" charset="0"/>
                          <a:cs typeface="Times New Roman" panose="02020603050405020304" pitchFamily="18" charset="0"/>
                        </a:rPr>
                        <a:t>đô</a:t>
                      </a:r>
                      <a:r>
                        <a:rPr lang="en-US" sz="2700" b="1"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700" b="1" baseline="0" dirty="0" err="1">
                          <a:solidFill>
                            <a:schemeClr val="tx1">
                              <a:lumMod val="95000"/>
                              <a:lumOff val="5000"/>
                            </a:schemeClr>
                          </a:solidFill>
                          <a:latin typeface="Times New Roman" panose="02020603050405020304" pitchFamily="18" charset="0"/>
                          <a:cs typeface="Times New Roman" panose="02020603050405020304" pitchFamily="18" charset="0"/>
                        </a:rPr>
                        <a:t>ra</a:t>
                      </a:r>
                      <a:r>
                        <a:rPr lang="en-US" sz="2700" b="1"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700" b="1" baseline="0" dirty="0" err="1">
                          <a:solidFill>
                            <a:schemeClr val="tx1">
                              <a:lumMod val="95000"/>
                              <a:lumOff val="5000"/>
                            </a:schemeClr>
                          </a:solidFill>
                          <a:latin typeface="Times New Roman" panose="02020603050405020304" pitchFamily="18" charset="0"/>
                          <a:cs typeface="Times New Roman" panose="02020603050405020304" pitchFamily="18" charset="0"/>
                        </a:rPr>
                        <a:t>Thăng</a:t>
                      </a:r>
                      <a:r>
                        <a:rPr lang="en-US" sz="2700" b="1" baseline="0" dirty="0">
                          <a:solidFill>
                            <a:schemeClr val="tx1">
                              <a:lumMod val="95000"/>
                              <a:lumOff val="5000"/>
                            </a:schemeClr>
                          </a:solidFill>
                          <a:latin typeface="Times New Roman" panose="02020603050405020304" pitchFamily="18" charset="0"/>
                          <a:cs typeface="Times New Roman" panose="02020603050405020304" pitchFamily="18" charset="0"/>
                        </a:rPr>
                        <a:t> Long</a:t>
                      </a:r>
                      <a:endParaRPr lang="en-GB" sz="27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T="38094" marB="380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852697">
                <a:tc>
                  <a:txBody>
                    <a:bodyPr/>
                    <a:lstStyle/>
                    <a:p>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Kháng</a:t>
                      </a:r>
                      <a:r>
                        <a:rPr lang="en-US" sz="2600" b="1"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baseline="0" dirty="0" err="1">
                          <a:solidFill>
                            <a:schemeClr val="tx1">
                              <a:lumMod val="95000"/>
                              <a:lumOff val="5000"/>
                            </a:schemeClr>
                          </a:solidFill>
                          <a:latin typeface="Times New Roman" panose="02020603050405020304" pitchFamily="18" charset="0"/>
                          <a:cs typeface="Times New Roman" panose="02020603050405020304" pitchFamily="18" charset="0"/>
                        </a:rPr>
                        <a:t>chiến</a:t>
                      </a:r>
                      <a:r>
                        <a:rPr lang="en-US" sz="2600" b="1"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baseline="0" dirty="0" err="1">
                          <a:solidFill>
                            <a:schemeClr val="tx1">
                              <a:lumMod val="95000"/>
                              <a:lumOff val="5000"/>
                            </a:schemeClr>
                          </a:solidFill>
                          <a:latin typeface="Times New Roman" panose="02020603050405020304" pitchFamily="18" charset="0"/>
                          <a:cs typeface="Times New Roman" panose="02020603050405020304" pitchFamily="18" charset="0"/>
                        </a:rPr>
                        <a:t>chống</a:t>
                      </a:r>
                      <a:r>
                        <a:rPr lang="en-US" sz="2600" b="1"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baseline="0" dirty="0" err="1">
                          <a:solidFill>
                            <a:schemeClr val="tx1">
                              <a:lumMod val="95000"/>
                              <a:lumOff val="5000"/>
                            </a:schemeClr>
                          </a:solidFill>
                          <a:latin typeface="Times New Roman" panose="02020603050405020304" pitchFamily="18" charset="0"/>
                          <a:cs typeface="Times New Roman" panose="02020603050405020304" pitchFamily="18" charset="0"/>
                        </a:rPr>
                        <a:t>quân</a:t>
                      </a:r>
                      <a:r>
                        <a:rPr lang="en-US" sz="2600" b="1"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baseline="0" dirty="0" err="1">
                          <a:solidFill>
                            <a:schemeClr val="tx1">
                              <a:lumMod val="95000"/>
                              <a:lumOff val="5000"/>
                            </a:schemeClr>
                          </a:solidFill>
                          <a:latin typeface="Times New Roman" panose="02020603050405020304" pitchFamily="18" charset="0"/>
                          <a:cs typeface="Times New Roman" panose="02020603050405020304" pitchFamily="18" charset="0"/>
                        </a:rPr>
                        <a:t>xâm</a:t>
                      </a:r>
                      <a:r>
                        <a:rPr lang="en-US" sz="2600" b="1"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baseline="0" dirty="0" err="1">
                          <a:solidFill>
                            <a:schemeClr val="tx1">
                              <a:lumMod val="95000"/>
                              <a:lumOff val="5000"/>
                            </a:schemeClr>
                          </a:solidFill>
                          <a:latin typeface="Times New Roman" panose="02020603050405020304" pitchFamily="18" charset="0"/>
                          <a:cs typeface="Times New Roman" panose="02020603050405020304" pitchFamily="18" charset="0"/>
                        </a:rPr>
                        <a:t>lược</a:t>
                      </a:r>
                      <a:r>
                        <a:rPr lang="en-US" sz="2600" b="1"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baseline="0" dirty="0" err="1">
                          <a:solidFill>
                            <a:schemeClr val="tx1">
                              <a:lumMod val="95000"/>
                              <a:lumOff val="5000"/>
                            </a:schemeClr>
                          </a:solidFill>
                          <a:latin typeface="Times New Roman" panose="02020603050405020304" pitchFamily="18" charset="0"/>
                          <a:cs typeface="Times New Roman" panose="02020603050405020304" pitchFamily="18" charset="0"/>
                        </a:rPr>
                        <a:t>Tống</a:t>
                      </a:r>
                      <a:r>
                        <a:rPr lang="en-US" sz="2600" b="1"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baseline="0" dirty="0" err="1">
                          <a:solidFill>
                            <a:schemeClr val="tx1">
                              <a:lumMod val="95000"/>
                              <a:lumOff val="5000"/>
                            </a:schemeClr>
                          </a:solidFill>
                          <a:latin typeface="Times New Roman" panose="02020603050405020304" pitchFamily="18" charset="0"/>
                          <a:cs typeface="Times New Roman" panose="02020603050405020304" pitchFamily="18" charset="0"/>
                        </a:rPr>
                        <a:t>lần</a:t>
                      </a:r>
                      <a:r>
                        <a:rPr lang="en-US" sz="2600" b="1" baseline="0" dirty="0">
                          <a:solidFill>
                            <a:schemeClr val="tx1">
                              <a:lumMod val="95000"/>
                              <a:lumOff val="5000"/>
                            </a:schemeClr>
                          </a:solidFill>
                          <a:latin typeface="Times New Roman" panose="02020603050405020304" pitchFamily="18" charset="0"/>
                          <a:cs typeface="Times New Roman" panose="02020603050405020304" pitchFamily="18" charset="0"/>
                        </a:rPr>
                        <a:t> 2</a:t>
                      </a:r>
                      <a:endParaRPr lang="en-GB" sz="26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T="38094" marB="380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9545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700" b="1" dirty="0" err="1">
                          <a:solidFill>
                            <a:schemeClr val="tx1">
                              <a:lumMod val="95000"/>
                              <a:lumOff val="5000"/>
                            </a:schemeClr>
                          </a:solidFill>
                          <a:latin typeface="Times New Roman" panose="02020603050405020304" pitchFamily="18" charset="0"/>
                          <a:cs typeface="Times New Roman" panose="02020603050405020304" pitchFamily="18" charset="0"/>
                        </a:rPr>
                        <a:t>Nhà</a:t>
                      </a:r>
                      <a:r>
                        <a:rPr lang="en-US" sz="2700" b="1"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700" b="1" baseline="0" dirty="0" err="1">
                          <a:solidFill>
                            <a:schemeClr val="tx1">
                              <a:lumMod val="95000"/>
                              <a:lumOff val="5000"/>
                            </a:schemeClr>
                          </a:solidFill>
                          <a:latin typeface="Times New Roman" panose="02020603050405020304" pitchFamily="18" charset="0"/>
                          <a:cs typeface="Times New Roman" panose="02020603050405020304" pitchFamily="18" charset="0"/>
                        </a:rPr>
                        <a:t>Trần</a:t>
                      </a:r>
                      <a:r>
                        <a:rPr lang="en-US" sz="2700" b="1"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700" b="1" baseline="0" dirty="0" err="1">
                          <a:solidFill>
                            <a:schemeClr val="tx1">
                              <a:lumMod val="95000"/>
                              <a:lumOff val="5000"/>
                            </a:schemeClr>
                          </a:solidFill>
                          <a:latin typeface="Times New Roman" panose="02020603050405020304" pitchFamily="18" charset="0"/>
                          <a:cs typeface="Times New Roman" panose="02020603050405020304" pitchFamily="18" charset="0"/>
                        </a:rPr>
                        <a:t>thành</a:t>
                      </a:r>
                      <a:r>
                        <a:rPr lang="en-US" sz="2700" b="1"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700" b="1" baseline="0" dirty="0" err="1">
                          <a:solidFill>
                            <a:schemeClr val="tx1">
                              <a:lumMod val="95000"/>
                              <a:lumOff val="5000"/>
                            </a:schemeClr>
                          </a:solidFill>
                          <a:latin typeface="Times New Roman" panose="02020603050405020304" pitchFamily="18" charset="0"/>
                          <a:cs typeface="Times New Roman" panose="02020603050405020304" pitchFamily="18" charset="0"/>
                        </a:rPr>
                        <a:t>lập</a:t>
                      </a:r>
                      <a:endParaRPr lang="en-GB" sz="27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T="38094" marB="380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7872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Kháng</a:t>
                      </a:r>
                      <a:r>
                        <a:rPr lang="en-US" sz="2400" b="1"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baseline="0" dirty="0" err="1">
                          <a:solidFill>
                            <a:schemeClr val="tx1">
                              <a:lumMod val="95000"/>
                              <a:lumOff val="5000"/>
                            </a:schemeClr>
                          </a:solidFill>
                          <a:latin typeface="Times New Roman" panose="02020603050405020304" pitchFamily="18" charset="0"/>
                          <a:cs typeface="Times New Roman" panose="02020603050405020304" pitchFamily="18" charset="0"/>
                        </a:rPr>
                        <a:t>chiến</a:t>
                      </a:r>
                      <a:r>
                        <a:rPr lang="en-US" sz="2400" b="1"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baseline="0" dirty="0" err="1">
                          <a:solidFill>
                            <a:schemeClr val="tx1">
                              <a:lumMod val="95000"/>
                              <a:lumOff val="5000"/>
                            </a:schemeClr>
                          </a:solidFill>
                          <a:latin typeface="Times New Roman" panose="02020603050405020304" pitchFamily="18" charset="0"/>
                          <a:cs typeface="Times New Roman" panose="02020603050405020304" pitchFamily="18" charset="0"/>
                        </a:rPr>
                        <a:t>chống</a:t>
                      </a:r>
                      <a:r>
                        <a:rPr lang="en-US" sz="2400" b="1"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baseline="0" dirty="0" err="1">
                          <a:solidFill>
                            <a:schemeClr val="tx1">
                              <a:lumMod val="95000"/>
                              <a:lumOff val="5000"/>
                            </a:schemeClr>
                          </a:solidFill>
                          <a:latin typeface="Times New Roman" panose="02020603050405020304" pitchFamily="18" charset="0"/>
                          <a:cs typeface="Times New Roman" panose="02020603050405020304" pitchFamily="18" charset="0"/>
                        </a:rPr>
                        <a:t>quân</a:t>
                      </a:r>
                      <a:r>
                        <a:rPr lang="en-US" sz="2400" b="1"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baseline="0" dirty="0" err="1">
                          <a:solidFill>
                            <a:schemeClr val="tx1">
                              <a:lumMod val="95000"/>
                              <a:lumOff val="5000"/>
                            </a:schemeClr>
                          </a:solidFill>
                          <a:latin typeface="Times New Roman" panose="02020603050405020304" pitchFamily="18" charset="0"/>
                          <a:cs typeface="Times New Roman" panose="02020603050405020304" pitchFamily="18" charset="0"/>
                        </a:rPr>
                        <a:t>xâm</a:t>
                      </a:r>
                      <a:r>
                        <a:rPr lang="en-US" sz="2400" b="1"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baseline="0" dirty="0" err="1">
                          <a:solidFill>
                            <a:schemeClr val="tx1">
                              <a:lumMod val="95000"/>
                              <a:lumOff val="5000"/>
                            </a:schemeClr>
                          </a:solidFill>
                          <a:latin typeface="Times New Roman" panose="02020603050405020304" pitchFamily="18" charset="0"/>
                          <a:cs typeface="Times New Roman" panose="02020603050405020304" pitchFamily="18" charset="0"/>
                        </a:rPr>
                        <a:t>lược</a:t>
                      </a:r>
                      <a:r>
                        <a:rPr lang="en-US" sz="2400" b="1"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baseline="0" dirty="0" err="1">
                          <a:solidFill>
                            <a:schemeClr val="tx1">
                              <a:lumMod val="95000"/>
                              <a:lumOff val="5000"/>
                            </a:schemeClr>
                          </a:solidFill>
                          <a:latin typeface="Times New Roman" panose="02020603050405020304" pitchFamily="18" charset="0"/>
                          <a:cs typeface="Times New Roman" panose="02020603050405020304" pitchFamily="18" charset="0"/>
                        </a:rPr>
                        <a:t>Mông-Nguyên</a:t>
                      </a:r>
                      <a:endParaRPr lang="en-GB" sz="24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T="38094" marB="380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83818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700" b="1" dirty="0" err="1">
                          <a:solidFill>
                            <a:schemeClr val="tx1">
                              <a:lumMod val="95000"/>
                              <a:lumOff val="5000"/>
                            </a:schemeClr>
                          </a:solidFill>
                          <a:latin typeface="Times New Roman" panose="02020603050405020304" pitchFamily="18" charset="0"/>
                          <a:cs typeface="Times New Roman" panose="02020603050405020304" pitchFamily="18" charset="0"/>
                        </a:rPr>
                        <a:t>Chiến</a:t>
                      </a:r>
                      <a:r>
                        <a:rPr lang="en-US" sz="2700" b="1"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700" b="1" baseline="0" dirty="0" err="1">
                          <a:solidFill>
                            <a:schemeClr val="tx1">
                              <a:lumMod val="95000"/>
                              <a:lumOff val="5000"/>
                            </a:schemeClr>
                          </a:solidFill>
                          <a:latin typeface="Times New Roman" panose="02020603050405020304" pitchFamily="18" charset="0"/>
                          <a:cs typeface="Times New Roman" panose="02020603050405020304" pitchFamily="18" charset="0"/>
                        </a:rPr>
                        <a:t>thắng</a:t>
                      </a:r>
                      <a:r>
                        <a:rPr lang="en-US" sz="2700" b="1" baseline="0" dirty="0">
                          <a:solidFill>
                            <a:schemeClr val="tx1">
                              <a:lumMod val="95000"/>
                              <a:lumOff val="5000"/>
                            </a:schemeClr>
                          </a:solidFill>
                          <a:latin typeface="Times New Roman" panose="02020603050405020304" pitchFamily="18" charset="0"/>
                          <a:cs typeface="Times New Roman" panose="02020603050405020304" pitchFamily="18" charset="0"/>
                        </a:rPr>
                        <a:t> Chi </a:t>
                      </a:r>
                      <a:r>
                        <a:rPr lang="en-US" sz="2700" b="1" baseline="0" dirty="0" err="1">
                          <a:solidFill>
                            <a:schemeClr val="tx1">
                              <a:lumMod val="95000"/>
                              <a:lumOff val="5000"/>
                            </a:schemeClr>
                          </a:solidFill>
                          <a:latin typeface="Times New Roman" panose="02020603050405020304" pitchFamily="18" charset="0"/>
                          <a:cs typeface="Times New Roman" panose="02020603050405020304" pitchFamily="18" charset="0"/>
                        </a:rPr>
                        <a:t>Lăng</a:t>
                      </a:r>
                      <a:endParaRPr lang="en-GB" sz="2700" b="1" dirty="0">
                        <a:solidFill>
                          <a:schemeClr val="tx1">
                            <a:lumMod val="95000"/>
                            <a:lumOff val="5000"/>
                          </a:schemeClr>
                        </a:solidFill>
                        <a:latin typeface="Times New Roman" panose="02020603050405020304" pitchFamily="18" charset="0"/>
                        <a:cs typeface="Times New Roman" panose="02020603050405020304" pitchFamily="18" charset="0"/>
                      </a:endParaRPr>
                    </a:p>
                    <a:p>
                      <a:endParaRPr lang="en-GB" sz="23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T="38094" marB="380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30758" name="TextBox 3">
            <a:extLst>
              <a:ext uri="{FF2B5EF4-FFF2-40B4-BE49-F238E27FC236}">
                <a16:creationId xmlns:a16="http://schemas.microsoft.com/office/drawing/2014/main" id="{CBABFF79-A33D-4D86-AE80-C4BB478DF8A2}"/>
              </a:ext>
            </a:extLst>
          </p:cNvPr>
          <p:cNvSpPr txBox="1">
            <a:spLocks noChangeArrowheads="1"/>
          </p:cNvSpPr>
          <p:nvPr/>
        </p:nvSpPr>
        <p:spPr bwMode="auto">
          <a:xfrm>
            <a:off x="2943490" y="603250"/>
            <a:ext cx="6096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000" b="1">
                <a:latin typeface="Times New Roman" panose="02020603050405020304" pitchFamily="18" charset="0"/>
                <a:cs typeface="Times New Roman" panose="02020603050405020304" pitchFamily="18" charset="0"/>
              </a:rPr>
              <a:t>Các sự kiện lịch sử tiêu biểu </a:t>
            </a:r>
            <a:endParaRPr lang="en-GB" altLang="en-US" sz="3000" b="1">
              <a:latin typeface="Times New Roman" panose="02020603050405020304" pitchFamily="18" charset="0"/>
              <a:cs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50" name="9CDE3633.WAV">
            <a:hlinkClick r:id="" action="ppaction://media"/>
            <a:extLst>
              <a:ext uri="{FF2B5EF4-FFF2-40B4-BE49-F238E27FC236}">
                <a16:creationId xmlns:a16="http://schemas.microsoft.com/office/drawing/2014/main" id="{AD0D1689-5276-4DA0-9E41-25ED5D436FDC}"/>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2895866" y="1016000"/>
            <a:ext cx="304271"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13" descr="1655493719">
            <a:extLst>
              <a:ext uri="{FF2B5EF4-FFF2-40B4-BE49-F238E27FC236}">
                <a16:creationId xmlns:a16="http://schemas.microsoft.com/office/drawing/2014/main" id="{CFC030A5-6133-482A-BEEE-42BFF794173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5715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3" name="WordArt 7">
            <a:extLst>
              <a:ext uri="{FF2B5EF4-FFF2-40B4-BE49-F238E27FC236}">
                <a16:creationId xmlns:a16="http://schemas.microsoft.com/office/drawing/2014/main" id="{5D17A44E-1101-430B-AC11-8E78890E7432}"/>
              </a:ext>
            </a:extLst>
          </p:cNvPr>
          <p:cNvSpPr>
            <a:spLocks noChangeArrowheads="1" noChangeShapeType="1" noTextEdit="1"/>
          </p:cNvSpPr>
          <p:nvPr/>
        </p:nvSpPr>
        <p:spPr bwMode="auto">
          <a:xfrm>
            <a:off x="2133600" y="2730500"/>
            <a:ext cx="8001000" cy="2730500"/>
          </a:xfrm>
          <a:prstGeom prst="rect">
            <a:avLst/>
          </a:prstGeom>
        </p:spPr>
        <p:txBody>
          <a:bodyPr wrap="none" fromWordArt="1">
            <a:prstTxWarp prst="textPlain">
              <a:avLst>
                <a:gd name="adj" fmla="val 50000"/>
              </a:avLst>
            </a:prstTxWarp>
          </a:bodyPr>
          <a:lstStyle/>
          <a:p>
            <a:pPr algn="ctr">
              <a:defRPr/>
            </a:pPr>
            <a:r>
              <a:rPr lang="vi-VN" sz="3000" b="1" kern="10" dirty="0">
                <a:ln w="9525">
                  <a:solidFill>
                    <a:srgbClr val="0000FF"/>
                  </a:solidFill>
                  <a:round/>
                  <a:headEnd/>
                  <a:tailEnd/>
                </a:ln>
                <a:solidFill>
                  <a:schemeClr val="bg1"/>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THI KỂ NHÂN VẬT LỊCH SỬ</a:t>
            </a:r>
            <a:endParaRPr lang="en-US" sz="3000" b="1" kern="10" dirty="0">
              <a:ln w="9525">
                <a:solidFill>
                  <a:srgbClr val="0000FF"/>
                </a:solidFill>
                <a:round/>
                <a:headEnd/>
                <a:tailEnd/>
              </a:ln>
              <a:solidFill>
                <a:schemeClr val="bg1"/>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a:p>
            <a:pPr algn="ctr">
              <a:defRPr/>
            </a:pPr>
            <a:r>
              <a:rPr lang="en-US" sz="3000" b="1" kern="10" dirty="0">
                <a:ln w="9525">
                  <a:solidFill>
                    <a:srgbClr val="0000FF"/>
                  </a:solidFill>
                  <a:round/>
                  <a:headEnd/>
                  <a:tailEnd/>
                </a:ln>
                <a:solidFill>
                  <a:schemeClr val="bg1"/>
                </a:solidFill>
                <a:effectLst>
                  <a:outerShdw dist="35921" dir="2700000" algn="ctr" rotWithShape="0">
                    <a:srgbClr val="C0C0C0">
                      <a:alpha val="79999"/>
                    </a:srgbClr>
                  </a:outerShdw>
                </a:effectLst>
                <a:latin typeface="VNI-Times"/>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nodeType="clickEffect">
                                  <p:stCondLst>
                                    <p:cond delay="0"/>
                                  </p:stCondLst>
                                  <p:childTnLst>
                                    <p:set>
                                      <p:cBhvr>
                                        <p:cTn id="6" dur="1" fill="hold">
                                          <p:stCondLst>
                                            <p:cond delay="0"/>
                                          </p:stCondLst>
                                        </p:cTn>
                                        <p:tgtEl>
                                          <p:spTgt spid="39943"/>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521" fill="hold"/>
                                        <p:tgtEl>
                                          <p:spTgt spid="399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9" fill="hold" display="0">
                  <p:stCondLst>
                    <p:cond delay="indefinite"/>
                  </p:stCondLst>
                  <p:endCondLst>
                    <p:cond evt="onNext" delay="0">
                      <p:tgtEl>
                        <p:sldTgt/>
                      </p:tgtEl>
                    </p:cond>
                    <p:cond evt="onPrev" delay="0">
                      <p:tgtEl>
                        <p:sldTgt/>
                      </p:tgtEl>
                    </p:cond>
                    <p:cond evt="onStopAudio" delay="0">
                      <p:tgtEl>
                        <p:sldTgt/>
                      </p:tgtEl>
                    </p:cond>
                  </p:endCondLst>
                </p:cTn>
                <p:tgtEl>
                  <p:spTgt spid="3995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S128x128P_10615[1]">
            <a:extLst>
              <a:ext uri="{FF2B5EF4-FFF2-40B4-BE49-F238E27FC236}">
                <a16:creationId xmlns:a16="http://schemas.microsoft.com/office/drawing/2014/main" id="{94B36E5E-3F5A-4450-9F40-DB7EACB0FA4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4000500"/>
            <a:ext cx="2971271" cy="2176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4" descr="CAEW9DXL">
            <a:extLst>
              <a:ext uri="{FF2B5EF4-FFF2-40B4-BE49-F238E27FC236}">
                <a16:creationId xmlns:a16="http://schemas.microsoft.com/office/drawing/2014/main" id="{585AB538-2DCD-4FD1-9CF1-57FA4020FED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96731" y="1143000"/>
            <a:ext cx="2971271"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4F48801-1B5F-41A8-BC29-77A63E8E8063}"/>
              </a:ext>
            </a:extLst>
          </p:cNvPr>
          <p:cNvSpPr txBox="1"/>
          <p:nvPr/>
        </p:nvSpPr>
        <p:spPr>
          <a:xfrm>
            <a:off x="3536158" y="2603501"/>
            <a:ext cx="4160573" cy="1118127"/>
          </a:xfrm>
          <a:prstGeom prst="rect">
            <a:avLst/>
          </a:prstGeom>
          <a:noFill/>
        </p:spPr>
        <p:txBody>
          <a:bodyPr>
            <a:spAutoFit/>
          </a:bodyPr>
          <a:lstStyle/>
          <a:p>
            <a:pPr>
              <a:defRPr/>
            </a:pPr>
            <a:r>
              <a:rPr lang="vi-VN" sz="6666" dirty="0">
                <a:latin typeface="+mj-lt"/>
              </a:rPr>
              <a:t>Trình bày</a:t>
            </a:r>
            <a:endParaRPr lang="en-US" sz="6666" dirty="0">
              <a:latin typeface="+mj-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93188"/>
                                        </p:tgtEl>
                                        <p:attrNameLst>
                                          <p:attrName>style.visibility</p:attrName>
                                        </p:attrNameLst>
                                      </p:cBhvr>
                                      <p:to>
                                        <p:strVal val="visible"/>
                                      </p:to>
                                    </p:set>
                                    <p:animEffect transition="in" filter="fade">
                                      <p:cBhvr>
                                        <p:cTn id="7" dur="500"/>
                                        <p:tgtEl>
                                          <p:spTgt spid="93188"/>
                                        </p:tgtEl>
                                      </p:cBhvr>
                                    </p:animEffect>
                                    <p:anim calcmode="lin" valueType="num">
                                      <p:cBhvr>
                                        <p:cTn id="8" dur="500" fill="hold"/>
                                        <p:tgtEl>
                                          <p:spTgt spid="93188"/>
                                        </p:tgtEl>
                                        <p:attrNameLst>
                                          <p:attrName>ppt_x</p:attrName>
                                        </p:attrNameLst>
                                      </p:cBhvr>
                                      <p:tavLst>
                                        <p:tav tm="0">
                                          <p:val>
                                            <p:strVal val="#ppt_x"/>
                                          </p:val>
                                        </p:tav>
                                        <p:tav tm="100000">
                                          <p:val>
                                            <p:strVal val="#ppt_x"/>
                                          </p:val>
                                        </p:tav>
                                      </p:tavLst>
                                    </p:anim>
                                    <p:anim calcmode="lin" valueType="num">
                                      <p:cBhvr>
                                        <p:cTn id="9" dur="500" fill="hold"/>
                                        <p:tgtEl>
                                          <p:spTgt spid="9318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26" presetClass="entr" presetSubtype="0" fill="hold" nodeType="afterEffect">
                                  <p:stCondLst>
                                    <p:cond delay="0"/>
                                  </p:stCondLst>
                                  <p:childTnLst>
                                    <p:set>
                                      <p:cBhvr>
                                        <p:cTn id="12" dur="1" fill="hold">
                                          <p:stCondLst>
                                            <p:cond delay="0"/>
                                          </p:stCondLst>
                                        </p:cTn>
                                        <p:tgtEl>
                                          <p:spTgt spid="93186"/>
                                        </p:tgtEl>
                                        <p:attrNameLst>
                                          <p:attrName>style.visibility</p:attrName>
                                        </p:attrNameLst>
                                      </p:cBhvr>
                                      <p:to>
                                        <p:strVal val="visible"/>
                                      </p:to>
                                    </p:set>
                                    <p:animEffect transition="in" filter="wipe(down)">
                                      <p:cBhvr>
                                        <p:cTn id="13" dur="145">
                                          <p:stCondLst>
                                            <p:cond delay="0"/>
                                          </p:stCondLst>
                                        </p:cTn>
                                        <p:tgtEl>
                                          <p:spTgt spid="93186"/>
                                        </p:tgtEl>
                                      </p:cBhvr>
                                    </p:animEffect>
                                    <p:anim calcmode="lin" valueType="num">
                                      <p:cBhvr>
                                        <p:cTn id="14" dur="456" tmFilter="0,0; 0.14,0.36; 0.43,0.73; 0.71,0.91; 1.0,1.0">
                                          <p:stCondLst>
                                            <p:cond delay="0"/>
                                          </p:stCondLst>
                                        </p:cTn>
                                        <p:tgtEl>
                                          <p:spTgt spid="93186"/>
                                        </p:tgtEl>
                                        <p:attrNameLst>
                                          <p:attrName>ppt_x</p:attrName>
                                        </p:attrNameLst>
                                      </p:cBhvr>
                                      <p:tavLst>
                                        <p:tav tm="0">
                                          <p:val>
                                            <p:strVal val="#ppt_x-0.25"/>
                                          </p:val>
                                        </p:tav>
                                        <p:tav tm="100000">
                                          <p:val>
                                            <p:strVal val="#ppt_x"/>
                                          </p:val>
                                        </p:tav>
                                      </p:tavLst>
                                    </p:anim>
                                    <p:anim calcmode="lin" valueType="num">
                                      <p:cBhvr>
                                        <p:cTn id="15" dur="166" tmFilter="0.0,0.0; 0.25,0.07; 0.50,0.2; 0.75,0.467; 1.0,1.0">
                                          <p:stCondLst>
                                            <p:cond delay="0"/>
                                          </p:stCondLst>
                                        </p:cTn>
                                        <p:tgtEl>
                                          <p:spTgt spid="93186"/>
                                        </p:tgtEl>
                                        <p:attrNameLst>
                                          <p:attrName>ppt_y</p:attrName>
                                        </p:attrNameLst>
                                      </p:cBhvr>
                                      <p:tavLst>
                                        <p:tav tm="0" fmla="#ppt_y-sin(pi*$)/3">
                                          <p:val>
                                            <p:fltVal val="0.5"/>
                                          </p:val>
                                        </p:tav>
                                        <p:tav tm="100000">
                                          <p:val>
                                            <p:fltVal val="1"/>
                                          </p:val>
                                        </p:tav>
                                      </p:tavLst>
                                    </p:anim>
                                    <p:anim calcmode="lin" valueType="num">
                                      <p:cBhvr>
                                        <p:cTn id="16" dur="166" tmFilter="0, 0; 0.125,0.2665; 0.25,0.4; 0.375,0.465; 0.5,0.5;  0.625,0.535; 0.75,0.6; 0.875,0.7335; 1,1">
                                          <p:stCondLst>
                                            <p:cond delay="166"/>
                                          </p:stCondLst>
                                        </p:cTn>
                                        <p:tgtEl>
                                          <p:spTgt spid="93186"/>
                                        </p:tgtEl>
                                        <p:attrNameLst>
                                          <p:attrName>ppt_y</p:attrName>
                                        </p:attrNameLst>
                                      </p:cBhvr>
                                      <p:tavLst>
                                        <p:tav tm="0" fmla="#ppt_y-sin(pi*$)/9">
                                          <p:val>
                                            <p:fltVal val="0"/>
                                          </p:val>
                                        </p:tav>
                                        <p:tav tm="100000">
                                          <p:val>
                                            <p:fltVal val="1"/>
                                          </p:val>
                                        </p:tav>
                                      </p:tavLst>
                                    </p:anim>
                                    <p:anim calcmode="lin" valueType="num">
                                      <p:cBhvr>
                                        <p:cTn id="17" dur="83" tmFilter="0, 0; 0.125,0.2665; 0.25,0.4; 0.375,0.465; 0.5,0.5;  0.625,0.535; 0.75,0.6; 0.875,0.7335; 1,1">
                                          <p:stCondLst>
                                            <p:cond delay="331"/>
                                          </p:stCondLst>
                                        </p:cTn>
                                        <p:tgtEl>
                                          <p:spTgt spid="93186"/>
                                        </p:tgtEl>
                                        <p:attrNameLst>
                                          <p:attrName>ppt_y</p:attrName>
                                        </p:attrNameLst>
                                      </p:cBhvr>
                                      <p:tavLst>
                                        <p:tav tm="0" fmla="#ppt_y-sin(pi*$)/27">
                                          <p:val>
                                            <p:fltVal val="0"/>
                                          </p:val>
                                        </p:tav>
                                        <p:tav tm="100000">
                                          <p:val>
                                            <p:fltVal val="1"/>
                                          </p:val>
                                        </p:tav>
                                      </p:tavLst>
                                    </p:anim>
                                    <p:anim calcmode="lin" valueType="num">
                                      <p:cBhvr>
                                        <p:cTn id="18" dur="41" tmFilter="0, 0; 0.125,0.2665; 0.25,0.4; 0.375,0.465; 0.5,0.5;  0.625,0.535; 0.75,0.6; 0.875,0.7335; 1,1">
                                          <p:stCondLst>
                                            <p:cond delay="414"/>
                                          </p:stCondLst>
                                        </p:cTn>
                                        <p:tgtEl>
                                          <p:spTgt spid="93186"/>
                                        </p:tgtEl>
                                        <p:attrNameLst>
                                          <p:attrName>ppt_y</p:attrName>
                                        </p:attrNameLst>
                                      </p:cBhvr>
                                      <p:tavLst>
                                        <p:tav tm="0" fmla="#ppt_y-sin(pi*$)/81">
                                          <p:val>
                                            <p:fltVal val="0"/>
                                          </p:val>
                                        </p:tav>
                                        <p:tav tm="100000">
                                          <p:val>
                                            <p:fltVal val="1"/>
                                          </p:val>
                                        </p:tav>
                                      </p:tavLst>
                                    </p:anim>
                                    <p:animScale>
                                      <p:cBhvr>
                                        <p:cTn id="19" dur="7">
                                          <p:stCondLst>
                                            <p:cond delay="162"/>
                                          </p:stCondLst>
                                        </p:cTn>
                                        <p:tgtEl>
                                          <p:spTgt spid="93186"/>
                                        </p:tgtEl>
                                      </p:cBhvr>
                                      <p:to x="100000" y="60000"/>
                                    </p:animScale>
                                    <p:animScale>
                                      <p:cBhvr>
                                        <p:cTn id="20" dur="41" decel="50000">
                                          <p:stCondLst>
                                            <p:cond delay="169"/>
                                          </p:stCondLst>
                                        </p:cTn>
                                        <p:tgtEl>
                                          <p:spTgt spid="93186"/>
                                        </p:tgtEl>
                                      </p:cBhvr>
                                      <p:to x="100000" y="100000"/>
                                    </p:animScale>
                                    <p:animScale>
                                      <p:cBhvr>
                                        <p:cTn id="21" dur="7">
                                          <p:stCondLst>
                                            <p:cond delay="328"/>
                                          </p:stCondLst>
                                        </p:cTn>
                                        <p:tgtEl>
                                          <p:spTgt spid="93186"/>
                                        </p:tgtEl>
                                      </p:cBhvr>
                                      <p:to x="100000" y="80000"/>
                                    </p:animScale>
                                    <p:animScale>
                                      <p:cBhvr>
                                        <p:cTn id="22" dur="41" decel="50000">
                                          <p:stCondLst>
                                            <p:cond delay="335"/>
                                          </p:stCondLst>
                                        </p:cTn>
                                        <p:tgtEl>
                                          <p:spTgt spid="93186"/>
                                        </p:tgtEl>
                                      </p:cBhvr>
                                      <p:to x="100000" y="100000"/>
                                    </p:animScale>
                                    <p:animScale>
                                      <p:cBhvr>
                                        <p:cTn id="23" dur="7">
                                          <p:stCondLst>
                                            <p:cond delay="410"/>
                                          </p:stCondLst>
                                        </p:cTn>
                                        <p:tgtEl>
                                          <p:spTgt spid="93186"/>
                                        </p:tgtEl>
                                      </p:cBhvr>
                                      <p:to x="100000" y="90000"/>
                                    </p:animScale>
                                    <p:animScale>
                                      <p:cBhvr>
                                        <p:cTn id="24" dur="41" decel="50000">
                                          <p:stCondLst>
                                            <p:cond delay="417"/>
                                          </p:stCondLst>
                                        </p:cTn>
                                        <p:tgtEl>
                                          <p:spTgt spid="93186"/>
                                        </p:tgtEl>
                                      </p:cBhvr>
                                      <p:to x="100000" y="100000"/>
                                    </p:animScale>
                                    <p:animScale>
                                      <p:cBhvr>
                                        <p:cTn id="25" dur="7">
                                          <p:stCondLst>
                                            <p:cond delay="452"/>
                                          </p:stCondLst>
                                        </p:cTn>
                                        <p:tgtEl>
                                          <p:spTgt spid="93186"/>
                                        </p:tgtEl>
                                      </p:cBhvr>
                                      <p:to x="100000" y="95000"/>
                                    </p:animScale>
                                    <p:animScale>
                                      <p:cBhvr>
                                        <p:cTn id="26" dur="41" decel="50000">
                                          <p:stCondLst>
                                            <p:cond delay="458"/>
                                          </p:stCondLst>
                                        </p:cTn>
                                        <p:tgtEl>
                                          <p:spTgt spid="9318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 Arrow 1">
            <a:hlinkClick r:id="rId2" action="ppaction://hlinksldjump"/>
            <a:extLst>
              <a:ext uri="{FF2B5EF4-FFF2-40B4-BE49-F238E27FC236}">
                <a16:creationId xmlns:a16="http://schemas.microsoft.com/office/drawing/2014/main" id="{48CDE179-7BFC-4952-97AF-37950782C978}"/>
              </a:ext>
            </a:extLst>
          </p:cNvPr>
          <p:cNvSpPr/>
          <p:nvPr/>
        </p:nvSpPr>
        <p:spPr>
          <a:xfrm>
            <a:off x="1619250" y="5890948"/>
            <a:ext cx="533136" cy="3175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p>
        </p:txBody>
      </p:sp>
      <p:sp>
        <p:nvSpPr>
          <p:cNvPr id="33795" name="TextBox 2">
            <a:extLst>
              <a:ext uri="{FF2B5EF4-FFF2-40B4-BE49-F238E27FC236}">
                <a16:creationId xmlns:a16="http://schemas.microsoft.com/office/drawing/2014/main" id="{6A5ED4E1-67B7-4B57-99BA-B4DA6182E7A7}"/>
              </a:ext>
            </a:extLst>
          </p:cNvPr>
          <p:cNvSpPr txBox="1">
            <a:spLocks noChangeArrowheads="1"/>
          </p:cNvSpPr>
          <p:nvPr/>
        </p:nvSpPr>
        <p:spPr bwMode="auto">
          <a:xfrm>
            <a:off x="1648354" y="1651000"/>
            <a:ext cx="87630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000">
                <a:latin typeface="Times New Roman" panose="02020603050405020304" pitchFamily="18" charset="0"/>
                <a:ea typeface="Tahoma" panose="020B0604030504040204" pitchFamily="34" charset="0"/>
                <a:cs typeface="Times New Roman" panose="02020603050405020304" pitchFamily="18" charset="0"/>
              </a:rPr>
              <a:t>Mùa xuân năm 1010, một lần trở về thăm quê nhà, Lý Thái Tổ có ghé qua thành cũ Đại La (nay là Hà Nội). Ông thấy đây là vùng đất thích hợp để xây dựng một cuộc sống ấm no cho nhân dân. </a:t>
            </a:r>
          </a:p>
          <a:p>
            <a:pPr algn="just" eaLnBrk="1" hangingPunct="1"/>
            <a:r>
              <a:rPr lang="en-US" altLang="en-US" sz="3000">
                <a:latin typeface="Times New Roman" panose="02020603050405020304" pitchFamily="18" charset="0"/>
                <a:ea typeface="Tahoma" panose="020B0604030504040204" pitchFamily="34" charset="0"/>
                <a:cs typeface="Times New Roman" panose="02020603050405020304" pitchFamily="18" charset="0"/>
              </a:rPr>
              <a:t>Mùa thu năm ấy, kinh đô được dời từ vùng núi chật hẹp Hoa Lư ra thành Đại La. Lý Thái Tổ đổi tên Đại La thành Thăng Long. Đến đời vua Lý Thánh Tông, nước ta đổi tên thành Đại Việt.</a:t>
            </a:r>
          </a:p>
        </p:txBody>
      </p:sp>
      <p:sp>
        <p:nvSpPr>
          <p:cNvPr id="4" name="TextBox 3">
            <a:extLst>
              <a:ext uri="{FF2B5EF4-FFF2-40B4-BE49-F238E27FC236}">
                <a16:creationId xmlns:a16="http://schemas.microsoft.com/office/drawing/2014/main" id="{F9BC4950-E70D-49EE-BB97-557AEC06B6E2}"/>
              </a:ext>
            </a:extLst>
          </p:cNvPr>
          <p:cNvSpPr txBox="1"/>
          <p:nvPr/>
        </p:nvSpPr>
        <p:spPr>
          <a:xfrm>
            <a:off x="552979" y="881063"/>
            <a:ext cx="10990792" cy="553998"/>
          </a:xfrm>
          <a:prstGeom prst="rect">
            <a:avLst/>
          </a:prstGeom>
          <a:noFill/>
        </p:spPr>
        <p:txBody>
          <a:bodyPr>
            <a:spAutoFit/>
          </a:bodyPr>
          <a:lstStyle/>
          <a:p>
            <a:pPr algn="ctr">
              <a:defRPr/>
            </a:pPr>
            <a:r>
              <a:rPr lang="en-US" sz="3000" dirty="0" err="1">
                <a:solidFill>
                  <a:schemeClr val="accent2">
                    <a:lumMod val="75000"/>
                  </a:schemeClr>
                </a:solidFill>
                <a:latin typeface="Times New Roman" pitchFamily="18" charset="0"/>
                <a:ea typeface="Tahoma" panose="020B0604030504040204" pitchFamily="34" charset="0"/>
                <a:cs typeface="Times New Roman" pitchFamily="18" charset="0"/>
              </a:rPr>
              <a:t>Nhà</a:t>
            </a:r>
            <a:r>
              <a:rPr lang="en-US" sz="30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sz="3000" dirty="0" err="1">
                <a:solidFill>
                  <a:schemeClr val="accent2">
                    <a:lumMod val="75000"/>
                  </a:schemeClr>
                </a:solidFill>
                <a:latin typeface="Times New Roman" pitchFamily="18" charset="0"/>
                <a:ea typeface="Tahoma" panose="020B0604030504040204" pitchFamily="34" charset="0"/>
                <a:cs typeface="Times New Roman" pitchFamily="18" charset="0"/>
              </a:rPr>
              <a:t>Lý</a:t>
            </a:r>
            <a:r>
              <a:rPr lang="en-US" sz="30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sz="3000" dirty="0" err="1">
                <a:solidFill>
                  <a:schemeClr val="accent2">
                    <a:lumMod val="75000"/>
                  </a:schemeClr>
                </a:solidFill>
                <a:latin typeface="Times New Roman" pitchFamily="18" charset="0"/>
                <a:ea typeface="Tahoma" panose="020B0604030504040204" pitchFamily="34" charset="0"/>
                <a:cs typeface="Times New Roman" pitchFamily="18" charset="0"/>
              </a:rPr>
              <a:t>dời</a:t>
            </a:r>
            <a:r>
              <a:rPr lang="en-US" sz="30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sz="3000" dirty="0" err="1">
                <a:solidFill>
                  <a:schemeClr val="accent2">
                    <a:lumMod val="75000"/>
                  </a:schemeClr>
                </a:solidFill>
                <a:latin typeface="Times New Roman" pitchFamily="18" charset="0"/>
                <a:ea typeface="Tahoma" panose="020B0604030504040204" pitchFamily="34" charset="0"/>
                <a:cs typeface="Times New Roman" pitchFamily="18" charset="0"/>
              </a:rPr>
              <a:t>đô</a:t>
            </a:r>
            <a:r>
              <a:rPr lang="en-US" sz="30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sz="3000" dirty="0" err="1">
                <a:solidFill>
                  <a:schemeClr val="accent2">
                    <a:lumMod val="75000"/>
                  </a:schemeClr>
                </a:solidFill>
                <a:latin typeface="Times New Roman" pitchFamily="18" charset="0"/>
                <a:ea typeface="Tahoma" panose="020B0604030504040204" pitchFamily="34" charset="0"/>
                <a:cs typeface="Times New Roman" pitchFamily="18" charset="0"/>
              </a:rPr>
              <a:t>ra</a:t>
            </a:r>
            <a:r>
              <a:rPr lang="en-US" sz="30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sz="3000" dirty="0" err="1">
                <a:solidFill>
                  <a:schemeClr val="accent2">
                    <a:lumMod val="75000"/>
                  </a:schemeClr>
                </a:solidFill>
                <a:latin typeface="Times New Roman" pitchFamily="18" charset="0"/>
                <a:ea typeface="Tahoma" panose="020B0604030504040204" pitchFamily="34" charset="0"/>
                <a:cs typeface="Times New Roman" pitchFamily="18" charset="0"/>
              </a:rPr>
              <a:t>Thăng</a:t>
            </a:r>
            <a:r>
              <a:rPr lang="en-US" sz="3000" dirty="0">
                <a:solidFill>
                  <a:schemeClr val="accent2">
                    <a:lumMod val="75000"/>
                  </a:schemeClr>
                </a:solidFill>
                <a:latin typeface="Times New Roman" pitchFamily="18" charset="0"/>
                <a:ea typeface="Tahoma" panose="020B0604030504040204" pitchFamily="34" charset="0"/>
                <a:cs typeface="Times New Roman" pitchFamily="18" charset="0"/>
              </a:rPr>
              <a:t> Long (1010)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t="-4000" r="-4000" b="-4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9601200" y="5489363"/>
            <a:ext cx="746464" cy="1219200"/>
            <a:chOff x="2334491" y="533400"/>
            <a:chExt cx="3990109" cy="5334000"/>
          </a:xfrm>
          <a:solidFill>
            <a:srgbClr val="A1FDFC"/>
          </a:solidFill>
        </p:grpSpPr>
        <p:sp>
          <p:nvSpPr>
            <p:cNvPr id="6" name="Snip  1"/>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7" name="Frame 6"/>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8" name="Snip"/>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9" name="Group 8"/>
          <p:cNvGrpSpPr/>
          <p:nvPr/>
        </p:nvGrpSpPr>
        <p:grpSpPr>
          <a:xfrm>
            <a:off x="9697100" y="5609423"/>
            <a:ext cx="559848" cy="975360"/>
            <a:chOff x="2807186" y="1219200"/>
            <a:chExt cx="2755414" cy="4953000"/>
          </a:xfrm>
          <a:solidFill>
            <a:srgbClr val="A1FDFC"/>
          </a:solidFill>
        </p:grpSpPr>
        <p:sp>
          <p:nvSpPr>
            <p:cNvPr id="10" name="Rectangle 6">
              <a:hlinkClick r:id="rId4" action="ppaction://hlinksldjump"/>
            </p:cNvPr>
            <p:cNvSpPr/>
            <p:nvPr/>
          </p:nvSpPr>
          <p:spPr>
            <a:xfrm>
              <a:off x="2807186" y="1219200"/>
              <a:ext cx="2732809" cy="49530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1" name="Flowchart: Or 10"/>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sp>
        <p:nvSpPr>
          <p:cNvPr id="2" name="Rounded Rectangle 1"/>
          <p:cNvSpPr/>
          <p:nvPr/>
        </p:nvSpPr>
        <p:spPr>
          <a:xfrm>
            <a:off x="2251355" y="1676400"/>
            <a:ext cx="8001000" cy="10668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sz="3600" b="1" dirty="0">
                <a:solidFill>
                  <a:srgbClr val="FF0000"/>
                </a:solidFill>
                <a:latin typeface="Times New Roman" panose="02020603050405020304" pitchFamily="18" charset="0"/>
                <a:cs typeface="Times New Roman" panose="02020603050405020304" pitchFamily="18" charset="0"/>
              </a:rPr>
              <a:t>Ngô Quyền dùng kế gì để đánh giặc?</a:t>
            </a:r>
          </a:p>
        </p:txBody>
      </p:sp>
      <p:sp>
        <p:nvSpPr>
          <p:cNvPr id="3" name="Horizontal Scroll 2"/>
          <p:cNvSpPr/>
          <p:nvPr/>
        </p:nvSpPr>
        <p:spPr>
          <a:xfrm>
            <a:off x="2700695" y="2750489"/>
            <a:ext cx="6934200" cy="2898562"/>
          </a:xfrm>
          <a:prstGeom prst="horizont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3600" b="1" dirty="0">
                <a:solidFill>
                  <a:srgbClr val="0000FF"/>
                </a:solidFill>
                <a:latin typeface="Times New Roman" panose="02020603050405020304" pitchFamily="18" charset="0"/>
                <a:cs typeface="Times New Roman" panose="02020603050405020304" pitchFamily="18" charset="0"/>
              </a:rPr>
              <a:t>Lợi dụng thuỷ triều chôn cọc gỗ có đầu nhọn xuống nơi hiểm yếu ở cửa sông Bạch Đằng.</a:t>
            </a:r>
          </a:p>
        </p:txBody>
      </p:sp>
    </p:spTree>
    <p:extLst>
      <p:ext uri="{BB962C8B-B14F-4D97-AF65-F5344CB8AC3E}">
        <p14:creationId xmlns:p14="http://schemas.microsoft.com/office/powerpoint/2010/main" val="274489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 Arrow 1">
            <a:hlinkClick r:id="rId2" action="ppaction://hlinksldjump"/>
            <a:extLst>
              <a:ext uri="{FF2B5EF4-FFF2-40B4-BE49-F238E27FC236}">
                <a16:creationId xmlns:a16="http://schemas.microsoft.com/office/drawing/2014/main" id="{62BF452F-2626-4799-A123-D1C56F15DEA5}"/>
              </a:ext>
            </a:extLst>
          </p:cNvPr>
          <p:cNvSpPr/>
          <p:nvPr/>
        </p:nvSpPr>
        <p:spPr>
          <a:xfrm>
            <a:off x="1524000" y="5763948"/>
            <a:ext cx="533136" cy="3175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p>
        </p:txBody>
      </p:sp>
      <p:sp>
        <p:nvSpPr>
          <p:cNvPr id="34819" name="TextBox 3">
            <a:extLst>
              <a:ext uri="{FF2B5EF4-FFF2-40B4-BE49-F238E27FC236}">
                <a16:creationId xmlns:a16="http://schemas.microsoft.com/office/drawing/2014/main" id="{7F033F57-3795-43E3-A33F-3F2B890733E7}"/>
              </a:ext>
            </a:extLst>
          </p:cNvPr>
          <p:cNvSpPr txBox="1">
            <a:spLocks noChangeArrowheads="1"/>
          </p:cNvSpPr>
          <p:nvPr/>
        </p:nvSpPr>
        <p:spPr bwMode="auto">
          <a:xfrm>
            <a:off x="1695980" y="1460502"/>
            <a:ext cx="8933657"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000">
                <a:latin typeface="Times New Roman" panose="02020603050405020304" pitchFamily="18" charset="0"/>
                <a:ea typeface="Tahoma" panose="020B0604030504040204" pitchFamily="34" charset="0"/>
                <a:cs typeface="Times New Roman" panose="02020603050405020304" pitchFamily="18" charset="0"/>
              </a:rPr>
              <a:t>Ngô Quyền mất, các thế lực cát cứ địa phương nổi dậy, chia cắt đất nước thành 12 vùng, sử cũ gọi là “loạn 12 sứ quân”. Đất nước rơi vào cảnh loạn lạc trong suốt hai mươi năm.</a:t>
            </a:r>
          </a:p>
          <a:p>
            <a:pPr algn="just" eaLnBrk="1" hangingPunct="1"/>
            <a:r>
              <a:rPr lang="en-US" altLang="en-US" sz="3000">
                <a:latin typeface="Times New Roman" panose="02020603050405020304" pitchFamily="18" charset="0"/>
                <a:ea typeface="Tahoma" panose="020B0604030504040204" pitchFamily="34" charset="0"/>
                <a:cs typeface="Times New Roman" panose="02020603050405020304" pitchFamily="18" charset="0"/>
              </a:rPr>
              <a:t>Bấy giờ ở vùng Hoa Lư có Đinh Bộ Lĩnh, tuổi trẻ tài cao, gặp buổi loạn lạc, ông đã tập hợp nhân dân dẹp loạn.</a:t>
            </a:r>
          </a:p>
          <a:p>
            <a:pPr algn="just" eaLnBrk="1" hangingPunct="1"/>
            <a:r>
              <a:rPr lang="en-US" altLang="en-US" sz="3000">
                <a:latin typeface="Times New Roman" panose="02020603050405020304" pitchFamily="18" charset="0"/>
                <a:ea typeface="Tahoma" panose="020B0604030504040204" pitchFamily="34" charset="0"/>
                <a:cs typeface="Times New Roman" panose="02020603050405020304" pitchFamily="18" charset="0"/>
              </a:rPr>
              <a:t>Năm 968, Đinh Bộ Lĩnh thống nhất đất nước, lên ngôi Hoàng đế, đóng đô ở Hoa Lư, đặt tên nước là Đại Cồ Việt.</a:t>
            </a:r>
            <a:endParaRPr lang="en-US" altLang="en-US" sz="2667">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08809820-D533-4CB8-AA36-0701E263D417}"/>
              </a:ext>
            </a:extLst>
          </p:cNvPr>
          <p:cNvSpPr txBox="1"/>
          <p:nvPr/>
        </p:nvSpPr>
        <p:spPr>
          <a:xfrm>
            <a:off x="1505479" y="795073"/>
            <a:ext cx="9371542" cy="553998"/>
          </a:xfrm>
          <a:prstGeom prst="rect">
            <a:avLst/>
          </a:prstGeom>
          <a:noFill/>
        </p:spPr>
        <p:txBody>
          <a:bodyPr>
            <a:spAutoFit/>
          </a:bodyPr>
          <a:lstStyle/>
          <a:p>
            <a:pPr algn="ctr">
              <a:defRPr/>
            </a:pPr>
            <a:r>
              <a:rPr lang="en-US" sz="3000" dirty="0" err="1">
                <a:solidFill>
                  <a:schemeClr val="accent2">
                    <a:lumMod val="75000"/>
                  </a:schemeClr>
                </a:solidFill>
                <a:latin typeface="Times New Roman" pitchFamily="18" charset="0"/>
                <a:ea typeface="Tahoma" panose="020B0604030504040204" pitchFamily="34" charset="0"/>
                <a:cs typeface="Times New Roman" pitchFamily="18" charset="0"/>
              </a:rPr>
              <a:t>Đinh</a:t>
            </a:r>
            <a:r>
              <a:rPr lang="en-US" sz="30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sz="3000" dirty="0" err="1">
                <a:solidFill>
                  <a:schemeClr val="accent2">
                    <a:lumMod val="75000"/>
                  </a:schemeClr>
                </a:solidFill>
                <a:latin typeface="Times New Roman" pitchFamily="18" charset="0"/>
                <a:ea typeface="Tahoma" panose="020B0604030504040204" pitchFamily="34" charset="0"/>
                <a:cs typeface="Times New Roman" pitchFamily="18" charset="0"/>
              </a:rPr>
              <a:t>Bộ</a:t>
            </a:r>
            <a:r>
              <a:rPr lang="en-US" sz="30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sz="3000" dirty="0" err="1">
                <a:solidFill>
                  <a:schemeClr val="accent2">
                    <a:lumMod val="75000"/>
                  </a:schemeClr>
                </a:solidFill>
                <a:latin typeface="Times New Roman" pitchFamily="18" charset="0"/>
                <a:ea typeface="Tahoma" panose="020B0604030504040204" pitchFamily="34" charset="0"/>
                <a:cs typeface="Times New Roman" pitchFamily="18" charset="0"/>
              </a:rPr>
              <a:t>Lĩnh</a:t>
            </a:r>
            <a:r>
              <a:rPr lang="en-US" sz="30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sz="3000" dirty="0" err="1">
                <a:solidFill>
                  <a:schemeClr val="accent2">
                    <a:lumMod val="75000"/>
                  </a:schemeClr>
                </a:solidFill>
                <a:latin typeface="Times New Roman" pitchFamily="18" charset="0"/>
                <a:ea typeface="Tahoma" panose="020B0604030504040204" pitchFamily="34" charset="0"/>
                <a:cs typeface="Times New Roman" pitchFamily="18" charset="0"/>
              </a:rPr>
              <a:t>dẹp</a:t>
            </a:r>
            <a:r>
              <a:rPr lang="en-US" sz="30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sz="3000" dirty="0" err="1">
                <a:solidFill>
                  <a:schemeClr val="accent2">
                    <a:lumMod val="75000"/>
                  </a:schemeClr>
                </a:solidFill>
                <a:latin typeface="Times New Roman" pitchFamily="18" charset="0"/>
                <a:ea typeface="Tahoma" panose="020B0604030504040204" pitchFamily="34" charset="0"/>
                <a:cs typeface="Times New Roman" pitchFamily="18" charset="0"/>
              </a:rPr>
              <a:t>loạn</a:t>
            </a:r>
            <a:r>
              <a:rPr lang="en-US" sz="3000" dirty="0">
                <a:solidFill>
                  <a:schemeClr val="accent2">
                    <a:lumMod val="75000"/>
                  </a:schemeClr>
                </a:solidFill>
                <a:latin typeface="Times New Roman" pitchFamily="18" charset="0"/>
                <a:ea typeface="Tahoma" panose="020B0604030504040204" pitchFamily="34" charset="0"/>
                <a:cs typeface="Times New Roman" pitchFamily="18" charset="0"/>
              </a:rPr>
              <a:t> 12 </a:t>
            </a:r>
            <a:r>
              <a:rPr lang="en-US" sz="3000" dirty="0" err="1">
                <a:solidFill>
                  <a:schemeClr val="accent2">
                    <a:lumMod val="75000"/>
                  </a:schemeClr>
                </a:solidFill>
                <a:latin typeface="Times New Roman" pitchFamily="18" charset="0"/>
                <a:ea typeface="Tahoma" panose="020B0604030504040204" pitchFamily="34" charset="0"/>
                <a:cs typeface="Times New Roman" pitchFamily="18" charset="0"/>
              </a:rPr>
              <a:t>sứ</a:t>
            </a:r>
            <a:r>
              <a:rPr lang="en-US" sz="30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sz="3000" dirty="0" err="1">
                <a:solidFill>
                  <a:schemeClr val="accent2">
                    <a:lumMod val="75000"/>
                  </a:schemeClr>
                </a:solidFill>
                <a:latin typeface="Times New Roman" pitchFamily="18" charset="0"/>
                <a:ea typeface="Tahoma" panose="020B0604030504040204" pitchFamily="34" charset="0"/>
                <a:cs typeface="Times New Roman" pitchFamily="18" charset="0"/>
              </a:rPr>
              <a:t>quân</a:t>
            </a:r>
            <a:r>
              <a:rPr lang="en-US" sz="3000" dirty="0">
                <a:solidFill>
                  <a:schemeClr val="accent2">
                    <a:lumMod val="75000"/>
                  </a:schemeClr>
                </a:solidFill>
                <a:latin typeface="Times New Roman" pitchFamily="18" charset="0"/>
                <a:ea typeface="Tahoma" panose="020B0604030504040204" pitchFamily="34" charset="0"/>
                <a:cs typeface="Times New Roman" pitchFamily="18" charset="0"/>
              </a:rPr>
              <a:t> (968)</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 Arrow 1">
            <a:hlinkClick r:id="rId2" action="ppaction://hlinksldjump"/>
            <a:extLst>
              <a:ext uri="{FF2B5EF4-FFF2-40B4-BE49-F238E27FC236}">
                <a16:creationId xmlns:a16="http://schemas.microsoft.com/office/drawing/2014/main" id="{910876AB-CFA1-4FB5-AA73-B00FABF70E07}"/>
              </a:ext>
            </a:extLst>
          </p:cNvPr>
          <p:cNvSpPr/>
          <p:nvPr/>
        </p:nvSpPr>
        <p:spPr>
          <a:xfrm>
            <a:off x="1524000" y="5763948"/>
            <a:ext cx="533136" cy="3175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p>
        </p:txBody>
      </p:sp>
      <p:sp>
        <p:nvSpPr>
          <p:cNvPr id="35843" name="TextBox 2">
            <a:extLst>
              <a:ext uri="{FF2B5EF4-FFF2-40B4-BE49-F238E27FC236}">
                <a16:creationId xmlns:a16="http://schemas.microsoft.com/office/drawing/2014/main" id="{15795B07-3DB1-44C3-BD7B-E9D104B3C134}"/>
              </a:ext>
            </a:extLst>
          </p:cNvPr>
          <p:cNvSpPr txBox="1">
            <a:spLocks noChangeArrowheads="1"/>
          </p:cNvSpPr>
          <p:nvPr/>
        </p:nvSpPr>
        <p:spPr bwMode="auto">
          <a:xfrm>
            <a:off x="2057137" y="1524001"/>
            <a:ext cx="8077729"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000">
                <a:latin typeface="Times New Roman" panose="02020603050405020304" pitchFamily="18" charset="0"/>
                <a:ea typeface="Tahoma" panose="020B0604030504040204" pitchFamily="34" charset="0"/>
                <a:cs typeface="Times New Roman" panose="02020603050405020304" pitchFamily="18" charset="0"/>
              </a:rPr>
              <a:t>Đến cuối thế kỉ XII, nhà Lý ngày càng suy yếu, mọi việc trong triều đều do Trần Thủ Độ quyết định.</a:t>
            </a:r>
          </a:p>
          <a:p>
            <a:pPr algn="just" eaLnBrk="1" hangingPunct="1"/>
            <a:r>
              <a:rPr lang="en-US" altLang="en-US" sz="3000">
                <a:latin typeface="Times New Roman" panose="02020603050405020304" pitchFamily="18" charset="0"/>
                <a:ea typeface="Tahoma" panose="020B0604030504040204" pitchFamily="34" charset="0"/>
                <a:cs typeface="Times New Roman" panose="02020603050405020304" pitchFamily="18" charset="0"/>
              </a:rPr>
              <a:t>Lý Huệ Tông không có con trai, phải nhường ngôi cho con gái Lý Chiêu Hoàng mới 7 tuổi. Trần Thủ Độ tìm cách để Lý Chiêu Hoàng lấy Trần Cảnh.</a:t>
            </a:r>
          </a:p>
          <a:p>
            <a:pPr algn="just" eaLnBrk="1" hangingPunct="1"/>
            <a:r>
              <a:rPr lang="en-US" altLang="en-US" sz="3000">
                <a:latin typeface="Times New Roman" panose="02020603050405020304" pitchFamily="18" charset="0"/>
                <a:ea typeface="Tahoma" panose="020B0604030504040204" pitchFamily="34" charset="0"/>
                <a:cs typeface="Times New Roman" panose="02020603050405020304" pitchFamily="18" charset="0"/>
              </a:rPr>
              <a:t>Năm 1226, Lý Chiêu Hoàng nhường ngôi cho chồng. Nhà Trần được thành lập.</a:t>
            </a:r>
          </a:p>
        </p:txBody>
      </p:sp>
      <p:sp>
        <p:nvSpPr>
          <p:cNvPr id="4" name="TextBox 3">
            <a:extLst>
              <a:ext uri="{FF2B5EF4-FFF2-40B4-BE49-F238E27FC236}">
                <a16:creationId xmlns:a16="http://schemas.microsoft.com/office/drawing/2014/main" id="{6DAD41CA-1272-4B39-B3DC-ABB697D94381}"/>
              </a:ext>
            </a:extLst>
          </p:cNvPr>
          <p:cNvSpPr txBox="1"/>
          <p:nvPr/>
        </p:nvSpPr>
        <p:spPr>
          <a:xfrm>
            <a:off x="2780771" y="795073"/>
            <a:ext cx="6782594" cy="553998"/>
          </a:xfrm>
          <a:prstGeom prst="rect">
            <a:avLst/>
          </a:prstGeom>
          <a:noFill/>
        </p:spPr>
        <p:txBody>
          <a:bodyPr>
            <a:spAutoFit/>
          </a:bodyPr>
          <a:lstStyle/>
          <a:p>
            <a:pPr algn="ctr">
              <a:defRPr/>
            </a:pPr>
            <a:r>
              <a:rPr lang="en-US" sz="3000" dirty="0" err="1">
                <a:solidFill>
                  <a:schemeClr val="accent2">
                    <a:lumMod val="75000"/>
                  </a:schemeClr>
                </a:solidFill>
                <a:latin typeface="Times New Roman" pitchFamily="18" charset="0"/>
                <a:ea typeface="Tahoma" panose="020B0604030504040204" pitchFamily="34" charset="0"/>
                <a:cs typeface="Times New Roman" pitchFamily="18" charset="0"/>
              </a:rPr>
              <a:t>Nhà</a:t>
            </a:r>
            <a:r>
              <a:rPr lang="en-US" sz="30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sz="3000" dirty="0" err="1">
                <a:solidFill>
                  <a:schemeClr val="accent2">
                    <a:lumMod val="75000"/>
                  </a:schemeClr>
                </a:solidFill>
                <a:latin typeface="Times New Roman" pitchFamily="18" charset="0"/>
                <a:ea typeface="Tahoma" panose="020B0604030504040204" pitchFamily="34" charset="0"/>
                <a:cs typeface="Times New Roman" pitchFamily="18" charset="0"/>
              </a:rPr>
              <a:t>Trần</a:t>
            </a:r>
            <a:r>
              <a:rPr lang="en-US" sz="30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sz="3000" dirty="0" err="1">
                <a:solidFill>
                  <a:schemeClr val="accent2">
                    <a:lumMod val="75000"/>
                  </a:schemeClr>
                </a:solidFill>
                <a:latin typeface="Times New Roman" pitchFamily="18" charset="0"/>
                <a:ea typeface="Tahoma" panose="020B0604030504040204" pitchFamily="34" charset="0"/>
                <a:cs typeface="Times New Roman" pitchFamily="18" charset="0"/>
              </a:rPr>
              <a:t>thành</a:t>
            </a:r>
            <a:r>
              <a:rPr lang="en-US" sz="30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sz="3000" dirty="0" err="1">
                <a:solidFill>
                  <a:schemeClr val="accent2">
                    <a:lumMod val="75000"/>
                  </a:schemeClr>
                </a:solidFill>
                <a:latin typeface="Times New Roman" pitchFamily="18" charset="0"/>
                <a:ea typeface="Tahoma" panose="020B0604030504040204" pitchFamily="34" charset="0"/>
                <a:cs typeface="Times New Roman" pitchFamily="18" charset="0"/>
              </a:rPr>
              <a:t>lập</a:t>
            </a:r>
            <a:r>
              <a:rPr lang="en-US" sz="3000" dirty="0">
                <a:solidFill>
                  <a:schemeClr val="accent2">
                    <a:lumMod val="75000"/>
                  </a:schemeClr>
                </a:solidFill>
                <a:latin typeface="Times New Roman" pitchFamily="18" charset="0"/>
                <a:ea typeface="Tahoma" panose="020B0604030504040204" pitchFamily="34" charset="0"/>
                <a:cs typeface="Times New Roman" pitchFamily="18" charset="0"/>
              </a:rPr>
              <a:t> (1226)</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 Arrow 1">
            <a:hlinkClick r:id="rId2" action="ppaction://hlinksldjump"/>
            <a:extLst>
              <a:ext uri="{FF2B5EF4-FFF2-40B4-BE49-F238E27FC236}">
                <a16:creationId xmlns:a16="http://schemas.microsoft.com/office/drawing/2014/main" id="{9DC8D91C-1DAD-4B54-B4D4-C17F48D404D8}"/>
              </a:ext>
            </a:extLst>
          </p:cNvPr>
          <p:cNvSpPr/>
          <p:nvPr/>
        </p:nvSpPr>
        <p:spPr>
          <a:xfrm>
            <a:off x="1637771" y="5922698"/>
            <a:ext cx="534458" cy="3175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p>
        </p:txBody>
      </p:sp>
      <p:sp>
        <p:nvSpPr>
          <p:cNvPr id="36867" name="TextBox 2">
            <a:extLst>
              <a:ext uri="{FF2B5EF4-FFF2-40B4-BE49-F238E27FC236}">
                <a16:creationId xmlns:a16="http://schemas.microsoft.com/office/drawing/2014/main" id="{8AD6CF04-EFE7-46AC-83E4-39C20132D13F}"/>
              </a:ext>
            </a:extLst>
          </p:cNvPr>
          <p:cNvSpPr txBox="1">
            <a:spLocks noChangeArrowheads="1"/>
          </p:cNvSpPr>
          <p:nvPr/>
        </p:nvSpPr>
        <p:spPr bwMode="auto">
          <a:xfrm>
            <a:off x="1637771" y="1661584"/>
            <a:ext cx="8878094" cy="419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667">
                <a:latin typeface="Times New Roman" panose="02020603050405020304" pitchFamily="18" charset="0"/>
                <a:ea typeface="Tahoma" panose="020B0604030504040204" pitchFamily="34" charset="0"/>
                <a:cs typeface="Times New Roman" panose="02020603050405020304" pitchFamily="18" charset="0"/>
              </a:rPr>
              <a:t>Sau thất bại lần thứ nhất (981), nhà Tống chưa từ bỏ việc xâm lược nước ta.</a:t>
            </a:r>
          </a:p>
          <a:p>
            <a:pPr eaLnBrk="1" hangingPunct="1"/>
            <a:r>
              <a:rPr lang="en-US" altLang="en-US" sz="2667">
                <a:latin typeface="Times New Roman" panose="02020603050405020304" pitchFamily="18" charset="0"/>
                <a:ea typeface="Tahoma" panose="020B0604030504040204" pitchFamily="34" charset="0"/>
                <a:cs typeface="Times New Roman" panose="02020603050405020304" pitchFamily="18" charset="0"/>
              </a:rPr>
              <a:t>Cuối năm 1075, Lý Thường Kiệt đem quân sang đánh bất ngờ vào nơi tập trung quân lương của giặc rồi rút về. Sau đó, ông cho xây dựng tuyến phòng thủ trên bờ sông Như Nguyệt.</a:t>
            </a:r>
          </a:p>
          <a:p>
            <a:pPr eaLnBrk="1" hangingPunct="1"/>
            <a:r>
              <a:rPr lang="en-US" altLang="en-US" sz="2667">
                <a:latin typeface="Times New Roman" panose="02020603050405020304" pitchFamily="18" charset="0"/>
                <a:ea typeface="Tahoma" panose="020B0604030504040204" pitchFamily="34" charset="0"/>
                <a:cs typeface="Times New Roman" panose="02020603050405020304" pitchFamily="18" charset="0"/>
              </a:rPr>
              <a:t>Cuối năm 1076, quân Tống dưới sự chỉ huy của Quách Quỳ tiến đánh nước ta nhưng không thành.</a:t>
            </a:r>
          </a:p>
          <a:p>
            <a:pPr eaLnBrk="1" hangingPunct="1"/>
            <a:r>
              <a:rPr lang="en-US" altLang="en-US" sz="2667">
                <a:latin typeface="Times New Roman" panose="02020603050405020304" pitchFamily="18" charset="0"/>
                <a:ea typeface="Tahoma" panose="020B0604030504040204" pitchFamily="34" charset="0"/>
                <a:cs typeface="Times New Roman" panose="02020603050405020304" pitchFamily="18" charset="0"/>
              </a:rPr>
              <a:t>Sau hơn ba tháng, Lý Thường Kiệt chủ động giảng hòa để mở lối thoát cho giặc, tàn quân Tống rút về nước. Nền độc lập được giữ vững.</a:t>
            </a:r>
            <a:endParaRPr lang="en-US" altLang="en-US" sz="2500">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89C45BFA-2C64-4D19-B76D-EF57145DCE78}"/>
              </a:ext>
            </a:extLst>
          </p:cNvPr>
          <p:cNvSpPr txBox="1"/>
          <p:nvPr/>
        </p:nvSpPr>
        <p:spPr>
          <a:xfrm>
            <a:off x="2800615" y="571501"/>
            <a:ext cx="6552406" cy="1015663"/>
          </a:xfrm>
          <a:prstGeom prst="rect">
            <a:avLst/>
          </a:prstGeom>
          <a:noFill/>
        </p:spPr>
        <p:txBody>
          <a:bodyPr>
            <a:spAutoFit/>
          </a:bodyPr>
          <a:lstStyle/>
          <a:p>
            <a:pPr algn="ctr">
              <a:defRPr/>
            </a:pPr>
            <a:r>
              <a:rPr lang="en-US" sz="3000" dirty="0" err="1">
                <a:solidFill>
                  <a:schemeClr val="accent2">
                    <a:lumMod val="75000"/>
                  </a:schemeClr>
                </a:solidFill>
                <a:latin typeface="Times New Roman" pitchFamily="18" charset="0"/>
                <a:ea typeface="Tahoma" panose="020B0604030504040204" pitchFamily="34" charset="0"/>
                <a:cs typeface="Times New Roman" pitchFamily="18" charset="0"/>
              </a:rPr>
              <a:t>Kháng</a:t>
            </a:r>
            <a:r>
              <a:rPr lang="en-US" sz="30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sz="3000" dirty="0" err="1">
                <a:solidFill>
                  <a:schemeClr val="accent2">
                    <a:lumMod val="75000"/>
                  </a:schemeClr>
                </a:solidFill>
                <a:latin typeface="Times New Roman" pitchFamily="18" charset="0"/>
                <a:ea typeface="Tahoma" panose="020B0604030504040204" pitchFamily="34" charset="0"/>
                <a:cs typeface="Times New Roman" pitchFamily="18" charset="0"/>
              </a:rPr>
              <a:t>chiến</a:t>
            </a:r>
            <a:r>
              <a:rPr lang="en-US" sz="30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sz="3000" dirty="0" err="1">
                <a:solidFill>
                  <a:schemeClr val="accent2">
                    <a:lumMod val="75000"/>
                  </a:schemeClr>
                </a:solidFill>
                <a:latin typeface="Times New Roman" pitchFamily="18" charset="0"/>
                <a:ea typeface="Tahoma" panose="020B0604030504040204" pitchFamily="34" charset="0"/>
                <a:cs typeface="Times New Roman" pitchFamily="18" charset="0"/>
              </a:rPr>
              <a:t>chống</a:t>
            </a:r>
            <a:r>
              <a:rPr lang="en-US" sz="30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sz="3000" dirty="0" err="1">
                <a:solidFill>
                  <a:schemeClr val="accent2">
                    <a:lumMod val="75000"/>
                  </a:schemeClr>
                </a:solidFill>
                <a:latin typeface="Times New Roman" pitchFamily="18" charset="0"/>
                <a:ea typeface="Tahoma" panose="020B0604030504040204" pitchFamily="34" charset="0"/>
                <a:cs typeface="Times New Roman" pitchFamily="18" charset="0"/>
              </a:rPr>
              <a:t>Tống</a:t>
            </a:r>
            <a:r>
              <a:rPr lang="en-US" sz="30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sz="3000" dirty="0" err="1">
                <a:solidFill>
                  <a:schemeClr val="accent2">
                    <a:lumMod val="75000"/>
                  </a:schemeClr>
                </a:solidFill>
                <a:latin typeface="Times New Roman" pitchFamily="18" charset="0"/>
                <a:ea typeface="Tahoma" panose="020B0604030504040204" pitchFamily="34" charset="0"/>
                <a:cs typeface="Times New Roman" pitchFamily="18" charset="0"/>
              </a:rPr>
              <a:t>xâm</a:t>
            </a:r>
            <a:r>
              <a:rPr lang="en-US" sz="30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sz="3000" dirty="0" err="1">
                <a:solidFill>
                  <a:schemeClr val="accent2">
                    <a:lumMod val="75000"/>
                  </a:schemeClr>
                </a:solidFill>
                <a:latin typeface="Times New Roman" pitchFamily="18" charset="0"/>
                <a:ea typeface="Tahoma" panose="020B0604030504040204" pitchFamily="34" charset="0"/>
                <a:cs typeface="Times New Roman" pitchFamily="18" charset="0"/>
              </a:rPr>
              <a:t>lược</a:t>
            </a:r>
            <a:r>
              <a:rPr lang="en-US" sz="30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sz="3000" dirty="0" err="1">
                <a:solidFill>
                  <a:schemeClr val="accent2">
                    <a:lumMod val="75000"/>
                  </a:schemeClr>
                </a:solidFill>
                <a:latin typeface="Times New Roman" pitchFamily="18" charset="0"/>
                <a:ea typeface="Tahoma" panose="020B0604030504040204" pitchFamily="34" charset="0"/>
                <a:cs typeface="Times New Roman" pitchFamily="18" charset="0"/>
              </a:rPr>
              <a:t>lần</a:t>
            </a:r>
            <a:r>
              <a:rPr lang="en-US" sz="30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sz="3000" dirty="0" err="1">
                <a:solidFill>
                  <a:schemeClr val="accent2">
                    <a:lumMod val="75000"/>
                  </a:schemeClr>
                </a:solidFill>
                <a:latin typeface="Times New Roman" pitchFamily="18" charset="0"/>
                <a:ea typeface="Tahoma" panose="020B0604030504040204" pitchFamily="34" charset="0"/>
                <a:cs typeface="Times New Roman" pitchFamily="18" charset="0"/>
              </a:rPr>
              <a:t>thứ</a:t>
            </a:r>
            <a:r>
              <a:rPr lang="en-US" sz="30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sz="3000" dirty="0" err="1">
                <a:solidFill>
                  <a:schemeClr val="accent2">
                    <a:lumMod val="75000"/>
                  </a:schemeClr>
                </a:solidFill>
                <a:latin typeface="Times New Roman" pitchFamily="18" charset="0"/>
                <a:ea typeface="Tahoma" panose="020B0604030504040204" pitchFamily="34" charset="0"/>
                <a:cs typeface="Times New Roman" pitchFamily="18" charset="0"/>
              </a:rPr>
              <a:t>hai</a:t>
            </a:r>
            <a:r>
              <a:rPr lang="en-US" sz="3000" dirty="0">
                <a:solidFill>
                  <a:schemeClr val="accent2">
                    <a:lumMod val="75000"/>
                  </a:schemeClr>
                </a:solidFill>
                <a:latin typeface="Times New Roman" pitchFamily="18" charset="0"/>
                <a:ea typeface="Tahoma" panose="020B0604030504040204" pitchFamily="34" charset="0"/>
                <a:cs typeface="Times New Roman" pitchFamily="18" charset="0"/>
              </a:rPr>
              <a:t> (1075 – 1077)</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 Arrow 1">
            <a:hlinkClick r:id="rId2" action="ppaction://hlinksldjump"/>
            <a:extLst>
              <a:ext uri="{FF2B5EF4-FFF2-40B4-BE49-F238E27FC236}">
                <a16:creationId xmlns:a16="http://schemas.microsoft.com/office/drawing/2014/main" id="{D54EE75A-04E7-4B99-8CB3-EED63C93F19D}"/>
              </a:ext>
            </a:extLst>
          </p:cNvPr>
          <p:cNvSpPr/>
          <p:nvPr/>
        </p:nvSpPr>
        <p:spPr>
          <a:xfrm>
            <a:off x="1524000" y="5763948"/>
            <a:ext cx="533136" cy="3175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p>
        </p:txBody>
      </p:sp>
      <p:sp>
        <p:nvSpPr>
          <p:cNvPr id="37891" name="TextBox 2">
            <a:extLst>
              <a:ext uri="{FF2B5EF4-FFF2-40B4-BE49-F238E27FC236}">
                <a16:creationId xmlns:a16="http://schemas.microsoft.com/office/drawing/2014/main" id="{A20F99F0-455E-4CEA-9711-BA673B80032E}"/>
              </a:ext>
            </a:extLst>
          </p:cNvPr>
          <p:cNvSpPr txBox="1">
            <a:spLocks noChangeArrowheads="1"/>
          </p:cNvSpPr>
          <p:nvPr/>
        </p:nvSpPr>
        <p:spPr bwMode="auto">
          <a:xfrm>
            <a:off x="1866636" y="1460502"/>
            <a:ext cx="85725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000">
                <a:latin typeface="Times New Roman" panose="02020603050405020304" pitchFamily="18" charset="0"/>
                <a:ea typeface="Tahoma" panose="020B0604030504040204" pitchFamily="34" charset="0"/>
                <a:cs typeface="Times New Roman" panose="02020603050405020304" pitchFamily="18" charset="0"/>
              </a:rPr>
              <a:t>Không cam chịu cảnh bị nhà Minh đô hộ, Lê Lợi lãnh đạo nghĩa quân Lam Sơn tiến ra Bắc bao vây Đông Quan.</a:t>
            </a:r>
          </a:p>
          <a:p>
            <a:pPr algn="just" eaLnBrk="1" hangingPunct="1"/>
            <a:r>
              <a:rPr lang="en-US" altLang="en-US" sz="3000">
                <a:latin typeface="Times New Roman" panose="02020603050405020304" pitchFamily="18" charset="0"/>
                <a:ea typeface="Tahoma" panose="020B0604030504040204" pitchFamily="34" charset="0"/>
                <a:cs typeface="Times New Roman" panose="02020603050405020304" pitchFamily="18" charset="0"/>
              </a:rPr>
              <a:t>Nhà Minh cử đạo quân do Liễu Thăng chỉ huy đến ải Chi Lăng. Quân ta ra nghênh chiến nhử giặc vào ải, sau đó mai phục giết được Liễu Thăng. Quân giặc hoảng sợ bỏ chạy.</a:t>
            </a:r>
          </a:p>
          <a:p>
            <a:pPr algn="just" eaLnBrk="1" hangingPunct="1"/>
            <a:r>
              <a:rPr lang="en-US" altLang="en-US" sz="3000">
                <a:latin typeface="Times New Roman" panose="02020603050405020304" pitchFamily="18" charset="0"/>
                <a:ea typeface="Tahoma" panose="020B0604030504040204" pitchFamily="34" charset="0"/>
                <a:cs typeface="Times New Roman" panose="02020603050405020304" pitchFamily="18" charset="0"/>
              </a:rPr>
              <a:t>Nhà Minh phải xin hàng và rút về nước. Lê Lợi lên ngôi Hoàng đế. Nhà Hậu Lê bắt đầu từ đây.</a:t>
            </a:r>
          </a:p>
        </p:txBody>
      </p:sp>
      <p:sp>
        <p:nvSpPr>
          <p:cNvPr id="4" name="TextBox 3">
            <a:extLst>
              <a:ext uri="{FF2B5EF4-FFF2-40B4-BE49-F238E27FC236}">
                <a16:creationId xmlns:a16="http://schemas.microsoft.com/office/drawing/2014/main" id="{62480CB6-3CC7-4DBC-BE46-F279647541E3}"/>
              </a:ext>
            </a:extLst>
          </p:cNvPr>
          <p:cNvSpPr txBox="1"/>
          <p:nvPr/>
        </p:nvSpPr>
        <p:spPr>
          <a:xfrm>
            <a:off x="3810000" y="795073"/>
            <a:ext cx="4724136" cy="553998"/>
          </a:xfrm>
          <a:prstGeom prst="rect">
            <a:avLst/>
          </a:prstGeom>
          <a:noFill/>
        </p:spPr>
        <p:txBody>
          <a:bodyPr>
            <a:spAutoFit/>
          </a:bodyPr>
          <a:lstStyle/>
          <a:p>
            <a:pPr algn="ctr">
              <a:defRPr/>
            </a:pPr>
            <a:r>
              <a:rPr lang="en-US" sz="3000" dirty="0" err="1">
                <a:solidFill>
                  <a:schemeClr val="accent2">
                    <a:lumMod val="75000"/>
                  </a:schemeClr>
                </a:solidFill>
                <a:latin typeface="Times New Roman" pitchFamily="18" charset="0"/>
                <a:ea typeface="Tahoma" panose="020B0604030504040204" pitchFamily="34" charset="0"/>
                <a:cs typeface="Times New Roman" pitchFamily="18" charset="0"/>
              </a:rPr>
              <a:t>Chiến</a:t>
            </a:r>
            <a:r>
              <a:rPr lang="en-US" sz="30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sz="3000" dirty="0" err="1">
                <a:solidFill>
                  <a:schemeClr val="accent2">
                    <a:lumMod val="75000"/>
                  </a:schemeClr>
                </a:solidFill>
                <a:latin typeface="Times New Roman" pitchFamily="18" charset="0"/>
                <a:ea typeface="Tahoma" panose="020B0604030504040204" pitchFamily="34" charset="0"/>
                <a:cs typeface="Times New Roman" pitchFamily="18" charset="0"/>
              </a:rPr>
              <a:t>thắng</a:t>
            </a:r>
            <a:r>
              <a:rPr lang="en-US" sz="3000" dirty="0">
                <a:solidFill>
                  <a:schemeClr val="accent2">
                    <a:lumMod val="75000"/>
                  </a:schemeClr>
                </a:solidFill>
                <a:latin typeface="Times New Roman" pitchFamily="18" charset="0"/>
                <a:ea typeface="Tahoma" panose="020B0604030504040204" pitchFamily="34" charset="0"/>
                <a:cs typeface="Times New Roman" pitchFamily="18" charset="0"/>
              </a:rPr>
              <a:t> Chi </a:t>
            </a:r>
            <a:r>
              <a:rPr lang="en-US" sz="3000" dirty="0" err="1">
                <a:solidFill>
                  <a:schemeClr val="accent2">
                    <a:lumMod val="75000"/>
                  </a:schemeClr>
                </a:solidFill>
                <a:latin typeface="Times New Roman" pitchFamily="18" charset="0"/>
                <a:ea typeface="Tahoma" panose="020B0604030504040204" pitchFamily="34" charset="0"/>
                <a:cs typeface="Times New Roman" pitchFamily="18" charset="0"/>
              </a:rPr>
              <a:t>Lăng</a:t>
            </a:r>
            <a:endParaRPr lang="en-US" sz="3000" dirty="0">
              <a:solidFill>
                <a:schemeClr val="accent2">
                  <a:lumMod val="75000"/>
                </a:schemeClr>
              </a:solidFill>
              <a:latin typeface="Times New Roman" pitchFamily="18" charset="0"/>
              <a:ea typeface="Tahoma" panose="020B0604030504040204" pitchFamily="34" charset="0"/>
              <a:cs typeface="Times New Roman"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 Arrow 1">
            <a:hlinkClick r:id="rId2" action="ppaction://hlinksldjump"/>
            <a:extLst>
              <a:ext uri="{FF2B5EF4-FFF2-40B4-BE49-F238E27FC236}">
                <a16:creationId xmlns:a16="http://schemas.microsoft.com/office/drawing/2014/main" id="{35B7CF61-86DC-4CAC-A8E7-13D6C7573369}"/>
              </a:ext>
            </a:extLst>
          </p:cNvPr>
          <p:cNvSpPr/>
          <p:nvPr/>
        </p:nvSpPr>
        <p:spPr>
          <a:xfrm>
            <a:off x="1580887" y="5938573"/>
            <a:ext cx="533135" cy="3175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p>
        </p:txBody>
      </p:sp>
      <p:sp>
        <p:nvSpPr>
          <p:cNvPr id="38915" name="TextBox 2">
            <a:extLst>
              <a:ext uri="{FF2B5EF4-FFF2-40B4-BE49-F238E27FC236}">
                <a16:creationId xmlns:a16="http://schemas.microsoft.com/office/drawing/2014/main" id="{6011F502-CED1-484C-B60E-CE2A02F10129}"/>
              </a:ext>
            </a:extLst>
          </p:cNvPr>
          <p:cNvSpPr txBox="1">
            <a:spLocks noChangeArrowheads="1"/>
          </p:cNvSpPr>
          <p:nvPr/>
        </p:nvSpPr>
        <p:spPr bwMode="auto">
          <a:xfrm>
            <a:off x="1791230" y="1613960"/>
            <a:ext cx="8838407" cy="3786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667">
                <a:latin typeface="Times New Roman" panose="02020603050405020304" pitchFamily="18" charset="0"/>
                <a:ea typeface="Tahoma" panose="020B0604030504040204" pitchFamily="34" charset="0"/>
                <a:cs typeface="Times New Roman" panose="02020603050405020304" pitchFamily="18" charset="0"/>
              </a:rPr>
              <a:t>Năm 979, Đinh Tiên Hoàng mất, con thứ Đinh Toàn mới 6 tuổi lên ngôi. Nhà Tống lợi dụng thời cơ sang xâm lược nước ta. Vì vua còn quá nhỏ, nên triều đình cùng Thái Hậu đã mời Lê Hoàn lên ngôi vua, lập ra nhà Lê, lãnh đạo cuộc kháng chiến chống quân xâm lược.</a:t>
            </a:r>
          </a:p>
          <a:p>
            <a:pPr algn="just" eaLnBrk="1" hangingPunct="1"/>
            <a:r>
              <a:rPr lang="en-US" altLang="en-US" sz="2667">
                <a:latin typeface="Times New Roman" panose="02020603050405020304" pitchFamily="18" charset="0"/>
                <a:ea typeface="Tahoma" panose="020B0604030504040204" pitchFamily="34" charset="0"/>
                <a:cs typeface="Times New Roman" panose="02020603050405020304" pitchFamily="18" charset="0"/>
              </a:rPr>
              <a:t>Đầu năm 981, quân Tống tiến đánh nước ta theo 2 đường thủy, bộ. Vua Lê trực tiếp lãnh đạo thủy quân chặn đánh giặc trên sông Bạch Đằng. Trên bộ, quân ta đánh giặc ở Chi Lăng. Quân giặc chết quá nửa, tướng giặc bị giết, kháng chiến thắng lợi.</a:t>
            </a:r>
          </a:p>
        </p:txBody>
      </p:sp>
      <p:sp>
        <p:nvSpPr>
          <p:cNvPr id="4" name="TextBox 3">
            <a:extLst>
              <a:ext uri="{FF2B5EF4-FFF2-40B4-BE49-F238E27FC236}">
                <a16:creationId xmlns:a16="http://schemas.microsoft.com/office/drawing/2014/main" id="{1A4D10C8-5CC5-4BAA-A7B5-CE3FAFFA6934}"/>
              </a:ext>
            </a:extLst>
          </p:cNvPr>
          <p:cNvSpPr txBox="1"/>
          <p:nvPr/>
        </p:nvSpPr>
        <p:spPr>
          <a:xfrm>
            <a:off x="2723887" y="603251"/>
            <a:ext cx="6782593" cy="1323632"/>
          </a:xfrm>
          <a:prstGeom prst="rect">
            <a:avLst/>
          </a:prstGeom>
          <a:noFill/>
        </p:spPr>
        <p:txBody>
          <a:bodyPr>
            <a:spAutoFit/>
          </a:bodyPr>
          <a:lstStyle/>
          <a:p>
            <a:pPr algn="ctr">
              <a:defRPr/>
            </a:pPr>
            <a:r>
              <a:rPr lang="en-US" sz="2667" dirty="0" err="1">
                <a:solidFill>
                  <a:schemeClr val="accent2">
                    <a:lumMod val="75000"/>
                  </a:schemeClr>
                </a:solidFill>
                <a:latin typeface="Times New Roman" pitchFamily="18" charset="0"/>
                <a:ea typeface="Tahoma" panose="020B0604030504040204" pitchFamily="34" charset="0"/>
                <a:cs typeface="Times New Roman" pitchFamily="18" charset="0"/>
              </a:rPr>
              <a:t>Kháng</a:t>
            </a:r>
            <a:r>
              <a:rPr lang="en-US" sz="2667"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sz="2667" dirty="0" err="1">
                <a:solidFill>
                  <a:schemeClr val="accent2">
                    <a:lumMod val="75000"/>
                  </a:schemeClr>
                </a:solidFill>
                <a:latin typeface="Times New Roman" pitchFamily="18" charset="0"/>
                <a:ea typeface="Tahoma" panose="020B0604030504040204" pitchFamily="34" charset="0"/>
                <a:cs typeface="Times New Roman" pitchFamily="18" charset="0"/>
              </a:rPr>
              <a:t>chiến</a:t>
            </a:r>
            <a:r>
              <a:rPr lang="en-US" sz="2667"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sz="2667" dirty="0" err="1">
                <a:solidFill>
                  <a:schemeClr val="accent2">
                    <a:lumMod val="75000"/>
                  </a:schemeClr>
                </a:solidFill>
                <a:latin typeface="Times New Roman" pitchFamily="18" charset="0"/>
                <a:ea typeface="Tahoma" panose="020B0604030504040204" pitchFamily="34" charset="0"/>
                <a:cs typeface="Times New Roman" pitchFamily="18" charset="0"/>
              </a:rPr>
              <a:t>chống</a:t>
            </a:r>
            <a:r>
              <a:rPr lang="en-US" sz="2667"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sz="2667" dirty="0" err="1">
                <a:solidFill>
                  <a:schemeClr val="accent2">
                    <a:lumMod val="75000"/>
                  </a:schemeClr>
                </a:solidFill>
                <a:latin typeface="Times New Roman" pitchFamily="18" charset="0"/>
                <a:ea typeface="Tahoma" panose="020B0604030504040204" pitchFamily="34" charset="0"/>
                <a:cs typeface="Times New Roman" pitchFamily="18" charset="0"/>
              </a:rPr>
              <a:t>Tống</a:t>
            </a:r>
            <a:r>
              <a:rPr lang="en-US" sz="2667"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sz="2667" dirty="0" err="1">
                <a:solidFill>
                  <a:schemeClr val="accent2">
                    <a:lumMod val="75000"/>
                  </a:schemeClr>
                </a:solidFill>
                <a:latin typeface="Times New Roman" pitchFamily="18" charset="0"/>
                <a:ea typeface="Tahoma" panose="020B0604030504040204" pitchFamily="34" charset="0"/>
                <a:cs typeface="Times New Roman" pitchFamily="18" charset="0"/>
              </a:rPr>
              <a:t>xâm</a:t>
            </a:r>
            <a:r>
              <a:rPr lang="en-US" sz="2667"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sz="2667" dirty="0" err="1">
                <a:solidFill>
                  <a:schemeClr val="accent2">
                    <a:lumMod val="75000"/>
                  </a:schemeClr>
                </a:solidFill>
                <a:latin typeface="Times New Roman" pitchFamily="18" charset="0"/>
                <a:ea typeface="Tahoma" panose="020B0604030504040204" pitchFamily="34" charset="0"/>
                <a:cs typeface="Times New Roman" pitchFamily="18" charset="0"/>
              </a:rPr>
              <a:t>lược</a:t>
            </a:r>
            <a:r>
              <a:rPr lang="en-US" sz="2667"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sz="2667" dirty="0" err="1">
                <a:solidFill>
                  <a:schemeClr val="accent2">
                    <a:lumMod val="75000"/>
                  </a:schemeClr>
                </a:solidFill>
                <a:latin typeface="Times New Roman" pitchFamily="18" charset="0"/>
                <a:ea typeface="Tahoma" panose="020B0604030504040204" pitchFamily="34" charset="0"/>
                <a:cs typeface="Times New Roman" pitchFamily="18" charset="0"/>
              </a:rPr>
              <a:t>lần</a:t>
            </a:r>
            <a:r>
              <a:rPr lang="en-US" sz="2667"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sz="2667" dirty="0" err="1">
                <a:solidFill>
                  <a:schemeClr val="accent2">
                    <a:lumMod val="75000"/>
                  </a:schemeClr>
                </a:solidFill>
                <a:latin typeface="Times New Roman" pitchFamily="18" charset="0"/>
                <a:ea typeface="Tahoma" panose="020B0604030504040204" pitchFamily="34" charset="0"/>
                <a:cs typeface="Times New Roman" pitchFamily="18" charset="0"/>
              </a:rPr>
              <a:t>thứ</a:t>
            </a:r>
            <a:r>
              <a:rPr lang="en-US" sz="2667"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sz="2667" dirty="0" err="1">
                <a:solidFill>
                  <a:schemeClr val="accent2">
                    <a:lumMod val="75000"/>
                  </a:schemeClr>
                </a:solidFill>
                <a:latin typeface="Times New Roman" pitchFamily="18" charset="0"/>
                <a:ea typeface="Tahoma" panose="020B0604030504040204" pitchFamily="34" charset="0"/>
                <a:cs typeface="Times New Roman" pitchFamily="18" charset="0"/>
              </a:rPr>
              <a:t>nhất</a:t>
            </a:r>
            <a:r>
              <a:rPr lang="en-US" sz="2667" dirty="0">
                <a:solidFill>
                  <a:schemeClr val="accent2">
                    <a:lumMod val="75000"/>
                  </a:schemeClr>
                </a:solidFill>
                <a:latin typeface="Times New Roman" pitchFamily="18" charset="0"/>
                <a:ea typeface="Tahoma" panose="020B0604030504040204" pitchFamily="34" charset="0"/>
                <a:cs typeface="Times New Roman" pitchFamily="18" charset="0"/>
              </a:rPr>
              <a:t> (981)</a:t>
            </a:r>
          </a:p>
          <a:p>
            <a:pPr algn="ctr">
              <a:defRPr/>
            </a:pPr>
            <a:endParaRPr lang="en-US" sz="2667"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 Arrow 1">
            <a:hlinkClick r:id="rId2" action="ppaction://hlinksldjump"/>
            <a:extLst>
              <a:ext uri="{FF2B5EF4-FFF2-40B4-BE49-F238E27FC236}">
                <a16:creationId xmlns:a16="http://schemas.microsoft.com/office/drawing/2014/main" id="{DE789DCE-31D4-44D8-B9B7-7671C3236AF1}"/>
              </a:ext>
            </a:extLst>
          </p:cNvPr>
          <p:cNvSpPr/>
          <p:nvPr/>
        </p:nvSpPr>
        <p:spPr>
          <a:xfrm>
            <a:off x="1524000" y="5954448"/>
            <a:ext cx="533136" cy="3175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p>
        </p:txBody>
      </p:sp>
      <p:sp>
        <p:nvSpPr>
          <p:cNvPr id="39939" name="TextBox 2">
            <a:extLst>
              <a:ext uri="{FF2B5EF4-FFF2-40B4-BE49-F238E27FC236}">
                <a16:creationId xmlns:a16="http://schemas.microsoft.com/office/drawing/2014/main" id="{71004170-2643-456F-AE07-843C7FBF8D0C}"/>
              </a:ext>
            </a:extLst>
          </p:cNvPr>
          <p:cNvSpPr txBox="1">
            <a:spLocks noChangeArrowheads="1"/>
          </p:cNvSpPr>
          <p:nvPr/>
        </p:nvSpPr>
        <p:spPr bwMode="auto">
          <a:xfrm>
            <a:off x="1657615" y="1489605"/>
            <a:ext cx="9028906"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000">
                <a:latin typeface="Times New Roman" panose="02020603050405020304" pitchFamily="18" charset="0"/>
                <a:ea typeface="Tahoma" panose="020B0604030504040204" pitchFamily="34" charset="0"/>
                <a:cs typeface="Times New Roman" panose="02020603050405020304" pitchFamily="18" charset="0"/>
              </a:rPr>
              <a:t>Thời nhà Trần, quân Mông – Nguyên 3 lần xâm lược nước ta. Cả 3 lần, quân ta đều chống trả quyết liệt.</a:t>
            </a:r>
          </a:p>
          <a:p>
            <a:pPr algn="just" eaLnBrk="1" hangingPunct="1"/>
            <a:r>
              <a:rPr lang="en-US" altLang="en-US" sz="3000">
                <a:latin typeface="Times New Roman" panose="02020603050405020304" pitchFamily="18" charset="0"/>
                <a:ea typeface="Tahoma" panose="020B0604030504040204" pitchFamily="34" charset="0"/>
                <a:cs typeface="Times New Roman" panose="02020603050405020304" pitchFamily="18" charset="0"/>
              </a:rPr>
              <a:t>Lần thứ nhất, quân giặc cắm cổ rút chạy, không còn hung hăng. Lần thứ hai, tướng giặc Thoát Hoan phải chui vào ống đồng để thoát thân. Lần thứ ba, quân ta chặn đường rút lui của giặc, dùng kế cắm cọc gỗ tiêu diệt chúng trên song Bạch Đằng.</a:t>
            </a:r>
          </a:p>
          <a:p>
            <a:pPr algn="just" eaLnBrk="1" hangingPunct="1"/>
            <a:r>
              <a:rPr lang="en-US" altLang="en-US" sz="3000">
                <a:latin typeface="Times New Roman" panose="02020603050405020304" pitchFamily="18" charset="0"/>
                <a:ea typeface="Tahoma" panose="020B0604030504040204" pitchFamily="34" charset="0"/>
                <a:cs typeface="Times New Roman" panose="02020603050405020304" pitchFamily="18" charset="0"/>
              </a:rPr>
              <a:t>Sau 3 lần đại bại, quân Mông – Nguyên không dám sang xâm lược nước ta nữa.</a:t>
            </a:r>
            <a:endParaRPr lang="en-US" altLang="en-US" sz="2667">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535793F5-B955-4DC2-A89C-3634C38B2593}"/>
              </a:ext>
            </a:extLst>
          </p:cNvPr>
          <p:cNvSpPr txBox="1"/>
          <p:nvPr/>
        </p:nvSpPr>
        <p:spPr>
          <a:xfrm>
            <a:off x="2590271" y="587376"/>
            <a:ext cx="7163594" cy="1015663"/>
          </a:xfrm>
          <a:prstGeom prst="rect">
            <a:avLst/>
          </a:prstGeom>
          <a:noFill/>
        </p:spPr>
        <p:txBody>
          <a:bodyPr>
            <a:spAutoFit/>
          </a:bodyPr>
          <a:lstStyle/>
          <a:p>
            <a:pPr algn="ctr">
              <a:defRPr/>
            </a:pPr>
            <a:r>
              <a:rPr lang="en-US" sz="3000" dirty="0" err="1">
                <a:solidFill>
                  <a:schemeClr val="accent2">
                    <a:lumMod val="75000"/>
                  </a:schemeClr>
                </a:solidFill>
                <a:latin typeface="Times New Roman" pitchFamily="18" charset="0"/>
                <a:ea typeface="Tahoma" panose="020B0604030504040204" pitchFamily="34" charset="0"/>
                <a:cs typeface="Times New Roman" pitchFamily="18" charset="0"/>
              </a:rPr>
              <a:t>Kháng</a:t>
            </a:r>
            <a:r>
              <a:rPr lang="en-US" sz="30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sz="3000" dirty="0" err="1">
                <a:solidFill>
                  <a:schemeClr val="accent2">
                    <a:lumMod val="75000"/>
                  </a:schemeClr>
                </a:solidFill>
                <a:latin typeface="Times New Roman" pitchFamily="18" charset="0"/>
                <a:ea typeface="Tahoma" panose="020B0604030504040204" pitchFamily="34" charset="0"/>
                <a:cs typeface="Times New Roman" pitchFamily="18" charset="0"/>
              </a:rPr>
              <a:t>chiến</a:t>
            </a:r>
            <a:r>
              <a:rPr lang="en-US" sz="30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sz="3000" dirty="0" err="1">
                <a:solidFill>
                  <a:schemeClr val="accent2">
                    <a:lumMod val="75000"/>
                  </a:schemeClr>
                </a:solidFill>
                <a:latin typeface="Times New Roman" pitchFamily="18" charset="0"/>
                <a:ea typeface="Tahoma" panose="020B0604030504040204" pitchFamily="34" charset="0"/>
                <a:cs typeface="Times New Roman" pitchFamily="18" charset="0"/>
              </a:rPr>
              <a:t>chống</a:t>
            </a:r>
            <a:r>
              <a:rPr lang="en-US" sz="30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sz="3000" dirty="0" err="1">
                <a:solidFill>
                  <a:schemeClr val="accent2">
                    <a:lumMod val="75000"/>
                  </a:schemeClr>
                </a:solidFill>
                <a:latin typeface="Times New Roman" pitchFamily="18" charset="0"/>
                <a:ea typeface="Tahoma" panose="020B0604030504040204" pitchFamily="34" charset="0"/>
                <a:cs typeface="Times New Roman" pitchFamily="18" charset="0"/>
              </a:rPr>
              <a:t>quân</a:t>
            </a:r>
            <a:r>
              <a:rPr lang="en-US" sz="30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sz="3000" dirty="0" err="1">
                <a:solidFill>
                  <a:schemeClr val="accent2">
                    <a:lumMod val="75000"/>
                  </a:schemeClr>
                </a:solidFill>
                <a:latin typeface="Times New Roman" pitchFamily="18" charset="0"/>
                <a:ea typeface="Tahoma" panose="020B0604030504040204" pitchFamily="34" charset="0"/>
                <a:cs typeface="Times New Roman" pitchFamily="18" charset="0"/>
              </a:rPr>
              <a:t>xâm</a:t>
            </a:r>
            <a:r>
              <a:rPr lang="en-US" sz="30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sz="3000" dirty="0" err="1">
                <a:solidFill>
                  <a:schemeClr val="accent2">
                    <a:lumMod val="75000"/>
                  </a:schemeClr>
                </a:solidFill>
                <a:latin typeface="Times New Roman" pitchFamily="18" charset="0"/>
                <a:ea typeface="Tahoma" panose="020B0604030504040204" pitchFamily="34" charset="0"/>
                <a:cs typeface="Times New Roman" pitchFamily="18" charset="0"/>
              </a:rPr>
              <a:t>lược</a:t>
            </a:r>
            <a:r>
              <a:rPr lang="en-US" sz="30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sz="3000" dirty="0" err="1">
                <a:solidFill>
                  <a:schemeClr val="accent2">
                    <a:lumMod val="75000"/>
                  </a:schemeClr>
                </a:solidFill>
                <a:latin typeface="Times New Roman" pitchFamily="18" charset="0"/>
                <a:ea typeface="Tahoma" panose="020B0604030504040204" pitchFamily="34" charset="0"/>
                <a:cs typeface="Times New Roman" pitchFamily="18" charset="0"/>
              </a:rPr>
              <a:t>Mông</a:t>
            </a:r>
            <a:r>
              <a:rPr lang="en-US" sz="3000" dirty="0">
                <a:solidFill>
                  <a:schemeClr val="accent2">
                    <a:lumMod val="75000"/>
                  </a:schemeClr>
                </a:solidFill>
                <a:latin typeface="Times New Roman" pitchFamily="18" charset="0"/>
                <a:ea typeface="Tahoma" panose="020B0604030504040204" pitchFamily="34" charset="0"/>
                <a:cs typeface="Times New Roman" pitchFamily="18" charset="0"/>
              </a:rPr>
              <a:t> - </a:t>
            </a:r>
            <a:r>
              <a:rPr lang="en-US" sz="3000" dirty="0" err="1">
                <a:solidFill>
                  <a:schemeClr val="accent2">
                    <a:lumMod val="75000"/>
                  </a:schemeClr>
                </a:solidFill>
                <a:latin typeface="Times New Roman" pitchFamily="18" charset="0"/>
                <a:ea typeface="Tahoma" panose="020B0604030504040204" pitchFamily="34" charset="0"/>
                <a:cs typeface="Times New Roman" pitchFamily="18" charset="0"/>
              </a:rPr>
              <a:t>Nguyên</a:t>
            </a:r>
            <a:endParaRPr lang="en-US" sz="3000" dirty="0">
              <a:solidFill>
                <a:schemeClr val="accent2">
                  <a:lumMod val="75000"/>
                </a:schemeClr>
              </a:solidFill>
              <a:latin typeface="Times New Roman" pitchFamily="18" charset="0"/>
              <a:ea typeface="Tahoma" panose="020B0604030504040204" pitchFamily="34" charset="0"/>
              <a:cs typeface="Times New Roman"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tdongvang">
            <a:extLst>
              <a:ext uri="{FF2B5EF4-FFF2-40B4-BE49-F238E27FC236}">
                <a16:creationId xmlns:a16="http://schemas.microsoft.com/office/drawing/2014/main" id="{B642B1B2-8596-47E7-8DBE-39868F2808F6}"/>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59907" y="787136"/>
            <a:ext cx="6096000" cy="5080000"/>
          </a:xfrm>
          <a:prstGeom prst="rect">
            <a:avLst/>
          </a:prstGeom>
          <a:noFill/>
          <a:ln>
            <a:noFill/>
          </a:ln>
          <a:effectLst>
            <a:outerShdw dist="35921" dir="2700000" algn="ctr" rotWithShape="0">
              <a:srgbClr val="5F5F5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C10047DF-E9FF-406A-BFD7-7D67007C2C76}"/>
              </a:ext>
            </a:extLst>
          </p:cNvPr>
          <p:cNvSpPr/>
          <p:nvPr/>
        </p:nvSpPr>
        <p:spPr>
          <a:xfrm>
            <a:off x="1939416" y="2095502"/>
            <a:ext cx="8719852" cy="707886"/>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4000" b="1" spc="42"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ahoma" pitchFamily="34" charset="0"/>
                <a:cs typeface="Tahoma" pitchFamily="34" charset="0"/>
              </a:rPr>
              <a:t>CHÚC CÁC EM HỌC TỐT!</a:t>
            </a:r>
          </a:p>
        </p:txBody>
      </p:sp>
      <p:grpSp>
        <p:nvGrpSpPr>
          <p:cNvPr id="40964" name="Group 2">
            <a:extLst>
              <a:ext uri="{FF2B5EF4-FFF2-40B4-BE49-F238E27FC236}">
                <a16:creationId xmlns:a16="http://schemas.microsoft.com/office/drawing/2014/main" id="{20090E82-196B-4A1D-9002-A89382A20F52}"/>
              </a:ext>
            </a:extLst>
          </p:cNvPr>
          <p:cNvGrpSpPr>
            <a:grpSpLocks/>
          </p:cNvGrpSpPr>
          <p:nvPr/>
        </p:nvGrpSpPr>
        <p:grpSpPr bwMode="auto">
          <a:xfrm>
            <a:off x="1219729" y="444500"/>
            <a:ext cx="9752542" cy="5969000"/>
            <a:chOff x="18" y="11"/>
            <a:chExt cx="5724" cy="4298"/>
          </a:xfrm>
        </p:grpSpPr>
        <p:sp>
          <p:nvSpPr>
            <p:cNvPr id="40967" name="Freeform 3">
              <a:extLst>
                <a:ext uri="{FF2B5EF4-FFF2-40B4-BE49-F238E27FC236}">
                  <a16:creationId xmlns:a16="http://schemas.microsoft.com/office/drawing/2014/main" id="{5F6244F6-7F9D-4DD8-BE95-98D20F63507D}"/>
                </a:ext>
              </a:extLst>
            </p:cNvPr>
            <p:cNvSpPr>
              <a:spLocks noEditPoints="1"/>
            </p:cNvSpPr>
            <p:nvPr/>
          </p:nvSpPr>
          <p:spPr bwMode="auto">
            <a:xfrm>
              <a:off x="231" y="145"/>
              <a:ext cx="5298" cy="4030"/>
            </a:xfrm>
            <a:custGeom>
              <a:avLst/>
              <a:gdLst>
                <a:gd name="T0" fmla="*/ 278 w 5298"/>
                <a:gd name="T1" fmla="*/ 3904 h 4030"/>
                <a:gd name="T2" fmla="*/ 150 w 5298"/>
                <a:gd name="T3" fmla="*/ 3840 h 4030"/>
                <a:gd name="T4" fmla="*/ 73 w 5298"/>
                <a:gd name="T5" fmla="*/ 3985 h 4030"/>
                <a:gd name="T6" fmla="*/ 0 w 5298"/>
                <a:gd name="T7" fmla="*/ 3741 h 4030"/>
                <a:gd name="T8" fmla="*/ 128 w 5298"/>
                <a:gd name="T9" fmla="*/ 3613 h 4030"/>
                <a:gd name="T10" fmla="*/ 0 w 5298"/>
                <a:gd name="T11" fmla="*/ 3585 h 4030"/>
                <a:gd name="T12" fmla="*/ 44 w 5298"/>
                <a:gd name="T13" fmla="*/ 3365 h 4030"/>
                <a:gd name="T14" fmla="*/ 95 w 5298"/>
                <a:gd name="T15" fmla="*/ 3585 h 4030"/>
                <a:gd name="T16" fmla="*/ 381 w 5298"/>
                <a:gd name="T17" fmla="*/ 3916 h 4030"/>
                <a:gd name="T18" fmla="*/ 879 w 5298"/>
                <a:gd name="T19" fmla="*/ 4003 h 4030"/>
                <a:gd name="T20" fmla="*/ 887 w 5298"/>
                <a:gd name="T21" fmla="*/ 4030 h 4030"/>
                <a:gd name="T22" fmla="*/ 557 w 5298"/>
                <a:gd name="T23" fmla="*/ 4030 h 4030"/>
                <a:gd name="T24" fmla="*/ 498 w 5298"/>
                <a:gd name="T25" fmla="*/ 3987 h 4030"/>
                <a:gd name="T26" fmla="*/ 381 w 5298"/>
                <a:gd name="T27" fmla="*/ 4012 h 4030"/>
                <a:gd name="T28" fmla="*/ 5254 w 5298"/>
                <a:gd name="T29" fmla="*/ 4003 h 4030"/>
                <a:gd name="T30" fmla="*/ 5221 w 5298"/>
                <a:gd name="T31" fmla="*/ 3886 h 4030"/>
                <a:gd name="T32" fmla="*/ 5254 w 5298"/>
                <a:gd name="T33" fmla="*/ 3904 h 4030"/>
                <a:gd name="T34" fmla="*/ 5163 w 5298"/>
                <a:gd name="T35" fmla="*/ 3927 h 4030"/>
                <a:gd name="T36" fmla="*/ 5199 w 5298"/>
                <a:gd name="T37" fmla="*/ 3718 h 4030"/>
                <a:gd name="T38" fmla="*/ 5199 w 5298"/>
                <a:gd name="T39" fmla="*/ 3666 h 4030"/>
                <a:gd name="T40" fmla="*/ 5229 w 5298"/>
                <a:gd name="T41" fmla="*/ 3491 h 4030"/>
                <a:gd name="T42" fmla="*/ 5229 w 5298"/>
                <a:gd name="T43" fmla="*/ 3393 h 4030"/>
                <a:gd name="T44" fmla="*/ 5207 w 5298"/>
                <a:gd name="T45" fmla="*/ 3776 h 4030"/>
                <a:gd name="T46" fmla="*/ 4613 w 5298"/>
                <a:gd name="T47" fmla="*/ 3925 h 4030"/>
                <a:gd name="T48" fmla="*/ 4261 w 5298"/>
                <a:gd name="T49" fmla="*/ 3964 h 4030"/>
                <a:gd name="T50" fmla="*/ 4595 w 5298"/>
                <a:gd name="T51" fmla="*/ 3996 h 4030"/>
                <a:gd name="T52" fmla="*/ 4701 w 5298"/>
                <a:gd name="T53" fmla="*/ 4003 h 4030"/>
                <a:gd name="T54" fmla="*/ 4800 w 5298"/>
                <a:gd name="T55" fmla="*/ 4030 h 4030"/>
                <a:gd name="T56" fmla="*/ 5251 w 5298"/>
                <a:gd name="T57" fmla="*/ 3776 h 4030"/>
                <a:gd name="T58" fmla="*/ 5247 w 5298"/>
                <a:gd name="T59" fmla="*/ 688 h 4030"/>
                <a:gd name="T60" fmla="*/ 242 w 5298"/>
                <a:gd name="T61" fmla="*/ 144 h 4030"/>
                <a:gd name="T62" fmla="*/ 77 w 5298"/>
                <a:gd name="T63" fmla="*/ 211 h 4030"/>
                <a:gd name="T64" fmla="*/ 176 w 5298"/>
                <a:gd name="T65" fmla="*/ 84 h 4030"/>
                <a:gd name="T66" fmla="*/ 47 w 5298"/>
                <a:gd name="T67" fmla="*/ 254 h 4030"/>
                <a:gd name="T68" fmla="*/ 44 w 5298"/>
                <a:gd name="T69" fmla="*/ 323 h 4030"/>
                <a:gd name="T70" fmla="*/ 0 w 5298"/>
                <a:gd name="T71" fmla="*/ 385 h 4030"/>
                <a:gd name="T72" fmla="*/ 0 w 5298"/>
                <a:gd name="T73" fmla="*/ 566 h 4030"/>
                <a:gd name="T74" fmla="*/ 113 w 5298"/>
                <a:gd name="T75" fmla="*/ 566 h 4030"/>
                <a:gd name="T76" fmla="*/ 242 w 5298"/>
                <a:gd name="T77" fmla="*/ 167 h 4030"/>
                <a:gd name="T78" fmla="*/ 703 w 5298"/>
                <a:gd name="T79" fmla="*/ 59 h 4030"/>
                <a:gd name="T80" fmla="*/ 1037 w 5298"/>
                <a:gd name="T81" fmla="*/ 0 h 4030"/>
                <a:gd name="T82" fmla="*/ 652 w 5298"/>
                <a:gd name="T83" fmla="*/ 0 h 4030"/>
                <a:gd name="T84" fmla="*/ 447 w 5298"/>
                <a:gd name="T85" fmla="*/ 80 h 4030"/>
                <a:gd name="T86" fmla="*/ 403 w 5298"/>
                <a:gd name="T87" fmla="*/ 0 h 4030"/>
                <a:gd name="T88" fmla="*/ 242 w 5298"/>
                <a:gd name="T89" fmla="*/ 103 h 4030"/>
                <a:gd name="T90" fmla="*/ 5042 w 5298"/>
                <a:gd name="T91" fmla="*/ 48 h 4030"/>
                <a:gd name="T92" fmla="*/ 5097 w 5298"/>
                <a:gd name="T93" fmla="*/ 167 h 4030"/>
                <a:gd name="T94" fmla="*/ 5196 w 5298"/>
                <a:gd name="T95" fmla="*/ 84 h 4030"/>
                <a:gd name="T96" fmla="*/ 5298 w 5298"/>
                <a:gd name="T97" fmla="*/ 348 h 4030"/>
                <a:gd name="T98" fmla="*/ 5229 w 5298"/>
                <a:gd name="T99" fmla="*/ 392 h 4030"/>
                <a:gd name="T100" fmla="*/ 5298 w 5298"/>
                <a:gd name="T101" fmla="*/ 456 h 4030"/>
                <a:gd name="T102" fmla="*/ 5185 w 5298"/>
                <a:gd name="T103" fmla="*/ 665 h 4030"/>
                <a:gd name="T104" fmla="*/ 5130 w 5298"/>
                <a:gd name="T105" fmla="*/ 270 h 4030"/>
                <a:gd name="T106" fmla="*/ 4895 w 5298"/>
                <a:gd name="T107" fmla="*/ 59 h 4030"/>
                <a:gd name="T108" fmla="*/ 4375 w 5298"/>
                <a:gd name="T109" fmla="*/ 43 h 4030"/>
                <a:gd name="T110" fmla="*/ 4554 w 5298"/>
                <a:gd name="T111" fmla="*/ 43 h 4030"/>
                <a:gd name="T112" fmla="*/ 4683 w 5298"/>
                <a:gd name="T113" fmla="*/ 61 h 4030"/>
                <a:gd name="T114" fmla="*/ 4767 w 5298"/>
                <a:gd name="T115" fmla="*/ 61 h 4030"/>
                <a:gd name="T116" fmla="*/ 5298 w 5298"/>
                <a:gd name="T117" fmla="*/ 18 h 403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298"/>
                <a:gd name="T178" fmla="*/ 0 h 4030"/>
                <a:gd name="T179" fmla="*/ 5298 w 5298"/>
                <a:gd name="T180" fmla="*/ 4030 h 403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298" h="4030">
                  <a:moveTo>
                    <a:pt x="1062" y="3998"/>
                  </a:moveTo>
                  <a:lnTo>
                    <a:pt x="4236" y="3998"/>
                  </a:lnTo>
                  <a:lnTo>
                    <a:pt x="4236" y="4030"/>
                  </a:lnTo>
                  <a:lnTo>
                    <a:pt x="1062" y="4030"/>
                  </a:lnTo>
                  <a:lnTo>
                    <a:pt x="1062" y="3998"/>
                  </a:lnTo>
                  <a:close/>
                  <a:moveTo>
                    <a:pt x="44" y="4003"/>
                  </a:moveTo>
                  <a:lnTo>
                    <a:pt x="337" y="4003"/>
                  </a:lnTo>
                  <a:lnTo>
                    <a:pt x="337" y="3886"/>
                  </a:lnTo>
                  <a:lnTo>
                    <a:pt x="242" y="3886"/>
                  </a:lnTo>
                  <a:lnTo>
                    <a:pt x="242" y="3904"/>
                  </a:lnTo>
                  <a:lnTo>
                    <a:pt x="278" y="3904"/>
                  </a:lnTo>
                  <a:lnTo>
                    <a:pt x="308" y="3904"/>
                  </a:lnTo>
                  <a:lnTo>
                    <a:pt x="308" y="3982"/>
                  </a:lnTo>
                  <a:lnTo>
                    <a:pt x="256" y="3982"/>
                  </a:lnTo>
                  <a:lnTo>
                    <a:pt x="201" y="3982"/>
                  </a:lnTo>
                  <a:lnTo>
                    <a:pt x="201" y="3886"/>
                  </a:lnTo>
                  <a:lnTo>
                    <a:pt x="77" y="3886"/>
                  </a:lnTo>
                  <a:lnTo>
                    <a:pt x="77" y="3852"/>
                  </a:lnTo>
                  <a:lnTo>
                    <a:pt x="77" y="3819"/>
                  </a:lnTo>
                  <a:lnTo>
                    <a:pt x="113" y="3819"/>
                  </a:lnTo>
                  <a:lnTo>
                    <a:pt x="150" y="3819"/>
                  </a:lnTo>
                  <a:lnTo>
                    <a:pt x="150" y="3840"/>
                  </a:lnTo>
                  <a:lnTo>
                    <a:pt x="110" y="3840"/>
                  </a:lnTo>
                  <a:lnTo>
                    <a:pt x="110" y="3863"/>
                  </a:lnTo>
                  <a:lnTo>
                    <a:pt x="201" y="3863"/>
                  </a:lnTo>
                  <a:lnTo>
                    <a:pt x="201" y="3801"/>
                  </a:lnTo>
                  <a:lnTo>
                    <a:pt x="44" y="3801"/>
                  </a:lnTo>
                  <a:lnTo>
                    <a:pt x="44" y="3904"/>
                  </a:lnTo>
                  <a:lnTo>
                    <a:pt x="176" y="3904"/>
                  </a:lnTo>
                  <a:lnTo>
                    <a:pt x="176" y="3925"/>
                  </a:lnTo>
                  <a:lnTo>
                    <a:pt x="176" y="3946"/>
                  </a:lnTo>
                  <a:lnTo>
                    <a:pt x="176" y="3964"/>
                  </a:lnTo>
                  <a:lnTo>
                    <a:pt x="176" y="3985"/>
                  </a:lnTo>
                  <a:lnTo>
                    <a:pt x="73" y="3985"/>
                  </a:lnTo>
                  <a:lnTo>
                    <a:pt x="73" y="3964"/>
                  </a:lnTo>
                  <a:lnTo>
                    <a:pt x="73" y="3946"/>
                  </a:lnTo>
                  <a:lnTo>
                    <a:pt x="102" y="3946"/>
                  </a:lnTo>
                  <a:lnTo>
                    <a:pt x="102" y="3964"/>
                  </a:lnTo>
                  <a:lnTo>
                    <a:pt x="135" y="3964"/>
                  </a:lnTo>
                  <a:lnTo>
                    <a:pt x="135" y="3927"/>
                  </a:lnTo>
                  <a:lnTo>
                    <a:pt x="44" y="3927"/>
                  </a:lnTo>
                  <a:lnTo>
                    <a:pt x="44" y="4003"/>
                  </a:lnTo>
                  <a:close/>
                  <a:moveTo>
                    <a:pt x="47" y="3776"/>
                  </a:moveTo>
                  <a:lnTo>
                    <a:pt x="47" y="3760"/>
                  </a:lnTo>
                  <a:lnTo>
                    <a:pt x="0" y="3760"/>
                  </a:lnTo>
                  <a:lnTo>
                    <a:pt x="0" y="3741"/>
                  </a:lnTo>
                  <a:lnTo>
                    <a:pt x="0" y="3721"/>
                  </a:lnTo>
                  <a:lnTo>
                    <a:pt x="0" y="3700"/>
                  </a:lnTo>
                  <a:lnTo>
                    <a:pt x="0" y="3682"/>
                  </a:lnTo>
                  <a:lnTo>
                    <a:pt x="51" y="3682"/>
                  </a:lnTo>
                  <a:lnTo>
                    <a:pt x="99" y="3682"/>
                  </a:lnTo>
                  <a:lnTo>
                    <a:pt x="99" y="3718"/>
                  </a:lnTo>
                  <a:lnTo>
                    <a:pt x="69" y="3718"/>
                  </a:lnTo>
                  <a:lnTo>
                    <a:pt x="69" y="3707"/>
                  </a:lnTo>
                  <a:lnTo>
                    <a:pt x="44" y="3707"/>
                  </a:lnTo>
                  <a:lnTo>
                    <a:pt x="44" y="3735"/>
                  </a:lnTo>
                  <a:lnTo>
                    <a:pt x="128" y="3735"/>
                  </a:lnTo>
                  <a:lnTo>
                    <a:pt x="128" y="3613"/>
                  </a:lnTo>
                  <a:lnTo>
                    <a:pt x="44" y="3613"/>
                  </a:lnTo>
                  <a:lnTo>
                    <a:pt x="44" y="3638"/>
                  </a:lnTo>
                  <a:lnTo>
                    <a:pt x="69" y="3638"/>
                  </a:lnTo>
                  <a:lnTo>
                    <a:pt x="69" y="3629"/>
                  </a:lnTo>
                  <a:lnTo>
                    <a:pt x="99" y="3629"/>
                  </a:lnTo>
                  <a:lnTo>
                    <a:pt x="99" y="3666"/>
                  </a:lnTo>
                  <a:lnTo>
                    <a:pt x="51" y="3666"/>
                  </a:lnTo>
                  <a:lnTo>
                    <a:pt x="0" y="3666"/>
                  </a:lnTo>
                  <a:lnTo>
                    <a:pt x="0" y="3645"/>
                  </a:lnTo>
                  <a:lnTo>
                    <a:pt x="0" y="3624"/>
                  </a:lnTo>
                  <a:lnTo>
                    <a:pt x="0" y="3606"/>
                  </a:lnTo>
                  <a:lnTo>
                    <a:pt x="0" y="3585"/>
                  </a:lnTo>
                  <a:lnTo>
                    <a:pt x="55" y="3585"/>
                  </a:lnTo>
                  <a:lnTo>
                    <a:pt x="55" y="3574"/>
                  </a:lnTo>
                  <a:lnTo>
                    <a:pt x="0" y="3574"/>
                  </a:lnTo>
                  <a:lnTo>
                    <a:pt x="0" y="3549"/>
                  </a:lnTo>
                  <a:lnTo>
                    <a:pt x="69" y="3549"/>
                  </a:lnTo>
                  <a:lnTo>
                    <a:pt x="69" y="3491"/>
                  </a:lnTo>
                  <a:lnTo>
                    <a:pt x="44" y="3491"/>
                  </a:lnTo>
                  <a:lnTo>
                    <a:pt x="0" y="3491"/>
                  </a:lnTo>
                  <a:lnTo>
                    <a:pt x="0" y="3464"/>
                  </a:lnTo>
                  <a:lnTo>
                    <a:pt x="0" y="3393"/>
                  </a:lnTo>
                  <a:lnTo>
                    <a:pt x="0" y="3365"/>
                  </a:lnTo>
                  <a:lnTo>
                    <a:pt x="44" y="3365"/>
                  </a:lnTo>
                  <a:lnTo>
                    <a:pt x="69" y="3365"/>
                  </a:lnTo>
                  <a:lnTo>
                    <a:pt x="106" y="3365"/>
                  </a:lnTo>
                  <a:lnTo>
                    <a:pt x="113" y="3365"/>
                  </a:lnTo>
                  <a:lnTo>
                    <a:pt x="113" y="3439"/>
                  </a:lnTo>
                  <a:lnTo>
                    <a:pt x="69" y="3439"/>
                  </a:lnTo>
                  <a:lnTo>
                    <a:pt x="69" y="3393"/>
                  </a:lnTo>
                  <a:lnTo>
                    <a:pt x="44" y="3393"/>
                  </a:lnTo>
                  <a:lnTo>
                    <a:pt x="44" y="3464"/>
                  </a:lnTo>
                  <a:lnTo>
                    <a:pt x="113" y="3464"/>
                  </a:lnTo>
                  <a:lnTo>
                    <a:pt x="113" y="3574"/>
                  </a:lnTo>
                  <a:lnTo>
                    <a:pt x="95" y="3574"/>
                  </a:lnTo>
                  <a:lnTo>
                    <a:pt x="95" y="3585"/>
                  </a:lnTo>
                  <a:lnTo>
                    <a:pt x="132" y="3585"/>
                  </a:lnTo>
                  <a:lnTo>
                    <a:pt x="168" y="3585"/>
                  </a:lnTo>
                  <a:lnTo>
                    <a:pt x="168" y="3760"/>
                  </a:lnTo>
                  <a:lnTo>
                    <a:pt x="132" y="3760"/>
                  </a:lnTo>
                  <a:lnTo>
                    <a:pt x="91" y="3760"/>
                  </a:lnTo>
                  <a:lnTo>
                    <a:pt x="91" y="3776"/>
                  </a:lnTo>
                  <a:lnTo>
                    <a:pt x="242" y="3776"/>
                  </a:lnTo>
                  <a:lnTo>
                    <a:pt x="242" y="3801"/>
                  </a:lnTo>
                  <a:lnTo>
                    <a:pt x="242" y="3863"/>
                  </a:lnTo>
                  <a:lnTo>
                    <a:pt x="381" y="3863"/>
                  </a:lnTo>
                  <a:lnTo>
                    <a:pt x="381" y="3891"/>
                  </a:lnTo>
                  <a:lnTo>
                    <a:pt x="381" y="3916"/>
                  </a:lnTo>
                  <a:lnTo>
                    <a:pt x="381" y="3943"/>
                  </a:lnTo>
                  <a:lnTo>
                    <a:pt x="381" y="3971"/>
                  </a:lnTo>
                  <a:lnTo>
                    <a:pt x="403" y="3971"/>
                  </a:lnTo>
                  <a:lnTo>
                    <a:pt x="403" y="3948"/>
                  </a:lnTo>
                  <a:lnTo>
                    <a:pt x="403" y="3925"/>
                  </a:lnTo>
                  <a:lnTo>
                    <a:pt x="685" y="3925"/>
                  </a:lnTo>
                  <a:lnTo>
                    <a:pt x="685" y="3948"/>
                  </a:lnTo>
                  <a:lnTo>
                    <a:pt x="685" y="3971"/>
                  </a:lnTo>
                  <a:lnTo>
                    <a:pt x="703" y="3971"/>
                  </a:lnTo>
                  <a:lnTo>
                    <a:pt x="703" y="3959"/>
                  </a:lnTo>
                  <a:lnTo>
                    <a:pt x="879" y="3959"/>
                  </a:lnTo>
                  <a:lnTo>
                    <a:pt x="879" y="4003"/>
                  </a:lnTo>
                  <a:lnTo>
                    <a:pt x="993" y="4003"/>
                  </a:lnTo>
                  <a:lnTo>
                    <a:pt x="993" y="3987"/>
                  </a:lnTo>
                  <a:lnTo>
                    <a:pt x="923" y="3987"/>
                  </a:lnTo>
                  <a:lnTo>
                    <a:pt x="923" y="3959"/>
                  </a:lnTo>
                  <a:lnTo>
                    <a:pt x="1037" y="3959"/>
                  </a:lnTo>
                  <a:lnTo>
                    <a:pt x="1037" y="3964"/>
                  </a:lnTo>
                  <a:lnTo>
                    <a:pt x="1037" y="3987"/>
                  </a:lnTo>
                  <a:lnTo>
                    <a:pt x="1037" y="4003"/>
                  </a:lnTo>
                  <a:lnTo>
                    <a:pt x="1037" y="4030"/>
                  </a:lnTo>
                  <a:lnTo>
                    <a:pt x="985" y="4030"/>
                  </a:lnTo>
                  <a:lnTo>
                    <a:pt x="938" y="4030"/>
                  </a:lnTo>
                  <a:lnTo>
                    <a:pt x="887" y="4030"/>
                  </a:lnTo>
                  <a:lnTo>
                    <a:pt x="835" y="4030"/>
                  </a:lnTo>
                  <a:lnTo>
                    <a:pt x="835" y="3987"/>
                  </a:lnTo>
                  <a:lnTo>
                    <a:pt x="744" y="3987"/>
                  </a:lnTo>
                  <a:lnTo>
                    <a:pt x="744" y="4030"/>
                  </a:lnTo>
                  <a:lnTo>
                    <a:pt x="703" y="4030"/>
                  </a:lnTo>
                  <a:lnTo>
                    <a:pt x="703" y="3996"/>
                  </a:lnTo>
                  <a:lnTo>
                    <a:pt x="685" y="3996"/>
                  </a:lnTo>
                  <a:lnTo>
                    <a:pt x="685" y="4030"/>
                  </a:lnTo>
                  <a:lnTo>
                    <a:pt x="652" y="4030"/>
                  </a:lnTo>
                  <a:lnTo>
                    <a:pt x="619" y="4030"/>
                  </a:lnTo>
                  <a:lnTo>
                    <a:pt x="590" y="4030"/>
                  </a:lnTo>
                  <a:lnTo>
                    <a:pt x="557" y="4030"/>
                  </a:lnTo>
                  <a:lnTo>
                    <a:pt x="557" y="3998"/>
                  </a:lnTo>
                  <a:lnTo>
                    <a:pt x="557" y="3969"/>
                  </a:lnTo>
                  <a:lnTo>
                    <a:pt x="615" y="3969"/>
                  </a:lnTo>
                  <a:lnTo>
                    <a:pt x="615" y="3987"/>
                  </a:lnTo>
                  <a:lnTo>
                    <a:pt x="597" y="3987"/>
                  </a:lnTo>
                  <a:lnTo>
                    <a:pt x="597" y="4003"/>
                  </a:lnTo>
                  <a:lnTo>
                    <a:pt x="641" y="4003"/>
                  </a:lnTo>
                  <a:lnTo>
                    <a:pt x="641" y="3950"/>
                  </a:lnTo>
                  <a:lnTo>
                    <a:pt x="447" y="3950"/>
                  </a:lnTo>
                  <a:lnTo>
                    <a:pt x="447" y="4003"/>
                  </a:lnTo>
                  <a:lnTo>
                    <a:pt x="498" y="4003"/>
                  </a:lnTo>
                  <a:lnTo>
                    <a:pt x="498" y="3987"/>
                  </a:lnTo>
                  <a:lnTo>
                    <a:pt x="473" y="3987"/>
                  </a:lnTo>
                  <a:lnTo>
                    <a:pt x="473" y="3969"/>
                  </a:lnTo>
                  <a:lnTo>
                    <a:pt x="531" y="3969"/>
                  </a:lnTo>
                  <a:lnTo>
                    <a:pt x="531" y="3998"/>
                  </a:lnTo>
                  <a:lnTo>
                    <a:pt x="531" y="4030"/>
                  </a:lnTo>
                  <a:lnTo>
                    <a:pt x="498" y="4030"/>
                  </a:lnTo>
                  <a:lnTo>
                    <a:pt x="469" y="4030"/>
                  </a:lnTo>
                  <a:lnTo>
                    <a:pt x="436" y="4030"/>
                  </a:lnTo>
                  <a:lnTo>
                    <a:pt x="403" y="4030"/>
                  </a:lnTo>
                  <a:lnTo>
                    <a:pt x="403" y="3996"/>
                  </a:lnTo>
                  <a:lnTo>
                    <a:pt x="381" y="3996"/>
                  </a:lnTo>
                  <a:lnTo>
                    <a:pt x="381" y="4012"/>
                  </a:lnTo>
                  <a:lnTo>
                    <a:pt x="381" y="4030"/>
                  </a:lnTo>
                  <a:lnTo>
                    <a:pt x="0" y="4030"/>
                  </a:lnTo>
                  <a:lnTo>
                    <a:pt x="0" y="4012"/>
                  </a:lnTo>
                  <a:lnTo>
                    <a:pt x="0" y="3776"/>
                  </a:lnTo>
                  <a:lnTo>
                    <a:pt x="47" y="3776"/>
                  </a:lnTo>
                  <a:close/>
                  <a:moveTo>
                    <a:pt x="278" y="3959"/>
                  </a:moveTo>
                  <a:lnTo>
                    <a:pt x="278" y="3927"/>
                  </a:lnTo>
                  <a:lnTo>
                    <a:pt x="242" y="3927"/>
                  </a:lnTo>
                  <a:lnTo>
                    <a:pt x="242" y="3959"/>
                  </a:lnTo>
                  <a:lnTo>
                    <a:pt x="278" y="3959"/>
                  </a:lnTo>
                  <a:close/>
                  <a:moveTo>
                    <a:pt x="5254" y="4003"/>
                  </a:moveTo>
                  <a:lnTo>
                    <a:pt x="4961" y="4003"/>
                  </a:lnTo>
                  <a:lnTo>
                    <a:pt x="4961" y="3886"/>
                  </a:lnTo>
                  <a:lnTo>
                    <a:pt x="5056" y="3886"/>
                  </a:lnTo>
                  <a:lnTo>
                    <a:pt x="5056" y="3904"/>
                  </a:lnTo>
                  <a:lnTo>
                    <a:pt x="5020" y="3904"/>
                  </a:lnTo>
                  <a:lnTo>
                    <a:pt x="4990" y="3904"/>
                  </a:lnTo>
                  <a:lnTo>
                    <a:pt x="4990" y="3982"/>
                  </a:lnTo>
                  <a:lnTo>
                    <a:pt x="5042" y="3982"/>
                  </a:lnTo>
                  <a:lnTo>
                    <a:pt x="5097" y="3982"/>
                  </a:lnTo>
                  <a:lnTo>
                    <a:pt x="5097" y="3886"/>
                  </a:lnTo>
                  <a:lnTo>
                    <a:pt x="5221" y="3886"/>
                  </a:lnTo>
                  <a:lnTo>
                    <a:pt x="5221" y="3852"/>
                  </a:lnTo>
                  <a:lnTo>
                    <a:pt x="5221" y="3819"/>
                  </a:lnTo>
                  <a:lnTo>
                    <a:pt x="5185" y="3819"/>
                  </a:lnTo>
                  <a:lnTo>
                    <a:pt x="5148" y="3819"/>
                  </a:lnTo>
                  <a:lnTo>
                    <a:pt x="5148" y="3840"/>
                  </a:lnTo>
                  <a:lnTo>
                    <a:pt x="5188" y="3840"/>
                  </a:lnTo>
                  <a:lnTo>
                    <a:pt x="5188" y="3863"/>
                  </a:lnTo>
                  <a:lnTo>
                    <a:pt x="5097" y="3863"/>
                  </a:lnTo>
                  <a:lnTo>
                    <a:pt x="5097" y="3801"/>
                  </a:lnTo>
                  <a:lnTo>
                    <a:pt x="5254" y="3801"/>
                  </a:lnTo>
                  <a:lnTo>
                    <a:pt x="5254" y="3904"/>
                  </a:lnTo>
                  <a:lnTo>
                    <a:pt x="5122" y="3904"/>
                  </a:lnTo>
                  <a:lnTo>
                    <a:pt x="5122" y="3925"/>
                  </a:lnTo>
                  <a:lnTo>
                    <a:pt x="5122" y="3946"/>
                  </a:lnTo>
                  <a:lnTo>
                    <a:pt x="5122" y="3964"/>
                  </a:lnTo>
                  <a:lnTo>
                    <a:pt x="5122" y="3985"/>
                  </a:lnTo>
                  <a:lnTo>
                    <a:pt x="5225" y="3985"/>
                  </a:lnTo>
                  <a:lnTo>
                    <a:pt x="5225" y="3964"/>
                  </a:lnTo>
                  <a:lnTo>
                    <a:pt x="5225" y="3946"/>
                  </a:lnTo>
                  <a:lnTo>
                    <a:pt x="5196" y="3946"/>
                  </a:lnTo>
                  <a:lnTo>
                    <a:pt x="5196" y="3964"/>
                  </a:lnTo>
                  <a:lnTo>
                    <a:pt x="5163" y="3964"/>
                  </a:lnTo>
                  <a:lnTo>
                    <a:pt x="5163" y="3927"/>
                  </a:lnTo>
                  <a:lnTo>
                    <a:pt x="5254" y="3927"/>
                  </a:lnTo>
                  <a:lnTo>
                    <a:pt x="5254" y="4003"/>
                  </a:lnTo>
                  <a:close/>
                  <a:moveTo>
                    <a:pt x="5251" y="3776"/>
                  </a:moveTo>
                  <a:lnTo>
                    <a:pt x="5251" y="3760"/>
                  </a:lnTo>
                  <a:lnTo>
                    <a:pt x="5298" y="3760"/>
                  </a:lnTo>
                  <a:lnTo>
                    <a:pt x="5298" y="3741"/>
                  </a:lnTo>
                  <a:lnTo>
                    <a:pt x="5298" y="3721"/>
                  </a:lnTo>
                  <a:lnTo>
                    <a:pt x="5298" y="3700"/>
                  </a:lnTo>
                  <a:lnTo>
                    <a:pt x="5298" y="3682"/>
                  </a:lnTo>
                  <a:lnTo>
                    <a:pt x="5247" y="3682"/>
                  </a:lnTo>
                  <a:lnTo>
                    <a:pt x="5199" y="3682"/>
                  </a:lnTo>
                  <a:lnTo>
                    <a:pt x="5199" y="3718"/>
                  </a:lnTo>
                  <a:lnTo>
                    <a:pt x="5229" y="3718"/>
                  </a:lnTo>
                  <a:lnTo>
                    <a:pt x="5229" y="3707"/>
                  </a:lnTo>
                  <a:lnTo>
                    <a:pt x="5254" y="3707"/>
                  </a:lnTo>
                  <a:lnTo>
                    <a:pt x="5254" y="3735"/>
                  </a:lnTo>
                  <a:lnTo>
                    <a:pt x="5170" y="3735"/>
                  </a:lnTo>
                  <a:lnTo>
                    <a:pt x="5170" y="3613"/>
                  </a:lnTo>
                  <a:lnTo>
                    <a:pt x="5254" y="3613"/>
                  </a:lnTo>
                  <a:lnTo>
                    <a:pt x="5254" y="3638"/>
                  </a:lnTo>
                  <a:lnTo>
                    <a:pt x="5229" y="3638"/>
                  </a:lnTo>
                  <a:lnTo>
                    <a:pt x="5229" y="3629"/>
                  </a:lnTo>
                  <a:lnTo>
                    <a:pt x="5199" y="3629"/>
                  </a:lnTo>
                  <a:lnTo>
                    <a:pt x="5199" y="3666"/>
                  </a:lnTo>
                  <a:lnTo>
                    <a:pt x="5247" y="3666"/>
                  </a:lnTo>
                  <a:lnTo>
                    <a:pt x="5298" y="3666"/>
                  </a:lnTo>
                  <a:lnTo>
                    <a:pt x="5298" y="3645"/>
                  </a:lnTo>
                  <a:lnTo>
                    <a:pt x="5298" y="3624"/>
                  </a:lnTo>
                  <a:lnTo>
                    <a:pt x="5298" y="3606"/>
                  </a:lnTo>
                  <a:lnTo>
                    <a:pt x="5298" y="3585"/>
                  </a:lnTo>
                  <a:lnTo>
                    <a:pt x="5243" y="3585"/>
                  </a:lnTo>
                  <a:lnTo>
                    <a:pt x="5243" y="3574"/>
                  </a:lnTo>
                  <a:lnTo>
                    <a:pt x="5298" y="3574"/>
                  </a:lnTo>
                  <a:lnTo>
                    <a:pt x="5298" y="3549"/>
                  </a:lnTo>
                  <a:lnTo>
                    <a:pt x="5229" y="3549"/>
                  </a:lnTo>
                  <a:lnTo>
                    <a:pt x="5229" y="3491"/>
                  </a:lnTo>
                  <a:lnTo>
                    <a:pt x="5254" y="3491"/>
                  </a:lnTo>
                  <a:lnTo>
                    <a:pt x="5298" y="3491"/>
                  </a:lnTo>
                  <a:lnTo>
                    <a:pt x="5298" y="3464"/>
                  </a:lnTo>
                  <a:lnTo>
                    <a:pt x="5298" y="3393"/>
                  </a:lnTo>
                  <a:lnTo>
                    <a:pt x="5298" y="3365"/>
                  </a:lnTo>
                  <a:lnTo>
                    <a:pt x="5254" y="3365"/>
                  </a:lnTo>
                  <a:lnTo>
                    <a:pt x="5229" y="3365"/>
                  </a:lnTo>
                  <a:lnTo>
                    <a:pt x="5192" y="3365"/>
                  </a:lnTo>
                  <a:lnTo>
                    <a:pt x="5185" y="3365"/>
                  </a:lnTo>
                  <a:lnTo>
                    <a:pt x="5185" y="3439"/>
                  </a:lnTo>
                  <a:lnTo>
                    <a:pt x="5229" y="3439"/>
                  </a:lnTo>
                  <a:lnTo>
                    <a:pt x="5229" y="3393"/>
                  </a:lnTo>
                  <a:lnTo>
                    <a:pt x="5254" y="3393"/>
                  </a:lnTo>
                  <a:lnTo>
                    <a:pt x="5254" y="3464"/>
                  </a:lnTo>
                  <a:lnTo>
                    <a:pt x="5185" y="3464"/>
                  </a:lnTo>
                  <a:lnTo>
                    <a:pt x="5185" y="3574"/>
                  </a:lnTo>
                  <a:lnTo>
                    <a:pt x="5203" y="3574"/>
                  </a:lnTo>
                  <a:lnTo>
                    <a:pt x="5203" y="3585"/>
                  </a:lnTo>
                  <a:lnTo>
                    <a:pt x="5166" y="3585"/>
                  </a:lnTo>
                  <a:lnTo>
                    <a:pt x="5130" y="3585"/>
                  </a:lnTo>
                  <a:lnTo>
                    <a:pt x="5130" y="3760"/>
                  </a:lnTo>
                  <a:lnTo>
                    <a:pt x="5166" y="3760"/>
                  </a:lnTo>
                  <a:lnTo>
                    <a:pt x="5207" y="3760"/>
                  </a:lnTo>
                  <a:lnTo>
                    <a:pt x="5207" y="3776"/>
                  </a:lnTo>
                  <a:lnTo>
                    <a:pt x="5056" y="3776"/>
                  </a:lnTo>
                  <a:lnTo>
                    <a:pt x="5056" y="3801"/>
                  </a:lnTo>
                  <a:lnTo>
                    <a:pt x="5056" y="3863"/>
                  </a:lnTo>
                  <a:lnTo>
                    <a:pt x="4917" y="3863"/>
                  </a:lnTo>
                  <a:lnTo>
                    <a:pt x="4917" y="3891"/>
                  </a:lnTo>
                  <a:lnTo>
                    <a:pt x="4917" y="3916"/>
                  </a:lnTo>
                  <a:lnTo>
                    <a:pt x="4917" y="3943"/>
                  </a:lnTo>
                  <a:lnTo>
                    <a:pt x="4917" y="3971"/>
                  </a:lnTo>
                  <a:lnTo>
                    <a:pt x="4895" y="3971"/>
                  </a:lnTo>
                  <a:lnTo>
                    <a:pt x="4895" y="3948"/>
                  </a:lnTo>
                  <a:lnTo>
                    <a:pt x="4895" y="3925"/>
                  </a:lnTo>
                  <a:lnTo>
                    <a:pt x="4613" y="3925"/>
                  </a:lnTo>
                  <a:lnTo>
                    <a:pt x="4613" y="3948"/>
                  </a:lnTo>
                  <a:lnTo>
                    <a:pt x="4613" y="3971"/>
                  </a:lnTo>
                  <a:lnTo>
                    <a:pt x="4595" y="3971"/>
                  </a:lnTo>
                  <a:lnTo>
                    <a:pt x="4595" y="3959"/>
                  </a:lnTo>
                  <a:lnTo>
                    <a:pt x="4419" y="3959"/>
                  </a:lnTo>
                  <a:lnTo>
                    <a:pt x="4419" y="4003"/>
                  </a:lnTo>
                  <a:lnTo>
                    <a:pt x="4305" y="4003"/>
                  </a:lnTo>
                  <a:lnTo>
                    <a:pt x="4305" y="3987"/>
                  </a:lnTo>
                  <a:lnTo>
                    <a:pt x="4375" y="3987"/>
                  </a:lnTo>
                  <a:lnTo>
                    <a:pt x="4375" y="3959"/>
                  </a:lnTo>
                  <a:lnTo>
                    <a:pt x="4261" y="3959"/>
                  </a:lnTo>
                  <a:lnTo>
                    <a:pt x="4261" y="3964"/>
                  </a:lnTo>
                  <a:lnTo>
                    <a:pt x="4261" y="3987"/>
                  </a:lnTo>
                  <a:lnTo>
                    <a:pt x="4261" y="4003"/>
                  </a:lnTo>
                  <a:lnTo>
                    <a:pt x="4261" y="4030"/>
                  </a:lnTo>
                  <a:lnTo>
                    <a:pt x="4313" y="4030"/>
                  </a:lnTo>
                  <a:lnTo>
                    <a:pt x="4360" y="4030"/>
                  </a:lnTo>
                  <a:lnTo>
                    <a:pt x="4411" y="4030"/>
                  </a:lnTo>
                  <a:lnTo>
                    <a:pt x="4463" y="4030"/>
                  </a:lnTo>
                  <a:lnTo>
                    <a:pt x="4463" y="3987"/>
                  </a:lnTo>
                  <a:lnTo>
                    <a:pt x="4554" y="3987"/>
                  </a:lnTo>
                  <a:lnTo>
                    <a:pt x="4554" y="4030"/>
                  </a:lnTo>
                  <a:lnTo>
                    <a:pt x="4595" y="4030"/>
                  </a:lnTo>
                  <a:lnTo>
                    <a:pt x="4595" y="3996"/>
                  </a:lnTo>
                  <a:lnTo>
                    <a:pt x="4613" y="3996"/>
                  </a:lnTo>
                  <a:lnTo>
                    <a:pt x="4613" y="4030"/>
                  </a:lnTo>
                  <a:lnTo>
                    <a:pt x="4646" y="4030"/>
                  </a:lnTo>
                  <a:lnTo>
                    <a:pt x="4679" y="4030"/>
                  </a:lnTo>
                  <a:lnTo>
                    <a:pt x="4708" y="4030"/>
                  </a:lnTo>
                  <a:lnTo>
                    <a:pt x="4741" y="4030"/>
                  </a:lnTo>
                  <a:lnTo>
                    <a:pt x="4741" y="3998"/>
                  </a:lnTo>
                  <a:lnTo>
                    <a:pt x="4741" y="3969"/>
                  </a:lnTo>
                  <a:lnTo>
                    <a:pt x="4683" y="3969"/>
                  </a:lnTo>
                  <a:lnTo>
                    <a:pt x="4683" y="3987"/>
                  </a:lnTo>
                  <a:lnTo>
                    <a:pt x="4701" y="3987"/>
                  </a:lnTo>
                  <a:lnTo>
                    <a:pt x="4701" y="4003"/>
                  </a:lnTo>
                  <a:lnTo>
                    <a:pt x="4657" y="4003"/>
                  </a:lnTo>
                  <a:lnTo>
                    <a:pt x="4657" y="3950"/>
                  </a:lnTo>
                  <a:lnTo>
                    <a:pt x="4851" y="3950"/>
                  </a:lnTo>
                  <a:lnTo>
                    <a:pt x="4851" y="4003"/>
                  </a:lnTo>
                  <a:lnTo>
                    <a:pt x="4800" y="4003"/>
                  </a:lnTo>
                  <a:lnTo>
                    <a:pt x="4800" y="3987"/>
                  </a:lnTo>
                  <a:lnTo>
                    <a:pt x="4825" y="3987"/>
                  </a:lnTo>
                  <a:lnTo>
                    <a:pt x="4825" y="3969"/>
                  </a:lnTo>
                  <a:lnTo>
                    <a:pt x="4767" y="3969"/>
                  </a:lnTo>
                  <a:lnTo>
                    <a:pt x="4767" y="3998"/>
                  </a:lnTo>
                  <a:lnTo>
                    <a:pt x="4767" y="4030"/>
                  </a:lnTo>
                  <a:lnTo>
                    <a:pt x="4800" y="4030"/>
                  </a:lnTo>
                  <a:lnTo>
                    <a:pt x="4829" y="4030"/>
                  </a:lnTo>
                  <a:lnTo>
                    <a:pt x="4862" y="4030"/>
                  </a:lnTo>
                  <a:lnTo>
                    <a:pt x="4895" y="4030"/>
                  </a:lnTo>
                  <a:lnTo>
                    <a:pt x="4895" y="3996"/>
                  </a:lnTo>
                  <a:lnTo>
                    <a:pt x="4917" y="3996"/>
                  </a:lnTo>
                  <a:lnTo>
                    <a:pt x="4917" y="4012"/>
                  </a:lnTo>
                  <a:lnTo>
                    <a:pt x="4917" y="4030"/>
                  </a:lnTo>
                  <a:lnTo>
                    <a:pt x="5298" y="4030"/>
                  </a:lnTo>
                  <a:lnTo>
                    <a:pt x="5298" y="4012"/>
                  </a:lnTo>
                  <a:lnTo>
                    <a:pt x="5298" y="3776"/>
                  </a:lnTo>
                  <a:lnTo>
                    <a:pt x="5251" y="3776"/>
                  </a:lnTo>
                  <a:close/>
                  <a:moveTo>
                    <a:pt x="5020" y="3959"/>
                  </a:moveTo>
                  <a:lnTo>
                    <a:pt x="5020" y="3927"/>
                  </a:lnTo>
                  <a:lnTo>
                    <a:pt x="5056" y="3927"/>
                  </a:lnTo>
                  <a:lnTo>
                    <a:pt x="5056" y="3959"/>
                  </a:lnTo>
                  <a:lnTo>
                    <a:pt x="5020" y="3959"/>
                  </a:lnTo>
                  <a:close/>
                  <a:moveTo>
                    <a:pt x="0" y="3342"/>
                  </a:moveTo>
                  <a:lnTo>
                    <a:pt x="0" y="688"/>
                  </a:lnTo>
                  <a:lnTo>
                    <a:pt x="51" y="688"/>
                  </a:lnTo>
                  <a:lnTo>
                    <a:pt x="51" y="3342"/>
                  </a:lnTo>
                  <a:lnTo>
                    <a:pt x="0" y="3342"/>
                  </a:lnTo>
                  <a:close/>
                  <a:moveTo>
                    <a:pt x="5247" y="3342"/>
                  </a:moveTo>
                  <a:lnTo>
                    <a:pt x="5247" y="688"/>
                  </a:lnTo>
                  <a:lnTo>
                    <a:pt x="5298" y="688"/>
                  </a:lnTo>
                  <a:lnTo>
                    <a:pt x="5298" y="3342"/>
                  </a:lnTo>
                  <a:lnTo>
                    <a:pt x="5247" y="3342"/>
                  </a:lnTo>
                  <a:close/>
                  <a:moveTo>
                    <a:pt x="1062" y="0"/>
                  </a:moveTo>
                  <a:lnTo>
                    <a:pt x="4236" y="0"/>
                  </a:lnTo>
                  <a:lnTo>
                    <a:pt x="4236" y="32"/>
                  </a:lnTo>
                  <a:lnTo>
                    <a:pt x="1062" y="32"/>
                  </a:lnTo>
                  <a:lnTo>
                    <a:pt x="1062" y="0"/>
                  </a:lnTo>
                  <a:close/>
                  <a:moveTo>
                    <a:pt x="44" y="27"/>
                  </a:moveTo>
                  <a:lnTo>
                    <a:pt x="337" y="27"/>
                  </a:lnTo>
                  <a:lnTo>
                    <a:pt x="337" y="144"/>
                  </a:lnTo>
                  <a:lnTo>
                    <a:pt x="242" y="144"/>
                  </a:lnTo>
                  <a:lnTo>
                    <a:pt x="242" y="126"/>
                  </a:lnTo>
                  <a:lnTo>
                    <a:pt x="278" y="126"/>
                  </a:lnTo>
                  <a:lnTo>
                    <a:pt x="308" y="126"/>
                  </a:lnTo>
                  <a:lnTo>
                    <a:pt x="308" y="48"/>
                  </a:lnTo>
                  <a:lnTo>
                    <a:pt x="256" y="48"/>
                  </a:lnTo>
                  <a:lnTo>
                    <a:pt x="201" y="48"/>
                  </a:lnTo>
                  <a:lnTo>
                    <a:pt x="201" y="144"/>
                  </a:lnTo>
                  <a:lnTo>
                    <a:pt x="77" y="144"/>
                  </a:lnTo>
                  <a:lnTo>
                    <a:pt x="77" y="178"/>
                  </a:lnTo>
                  <a:lnTo>
                    <a:pt x="77" y="211"/>
                  </a:lnTo>
                  <a:lnTo>
                    <a:pt x="113" y="211"/>
                  </a:lnTo>
                  <a:lnTo>
                    <a:pt x="150" y="211"/>
                  </a:lnTo>
                  <a:lnTo>
                    <a:pt x="150" y="190"/>
                  </a:lnTo>
                  <a:lnTo>
                    <a:pt x="110" y="190"/>
                  </a:lnTo>
                  <a:lnTo>
                    <a:pt x="110" y="167"/>
                  </a:lnTo>
                  <a:lnTo>
                    <a:pt x="201" y="167"/>
                  </a:lnTo>
                  <a:lnTo>
                    <a:pt x="201" y="229"/>
                  </a:lnTo>
                  <a:lnTo>
                    <a:pt x="44" y="229"/>
                  </a:lnTo>
                  <a:lnTo>
                    <a:pt x="44" y="126"/>
                  </a:lnTo>
                  <a:lnTo>
                    <a:pt x="176" y="126"/>
                  </a:lnTo>
                  <a:lnTo>
                    <a:pt x="176" y="105"/>
                  </a:lnTo>
                  <a:lnTo>
                    <a:pt x="176" y="84"/>
                  </a:lnTo>
                  <a:lnTo>
                    <a:pt x="176" y="66"/>
                  </a:lnTo>
                  <a:lnTo>
                    <a:pt x="176" y="45"/>
                  </a:lnTo>
                  <a:lnTo>
                    <a:pt x="73" y="45"/>
                  </a:lnTo>
                  <a:lnTo>
                    <a:pt x="73" y="66"/>
                  </a:lnTo>
                  <a:lnTo>
                    <a:pt x="73" y="84"/>
                  </a:lnTo>
                  <a:lnTo>
                    <a:pt x="102" y="84"/>
                  </a:lnTo>
                  <a:lnTo>
                    <a:pt x="102" y="66"/>
                  </a:lnTo>
                  <a:lnTo>
                    <a:pt x="135" y="66"/>
                  </a:lnTo>
                  <a:lnTo>
                    <a:pt x="135" y="103"/>
                  </a:lnTo>
                  <a:lnTo>
                    <a:pt x="44" y="103"/>
                  </a:lnTo>
                  <a:lnTo>
                    <a:pt x="44" y="27"/>
                  </a:lnTo>
                  <a:close/>
                  <a:moveTo>
                    <a:pt x="47" y="254"/>
                  </a:moveTo>
                  <a:lnTo>
                    <a:pt x="47" y="270"/>
                  </a:lnTo>
                  <a:lnTo>
                    <a:pt x="0" y="270"/>
                  </a:lnTo>
                  <a:lnTo>
                    <a:pt x="0" y="289"/>
                  </a:lnTo>
                  <a:lnTo>
                    <a:pt x="0" y="309"/>
                  </a:lnTo>
                  <a:lnTo>
                    <a:pt x="0" y="330"/>
                  </a:lnTo>
                  <a:lnTo>
                    <a:pt x="0" y="348"/>
                  </a:lnTo>
                  <a:lnTo>
                    <a:pt x="51" y="348"/>
                  </a:lnTo>
                  <a:lnTo>
                    <a:pt x="99" y="348"/>
                  </a:lnTo>
                  <a:lnTo>
                    <a:pt x="99" y="312"/>
                  </a:lnTo>
                  <a:lnTo>
                    <a:pt x="69" y="312"/>
                  </a:lnTo>
                  <a:lnTo>
                    <a:pt x="69" y="323"/>
                  </a:lnTo>
                  <a:lnTo>
                    <a:pt x="44" y="323"/>
                  </a:lnTo>
                  <a:lnTo>
                    <a:pt x="44" y="295"/>
                  </a:lnTo>
                  <a:lnTo>
                    <a:pt x="128" y="295"/>
                  </a:lnTo>
                  <a:lnTo>
                    <a:pt x="128" y="417"/>
                  </a:lnTo>
                  <a:lnTo>
                    <a:pt x="44" y="417"/>
                  </a:lnTo>
                  <a:lnTo>
                    <a:pt x="44" y="392"/>
                  </a:lnTo>
                  <a:lnTo>
                    <a:pt x="69" y="392"/>
                  </a:lnTo>
                  <a:lnTo>
                    <a:pt x="69" y="401"/>
                  </a:lnTo>
                  <a:lnTo>
                    <a:pt x="99" y="401"/>
                  </a:lnTo>
                  <a:lnTo>
                    <a:pt x="99" y="364"/>
                  </a:lnTo>
                  <a:lnTo>
                    <a:pt x="51" y="364"/>
                  </a:lnTo>
                  <a:lnTo>
                    <a:pt x="0" y="364"/>
                  </a:lnTo>
                  <a:lnTo>
                    <a:pt x="0" y="385"/>
                  </a:lnTo>
                  <a:lnTo>
                    <a:pt x="0" y="406"/>
                  </a:lnTo>
                  <a:lnTo>
                    <a:pt x="0" y="424"/>
                  </a:lnTo>
                  <a:lnTo>
                    <a:pt x="0" y="445"/>
                  </a:lnTo>
                  <a:lnTo>
                    <a:pt x="55" y="445"/>
                  </a:lnTo>
                  <a:lnTo>
                    <a:pt x="55" y="456"/>
                  </a:lnTo>
                  <a:lnTo>
                    <a:pt x="0" y="456"/>
                  </a:lnTo>
                  <a:lnTo>
                    <a:pt x="0" y="481"/>
                  </a:lnTo>
                  <a:lnTo>
                    <a:pt x="69" y="481"/>
                  </a:lnTo>
                  <a:lnTo>
                    <a:pt x="69" y="539"/>
                  </a:lnTo>
                  <a:lnTo>
                    <a:pt x="44" y="539"/>
                  </a:lnTo>
                  <a:lnTo>
                    <a:pt x="0" y="539"/>
                  </a:lnTo>
                  <a:lnTo>
                    <a:pt x="0" y="566"/>
                  </a:lnTo>
                  <a:lnTo>
                    <a:pt x="0" y="637"/>
                  </a:lnTo>
                  <a:lnTo>
                    <a:pt x="0" y="665"/>
                  </a:lnTo>
                  <a:lnTo>
                    <a:pt x="44" y="665"/>
                  </a:lnTo>
                  <a:lnTo>
                    <a:pt x="69" y="665"/>
                  </a:lnTo>
                  <a:lnTo>
                    <a:pt x="106" y="665"/>
                  </a:lnTo>
                  <a:lnTo>
                    <a:pt x="113" y="665"/>
                  </a:lnTo>
                  <a:lnTo>
                    <a:pt x="113" y="591"/>
                  </a:lnTo>
                  <a:lnTo>
                    <a:pt x="69" y="591"/>
                  </a:lnTo>
                  <a:lnTo>
                    <a:pt x="69" y="637"/>
                  </a:lnTo>
                  <a:lnTo>
                    <a:pt x="44" y="637"/>
                  </a:lnTo>
                  <a:lnTo>
                    <a:pt x="44" y="566"/>
                  </a:lnTo>
                  <a:lnTo>
                    <a:pt x="113" y="566"/>
                  </a:lnTo>
                  <a:lnTo>
                    <a:pt x="113" y="456"/>
                  </a:lnTo>
                  <a:lnTo>
                    <a:pt x="95" y="456"/>
                  </a:lnTo>
                  <a:lnTo>
                    <a:pt x="95" y="445"/>
                  </a:lnTo>
                  <a:lnTo>
                    <a:pt x="132" y="445"/>
                  </a:lnTo>
                  <a:lnTo>
                    <a:pt x="168" y="445"/>
                  </a:lnTo>
                  <a:lnTo>
                    <a:pt x="168" y="270"/>
                  </a:lnTo>
                  <a:lnTo>
                    <a:pt x="132" y="270"/>
                  </a:lnTo>
                  <a:lnTo>
                    <a:pt x="91" y="270"/>
                  </a:lnTo>
                  <a:lnTo>
                    <a:pt x="91" y="254"/>
                  </a:lnTo>
                  <a:lnTo>
                    <a:pt x="242" y="254"/>
                  </a:lnTo>
                  <a:lnTo>
                    <a:pt x="242" y="229"/>
                  </a:lnTo>
                  <a:lnTo>
                    <a:pt x="242" y="167"/>
                  </a:lnTo>
                  <a:lnTo>
                    <a:pt x="381" y="167"/>
                  </a:lnTo>
                  <a:lnTo>
                    <a:pt x="381" y="139"/>
                  </a:lnTo>
                  <a:lnTo>
                    <a:pt x="381" y="114"/>
                  </a:lnTo>
                  <a:lnTo>
                    <a:pt x="381" y="87"/>
                  </a:lnTo>
                  <a:lnTo>
                    <a:pt x="381" y="59"/>
                  </a:lnTo>
                  <a:lnTo>
                    <a:pt x="403" y="59"/>
                  </a:lnTo>
                  <a:lnTo>
                    <a:pt x="403" y="82"/>
                  </a:lnTo>
                  <a:lnTo>
                    <a:pt x="403" y="105"/>
                  </a:lnTo>
                  <a:lnTo>
                    <a:pt x="685" y="105"/>
                  </a:lnTo>
                  <a:lnTo>
                    <a:pt x="685" y="82"/>
                  </a:lnTo>
                  <a:lnTo>
                    <a:pt x="685" y="59"/>
                  </a:lnTo>
                  <a:lnTo>
                    <a:pt x="703" y="59"/>
                  </a:lnTo>
                  <a:lnTo>
                    <a:pt x="703" y="71"/>
                  </a:lnTo>
                  <a:lnTo>
                    <a:pt x="879" y="71"/>
                  </a:lnTo>
                  <a:lnTo>
                    <a:pt x="879" y="27"/>
                  </a:lnTo>
                  <a:lnTo>
                    <a:pt x="993" y="27"/>
                  </a:lnTo>
                  <a:lnTo>
                    <a:pt x="993" y="43"/>
                  </a:lnTo>
                  <a:lnTo>
                    <a:pt x="923" y="43"/>
                  </a:lnTo>
                  <a:lnTo>
                    <a:pt x="923" y="71"/>
                  </a:lnTo>
                  <a:lnTo>
                    <a:pt x="1037" y="71"/>
                  </a:lnTo>
                  <a:lnTo>
                    <a:pt x="1037" y="66"/>
                  </a:lnTo>
                  <a:lnTo>
                    <a:pt x="1037" y="43"/>
                  </a:lnTo>
                  <a:lnTo>
                    <a:pt x="1037" y="27"/>
                  </a:lnTo>
                  <a:lnTo>
                    <a:pt x="1037" y="0"/>
                  </a:lnTo>
                  <a:lnTo>
                    <a:pt x="985" y="0"/>
                  </a:lnTo>
                  <a:lnTo>
                    <a:pt x="938" y="0"/>
                  </a:lnTo>
                  <a:lnTo>
                    <a:pt x="887" y="0"/>
                  </a:lnTo>
                  <a:lnTo>
                    <a:pt x="835" y="0"/>
                  </a:lnTo>
                  <a:lnTo>
                    <a:pt x="835" y="43"/>
                  </a:lnTo>
                  <a:lnTo>
                    <a:pt x="744" y="43"/>
                  </a:lnTo>
                  <a:lnTo>
                    <a:pt x="744" y="0"/>
                  </a:lnTo>
                  <a:lnTo>
                    <a:pt x="703" y="0"/>
                  </a:lnTo>
                  <a:lnTo>
                    <a:pt x="703" y="34"/>
                  </a:lnTo>
                  <a:lnTo>
                    <a:pt x="685" y="34"/>
                  </a:lnTo>
                  <a:lnTo>
                    <a:pt x="685" y="0"/>
                  </a:lnTo>
                  <a:lnTo>
                    <a:pt x="652" y="0"/>
                  </a:lnTo>
                  <a:lnTo>
                    <a:pt x="619" y="0"/>
                  </a:lnTo>
                  <a:lnTo>
                    <a:pt x="590" y="0"/>
                  </a:lnTo>
                  <a:lnTo>
                    <a:pt x="557" y="0"/>
                  </a:lnTo>
                  <a:lnTo>
                    <a:pt x="557" y="32"/>
                  </a:lnTo>
                  <a:lnTo>
                    <a:pt x="557" y="61"/>
                  </a:lnTo>
                  <a:lnTo>
                    <a:pt x="615" y="61"/>
                  </a:lnTo>
                  <a:lnTo>
                    <a:pt x="615" y="43"/>
                  </a:lnTo>
                  <a:lnTo>
                    <a:pt x="597" y="43"/>
                  </a:lnTo>
                  <a:lnTo>
                    <a:pt x="597" y="27"/>
                  </a:lnTo>
                  <a:lnTo>
                    <a:pt x="641" y="27"/>
                  </a:lnTo>
                  <a:lnTo>
                    <a:pt x="641" y="80"/>
                  </a:lnTo>
                  <a:lnTo>
                    <a:pt x="447" y="80"/>
                  </a:lnTo>
                  <a:lnTo>
                    <a:pt x="447" y="27"/>
                  </a:lnTo>
                  <a:lnTo>
                    <a:pt x="498" y="27"/>
                  </a:lnTo>
                  <a:lnTo>
                    <a:pt x="498" y="43"/>
                  </a:lnTo>
                  <a:lnTo>
                    <a:pt x="473" y="43"/>
                  </a:lnTo>
                  <a:lnTo>
                    <a:pt x="473" y="61"/>
                  </a:lnTo>
                  <a:lnTo>
                    <a:pt x="531" y="61"/>
                  </a:lnTo>
                  <a:lnTo>
                    <a:pt x="531" y="32"/>
                  </a:lnTo>
                  <a:lnTo>
                    <a:pt x="531" y="0"/>
                  </a:lnTo>
                  <a:lnTo>
                    <a:pt x="498" y="0"/>
                  </a:lnTo>
                  <a:lnTo>
                    <a:pt x="469" y="0"/>
                  </a:lnTo>
                  <a:lnTo>
                    <a:pt x="436" y="0"/>
                  </a:lnTo>
                  <a:lnTo>
                    <a:pt x="403" y="0"/>
                  </a:lnTo>
                  <a:lnTo>
                    <a:pt x="403" y="34"/>
                  </a:lnTo>
                  <a:lnTo>
                    <a:pt x="381" y="34"/>
                  </a:lnTo>
                  <a:lnTo>
                    <a:pt x="381" y="18"/>
                  </a:lnTo>
                  <a:lnTo>
                    <a:pt x="381" y="0"/>
                  </a:lnTo>
                  <a:lnTo>
                    <a:pt x="0" y="0"/>
                  </a:lnTo>
                  <a:lnTo>
                    <a:pt x="0" y="18"/>
                  </a:lnTo>
                  <a:lnTo>
                    <a:pt x="0" y="254"/>
                  </a:lnTo>
                  <a:lnTo>
                    <a:pt x="47" y="254"/>
                  </a:lnTo>
                  <a:close/>
                  <a:moveTo>
                    <a:pt x="278" y="71"/>
                  </a:moveTo>
                  <a:lnTo>
                    <a:pt x="278" y="103"/>
                  </a:lnTo>
                  <a:lnTo>
                    <a:pt x="242" y="103"/>
                  </a:lnTo>
                  <a:lnTo>
                    <a:pt x="242" y="71"/>
                  </a:lnTo>
                  <a:lnTo>
                    <a:pt x="278" y="71"/>
                  </a:lnTo>
                  <a:close/>
                  <a:moveTo>
                    <a:pt x="5254" y="27"/>
                  </a:moveTo>
                  <a:lnTo>
                    <a:pt x="4961" y="27"/>
                  </a:lnTo>
                  <a:lnTo>
                    <a:pt x="4961" y="144"/>
                  </a:lnTo>
                  <a:lnTo>
                    <a:pt x="5056" y="144"/>
                  </a:lnTo>
                  <a:lnTo>
                    <a:pt x="5056" y="126"/>
                  </a:lnTo>
                  <a:lnTo>
                    <a:pt x="5020" y="126"/>
                  </a:lnTo>
                  <a:lnTo>
                    <a:pt x="4990" y="126"/>
                  </a:lnTo>
                  <a:lnTo>
                    <a:pt x="4990" y="48"/>
                  </a:lnTo>
                  <a:lnTo>
                    <a:pt x="5042" y="48"/>
                  </a:lnTo>
                  <a:lnTo>
                    <a:pt x="5097" y="48"/>
                  </a:lnTo>
                  <a:lnTo>
                    <a:pt x="5097" y="144"/>
                  </a:lnTo>
                  <a:lnTo>
                    <a:pt x="5221" y="144"/>
                  </a:lnTo>
                  <a:lnTo>
                    <a:pt x="5221" y="178"/>
                  </a:lnTo>
                  <a:lnTo>
                    <a:pt x="5221" y="211"/>
                  </a:lnTo>
                  <a:lnTo>
                    <a:pt x="5185" y="211"/>
                  </a:lnTo>
                  <a:lnTo>
                    <a:pt x="5148" y="211"/>
                  </a:lnTo>
                  <a:lnTo>
                    <a:pt x="5148" y="190"/>
                  </a:lnTo>
                  <a:lnTo>
                    <a:pt x="5188" y="190"/>
                  </a:lnTo>
                  <a:lnTo>
                    <a:pt x="5188" y="167"/>
                  </a:lnTo>
                  <a:lnTo>
                    <a:pt x="5097" y="167"/>
                  </a:lnTo>
                  <a:lnTo>
                    <a:pt x="5097" y="229"/>
                  </a:lnTo>
                  <a:lnTo>
                    <a:pt x="5254" y="229"/>
                  </a:lnTo>
                  <a:lnTo>
                    <a:pt x="5254" y="126"/>
                  </a:lnTo>
                  <a:lnTo>
                    <a:pt x="5122" y="126"/>
                  </a:lnTo>
                  <a:lnTo>
                    <a:pt x="5122" y="105"/>
                  </a:lnTo>
                  <a:lnTo>
                    <a:pt x="5122" y="84"/>
                  </a:lnTo>
                  <a:lnTo>
                    <a:pt x="5122" y="66"/>
                  </a:lnTo>
                  <a:lnTo>
                    <a:pt x="5122" y="45"/>
                  </a:lnTo>
                  <a:lnTo>
                    <a:pt x="5225" y="45"/>
                  </a:lnTo>
                  <a:lnTo>
                    <a:pt x="5225" y="66"/>
                  </a:lnTo>
                  <a:lnTo>
                    <a:pt x="5225" y="84"/>
                  </a:lnTo>
                  <a:lnTo>
                    <a:pt x="5196" y="84"/>
                  </a:lnTo>
                  <a:lnTo>
                    <a:pt x="5196" y="66"/>
                  </a:lnTo>
                  <a:lnTo>
                    <a:pt x="5163" y="66"/>
                  </a:lnTo>
                  <a:lnTo>
                    <a:pt x="5163" y="103"/>
                  </a:lnTo>
                  <a:lnTo>
                    <a:pt x="5254" y="103"/>
                  </a:lnTo>
                  <a:lnTo>
                    <a:pt x="5254" y="27"/>
                  </a:lnTo>
                  <a:close/>
                  <a:moveTo>
                    <a:pt x="5251" y="254"/>
                  </a:moveTo>
                  <a:lnTo>
                    <a:pt x="5251" y="270"/>
                  </a:lnTo>
                  <a:lnTo>
                    <a:pt x="5298" y="270"/>
                  </a:lnTo>
                  <a:lnTo>
                    <a:pt x="5298" y="289"/>
                  </a:lnTo>
                  <a:lnTo>
                    <a:pt x="5298" y="309"/>
                  </a:lnTo>
                  <a:lnTo>
                    <a:pt x="5298" y="330"/>
                  </a:lnTo>
                  <a:lnTo>
                    <a:pt x="5298" y="348"/>
                  </a:lnTo>
                  <a:lnTo>
                    <a:pt x="5247" y="348"/>
                  </a:lnTo>
                  <a:lnTo>
                    <a:pt x="5199" y="348"/>
                  </a:lnTo>
                  <a:lnTo>
                    <a:pt x="5199" y="312"/>
                  </a:lnTo>
                  <a:lnTo>
                    <a:pt x="5229" y="312"/>
                  </a:lnTo>
                  <a:lnTo>
                    <a:pt x="5229" y="323"/>
                  </a:lnTo>
                  <a:lnTo>
                    <a:pt x="5254" y="323"/>
                  </a:lnTo>
                  <a:lnTo>
                    <a:pt x="5254" y="295"/>
                  </a:lnTo>
                  <a:lnTo>
                    <a:pt x="5170" y="295"/>
                  </a:lnTo>
                  <a:lnTo>
                    <a:pt x="5170" y="417"/>
                  </a:lnTo>
                  <a:lnTo>
                    <a:pt x="5254" y="417"/>
                  </a:lnTo>
                  <a:lnTo>
                    <a:pt x="5254" y="392"/>
                  </a:lnTo>
                  <a:lnTo>
                    <a:pt x="5229" y="392"/>
                  </a:lnTo>
                  <a:lnTo>
                    <a:pt x="5229" y="401"/>
                  </a:lnTo>
                  <a:lnTo>
                    <a:pt x="5199" y="401"/>
                  </a:lnTo>
                  <a:lnTo>
                    <a:pt x="5199" y="364"/>
                  </a:lnTo>
                  <a:lnTo>
                    <a:pt x="5247" y="364"/>
                  </a:lnTo>
                  <a:lnTo>
                    <a:pt x="5298" y="364"/>
                  </a:lnTo>
                  <a:lnTo>
                    <a:pt x="5298" y="385"/>
                  </a:lnTo>
                  <a:lnTo>
                    <a:pt x="5298" y="406"/>
                  </a:lnTo>
                  <a:lnTo>
                    <a:pt x="5298" y="424"/>
                  </a:lnTo>
                  <a:lnTo>
                    <a:pt x="5298" y="445"/>
                  </a:lnTo>
                  <a:lnTo>
                    <a:pt x="5243" y="445"/>
                  </a:lnTo>
                  <a:lnTo>
                    <a:pt x="5243" y="456"/>
                  </a:lnTo>
                  <a:lnTo>
                    <a:pt x="5298" y="456"/>
                  </a:lnTo>
                  <a:lnTo>
                    <a:pt x="5298" y="481"/>
                  </a:lnTo>
                  <a:lnTo>
                    <a:pt x="5229" y="481"/>
                  </a:lnTo>
                  <a:lnTo>
                    <a:pt x="5229" y="539"/>
                  </a:lnTo>
                  <a:lnTo>
                    <a:pt x="5254" y="539"/>
                  </a:lnTo>
                  <a:lnTo>
                    <a:pt x="5298" y="539"/>
                  </a:lnTo>
                  <a:lnTo>
                    <a:pt x="5298" y="566"/>
                  </a:lnTo>
                  <a:lnTo>
                    <a:pt x="5298" y="637"/>
                  </a:lnTo>
                  <a:lnTo>
                    <a:pt x="5298" y="665"/>
                  </a:lnTo>
                  <a:lnTo>
                    <a:pt x="5254" y="665"/>
                  </a:lnTo>
                  <a:lnTo>
                    <a:pt x="5229" y="665"/>
                  </a:lnTo>
                  <a:lnTo>
                    <a:pt x="5192" y="665"/>
                  </a:lnTo>
                  <a:lnTo>
                    <a:pt x="5185" y="665"/>
                  </a:lnTo>
                  <a:lnTo>
                    <a:pt x="5185" y="591"/>
                  </a:lnTo>
                  <a:lnTo>
                    <a:pt x="5229" y="591"/>
                  </a:lnTo>
                  <a:lnTo>
                    <a:pt x="5229" y="637"/>
                  </a:lnTo>
                  <a:lnTo>
                    <a:pt x="5254" y="637"/>
                  </a:lnTo>
                  <a:lnTo>
                    <a:pt x="5254" y="566"/>
                  </a:lnTo>
                  <a:lnTo>
                    <a:pt x="5185" y="566"/>
                  </a:lnTo>
                  <a:lnTo>
                    <a:pt x="5185" y="456"/>
                  </a:lnTo>
                  <a:lnTo>
                    <a:pt x="5203" y="456"/>
                  </a:lnTo>
                  <a:lnTo>
                    <a:pt x="5203" y="445"/>
                  </a:lnTo>
                  <a:lnTo>
                    <a:pt x="5166" y="445"/>
                  </a:lnTo>
                  <a:lnTo>
                    <a:pt x="5130" y="445"/>
                  </a:lnTo>
                  <a:lnTo>
                    <a:pt x="5130" y="270"/>
                  </a:lnTo>
                  <a:lnTo>
                    <a:pt x="5166" y="270"/>
                  </a:lnTo>
                  <a:lnTo>
                    <a:pt x="5207" y="270"/>
                  </a:lnTo>
                  <a:lnTo>
                    <a:pt x="5207" y="254"/>
                  </a:lnTo>
                  <a:lnTo>
                    <a:pt x="5056" y="254"/>
                  </a:lnTo>
                  <a:lnTo>
                    <a:pt x="5056" y="229"/>
                  </a:lnTo>
                  <a:lnTo>
                    <a:pt x="5056" y="167"/>
                  </a:lnTo>
                  <a:lnTo>
                    <a:pt x="4917" y="167"/>
                  </a:lnTo>
                  <a:lnTo>
                    <a:pt x="4917" y="139"/>
                  </a:lnTo>
                  <a:lnTo>
                    <a:pt x="4917" y="114"/>
                  </a:lnTo>
                  <a:lnTo>
                    <a:pt x="4917" y="87"/>
                  </a:lnTo>
                  <a:lnTo>
                    <a:pt x="4917" y="59"/>
                  </a:lnTo>
                  <a:lnTo>
                    <a:pt x="4895" y="59"/>
                  </a:lnTo>
                  <a:lnTo>
                    <a:pt x="4895" y="82"/>
                  </a:lnTo>
                  <a:lnTo>
                    <a:pt x="4895" y="105"/>
                  </a:lnTo>
                  <a:lnTo>
                    <a:pt x="4613" y="105"/>
                  </a:lnTo>
                  <a:lnTo>
                    <a:pt x="4613" y="82"/>
                  </a:lnTo>
                  <a:lnTo>
                    <a:pt x="4613" y="59"/>
                  </a:lnTo>
                  <a:lnTo>
                    <a:pt x="4595" y="59"/>
                  </a:lnTo>
                  <a:lnTo>
                    <a:pt x="4595" y="71"/>
                  </a:lnTo>
                  <a:lnTo>
                    <a:pt x="4419" y="71"/>
                  </a:lnTo>
                  <a:lnTo>
                    <a:pt x="4419" y="27"/>
                  </a:lnTo>
                  <a:lnTo>
                    <a:pt x="4305" y="27"/>
                  </a:lnTo>
                  <a:lnTo>
                    <a:pt x="4305" y="43"/>
                  </a:lnTo>
                  <a:lnTo>
                    <a:pt x="4375" y="43"/>
                  </a:lnTo>
                  <a:lnTo>
                    <a:pt x="4375" y="71"/>
                  </a:lnTo>
                  <a:lnTo>
                    <a:pt x="4261" y="71"/>
                  </a:lnTo>
                  <a:lnTo>
                    <a:pt x="4261" y="66"/>
                  </a:lnTo>
                  <a:lnTo>
                    <a:pt x="4261" y="43"/>
                  </a:lnTo>
                  <a:lnTo>
                    <a:pt x="4261" y="27"/>
                  </a:lnTo>
                  <a:lnTo>
                    <a:pt x="4261" y="0"/>
                  </a:lnTo>
                  <a:lnTo>
                    <a:pt x="4313" y="0"/>
                  </a:lnTo>
                  <a:lnTo>
                    <a:pt x="4360" y="0"/>
                  </a:lnTo>
                  <a:lnTo>
                    <a:pt x="4411" y="0"/>
                  </a:lnTo>
                  <a:lnTo>
                    <a:pt x="4463" y="0"/>
                  </a:lnTo>
                  <a:lnTo>
                    <a:pt x="4463" y="43"/>
                  </a:lnTo>
                  <a:lnTo>
                    <a:pt x="4554" y="43"/>
                  </a:lnTo>
                  <a:lnTo>
                    <a:pt x="4554" y="0"/>
                  </a:lnTo>
                  <a:lnTo>
                    <a:pt x="4595" y="0"/>
                  </a:lnTo>
                  <a:lnTo>
                    <a:pt x="4595" y="34"/>
                  </a:lnTo>
                  <a:lnTo>
                    <a:pt x="4613" y="34"/>
                  </a:lnTo>
                  <a:lnTo>
                    <a:pt x="4613" y="0"/>
                  </a:lnTo>
                  <a:lnTo>
                    <a:pt x="4646" y="0"/>
                  </a:lnTo>
                  <a:lnTo>
                    <a:pt x="4679" y="0"/>
                  </a:lnTo>
                  <a:lnTo>
                    <a:pt x="4708" y="0"/>
                  </a:lnTo>
                  <a:lnTo>
                    <a:pt x="4741" y="0"/>
                  </a:lnTo>
                  <a:lnTo>
                    <a:pt x="4741" y="32"/>
                  </a:lnTo>
                  <a:lnTo>
                    <a:pt x="4741" y="61"/>
                  </a:lnTo>
                  <a:lnTo>
                    <a:pt x="4683" y="61"/>
                  </a:lnTo>
                  <a:lnTo>
                    <a:pt x="4683" y="43"/>
                  </a:lnTo>
                  <a:lnTo>
                    <a:pt x="4701" y="43"/>
                  </a:lnTo>
                  <a:lnTo>
                    <a:pt x="4701" y="27"/>
                  </a:lnTo>
                  <a:lnTo>
                    <a:pt x="4657" y="27"/>
                  </a:lnTo>
                  <a:lnTo>
                    <a:pt x="4657" y="80"/>
                  </a:lnTo>
                  <a:lnTo>
                    <a:pt x="4851" y="80"/>
                  </a:lnTo>
                  <a:lnTo>
                    <a:pt x="4851" y="27"/>
                  </a:lnTo>
                  <a:lnTo>
                    <a:pt x="4800" y="27"/>
                  </a:lnTo>
                  <a:lnTo>
                    <a:pt x="4800" y="43"/>
                  </a:lnTo>
                  <a:lnTo>
                    <a:pt x="4825" y="43"/>
                  </a:lnTo>
                  <a:lnTo>
                    <a:pt x="4825" y="61"/>
                  </a:lnTo>
                  <a:lnTo>
                    <a:pt x="4767" y="61"/>
                  </a:lnTo>
                  <a:lnTo>
                    <a:pt x="4767" y="32"/>
                  </a:lnTo>
                  <a:lnTo>
                    <a:pt x="4767" y="0"/>
                  </a:lnTo>
                  <a:lnTo>
                    <a:pt x="4800" y="0"/>
                  </a:lnTo>
                  <a:lnTo>
                    <a:pt x="4829" y="0"/>
                  </a:lnTo>
                  <a:lnTo>
                    <a:pt x="4862" y="0"/>
                  </a:lnTo>
                  <a:lnTo>
                    <a:pt x="4895" y="0"/>
                  </a:lnTo>
                  <a:lnTo>
                    <a:pt x="4895" y="34"/>
                  </a:lnTo>
                  <a:lnTo>
                    <a:pt x="4917" y="34"/>
                  </a:lnTo>
                  <a:lnTo>
                    <a:pt x="4917" y="18"/>
                  </a:lnTo>
                  <a:lnTo>
                    <a:pt x="4917" y="0"/>
                  </a:lnTo>
                  <a:lnTo>
                    <a:pt x="5298" y="0"/>
                  </a:lnTo>
                  <a:lnTo>
                    <a:pt x="5298" y="18"/>
                  </a:lnTo>
                  <a:lnTo>
                    <a:pt x="5298" y="254"/>
                  </a:lnTo>
                  <a:lnTo>
                    <a:pt x="5251" y="254"/>
                  </a:lnTo>
                  <a:close/>
                  <a:moveTo>
                    <a:pt x="5020" y="71"/>
                  </a:moveTo>
                  <a:lnTo>
                    <a:pt x="5020" y="103"/>
                  </a:lnTo>
                  <a:lnTo>
                    <a:pt x="5056" y="103"/>
                  </a:lnTo>
                  <a:lnTo>
                    <a:pt x="5056" y="71"/>
                  </a:lnTo>
                  <a:lnTo>
                    <a:pt x="5020" y="71"/>
                  </a:lnTo>
                  <a:close/>
                </a:path>
              </a:pathLst>
            </a:custGeom>
            <a:noFill/>
            <a:ln w="9525">
              <a:solidFill>
                <a:srgbClr val="CC00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500"/>
            </a:p>
          </p:txBody>
        </p:sp>
        <p:grpSp>
          <p:nvGrpSpPr>
            <p:cNvPr id="40968" name="Group 4">
              <a:extLst>
                <a:ext uri="{FF2B5EF4-FFF2-40B4-BE49-F238E27FC236}">
                  <a16:creationId xmlns:a16="http://schemas.microsoft.com/office/drawing/2014/main" id="{E7C5E084-970D-475A-8F3F-1ECE3CBF1187}"/>
                </a:ext>
              </a:extLst>
            </p:cNvPr>
            <p:cNvGrpSpPr>
              <a:grpSpLocks/>
            </p:cNvGrpSpPr>
            <p:nvPr/>
          </p:nvGrpSpPr>
          <p:grpSpPr bwMode="auto">
            <a:xfrm>
              <a:off x="18" y="11"/>
              <a:ext cx="5724" cy="4298"/>
              <a:chOff x="18" y="11"/>
              <a:chExt cx="5724" cy="4298"/>
            </a:xfrm>
          </p:grpSpPr>
          <p:sp>
            <p:nvSpPr>
              <p:cNvPr id="40969" name="Freeform 5">
                <a:extLst>
                  <a:ext uri="{FF2B5EF4-FFF2-40B4-BE49-F238E27FC236}">
                    <a16:creationId xmlns:a16="http://schemas.microsoft.com/office/drawing/2014/main" id="{9BE00520-5AE2-41F9-9EC8-36F2FCA90D8B}"/>
                  </a:ext>
                </a:extLst>
              </p:cNvPr>
              <p:cNvSpPr>
                <a:spLocks noEditPoints="1"/>
              </p:cNvSpPr>
              <p:nvPr/>
            </p:nvSpPr>
            <p:spPr bwMode="auto">
              <a:xfrm>
                <a:off x="18" y="11"/>
                <a:ext cx="5724" cy="4298"/>
              </a:xfrm>
              <a:custGeom>
                <a:avLst/>
                <a:gdLst>
                  <a:gd name="T0" fmla="*/ 15 w 5724"/>
                  <a:gd name="T1" fmla="*/ 0 h 4298"/>
                  <a:gd name="T2" fmla="*/ 5709 w 5724"/>
                  <a:gd name="T3" fmla="*/ 0 h 4298"/>
                  <a:gd name="T4" fmla="*/ 5709 w 5724"/>
                  <a:gd name="T5" fmla="*/ 19 h 4298"/>
                  <a:gd name="T6" fmla="*/ 15 w 5724"/>
                  <a:gd name="T7" fmla="*/ 19 h 4298"/>
                  <a:gd name="T8" fmla="*/ 15 w 5724"/>
                  <a:gd name="T9" fmla="*/ 0 h 4298"/>
                  <a:gd name="T10" fmla="*/ 5709 w 5724"/>
                  <a:gd name="T11" fmla="*/ 0 h 4298"/>
                  <a:gd name="T12" fmla="*/ 5724 w 5724"/>
                  <a:gd name="T13" fmla="*/ 0 h 4298"/>
                  <a:gd name="T14" fmla="*/ 5724 w 5724"/>
                  <a:gd name="T15" fmla="*/ 10 h 4298"/>
                  <a:gd name="T16" fmla="*/ 5709 w 5724"/>
                  <a:gd name="T17" fmla="*/ 10 h 4298"/>
                  <a:gd name="T18" fmla="*/ 5709 w 5724"/>
                  <a:gd name="T19" fmla="*/ 0 h 4298"/>
                  <a:gd name="T20" fmla="*/ 5724 w 5724"/>
                  <a:gd name="T21" fmla="*/ 10 h 4298"/>
                  <a:gd name="T22" fmla="*/ 5724 w 5724"/>
                  <a:gd name="T23" fmla="*/ 4288 h 4298"/>
                  <a:gd name="T24" fmla="*/ 5694 w 5724"/>
                  <a:gd name="T25" fmla="*/ 4288 h 4298"/>
                  <a:gd name="T26" fmla="*/ 5694 w 5724"/>
                  <a:gd name="T27" fmla="*/ 10 h 4298"/>
                  <a:gd name="T28" fmla="*/ 5724 w 5724"/>
                  <a:gd name="T29" fmla="*/ 10 h 4298"/>
                  <a:gd name="T30" fmla="*/ 5724 w 5724"/>
                  <a:gd name="T31" fmla="*/ 4288 h 4298"/>
                  <a:gd name="T32" fmla="*/ 5724 w 5724"/>
                  <a:gd name="T33" fmla="*/ 4298 h 4298"/>
                  <a:gd name="T34" fmla="*/ 5709 w 5724"/>
                  <a:gd name="T35" fmla="*/ 4298 h 4298"/>
                  <a:gd name="T36" fmla="*/ 5709 w 5724"/>
                  <a:gd name="T37" fmla="*/ 4288 h 4298"/>
                  <a:gd name="T38" fmla="*/ 5724 w 5724"/>
                  <a:gd name="T39" fmla="*/ 4288 h 4298"/>
                  <a:gd name="T40" fmla="*/ 5709 w 5724"/>
                  <a:gd name="T41" fmla="*/ 4298 h 4298"/>
                  <a:gd name="T42" fmla="*/ 15 w 5724"/>
                  <a:gd name="T43" fmla="*/ 4298 h 4298"/>
                  <a:gd name="T44" fmla="*/ 15 w 5724"/>
                  <a:gd name="T45" fmla="*/ 4279 h 4298"/>
                  <a:gd name="T46" fmla="*/ 5709 w 5724"/>
                  <a:gd name="T47" fmla="*/ 4279 h 4298"/>
                  <a:gd name="T48" fmla="*/ 5709 w 5724"/>
                  <a:gd name="T49" fmla="*/ 4298 h 4298"/>
                  <a:gd name="T50" fmla="*/ 15 w 5724"/>
                  <a:gd name="T51" fmla="*/ 4298 h 4298"/>
                  <a:gd name="T52" fmla="*/ 0 w 5724"/>
                  <a:gd name="T53" fmla="*/ 4298 h 4298"/>
                  <a:gd name="T54" fmla="*/ 0 w 5724"/>
                  <a:gd name="T55" fmla="*/ 4288 h 4298"/>
                  <a:gd name="T56" fmla="*/ 15 w 5724"/>
                  <a:gd name="T57" fmla="*/ 4288 h 4298"/>
                  <a:gd name="T58" fmla="*/ 15 w 5724"/>
                  <a:gd name="T59" fmla="*/ 4298 h 4298"/>
                  <a:gd name="T60" fmla="*/ 0 w 5724"/>
                  <a:gd name="T61" fmla="*/ 4288 h 4298"/>
                  <a:gd name="T62" fmla="*/ 0 w 5724"/>
                  <a:gd name="T63" fmla="*/ 10 h 4298"/>
                  <a:gd name="T64" fmla="*/ 30 w 5724"/>
                  <a:gd name="T65" fmla="*/ 10 h 4298"/>
                  <a:gd name="T66" fmla="*/ 30 w 5724"/>
                  <a:gd name="T67" fmla="*/ 4288 h 4298"/>
                  <a:gd name="T68" fmla="*/ 0 w 5724"/>
                  <a:gd name="T69" fmla="*/ 4288 h 4298"/>
                  <a:gd name="T70" fmla="*/ 0 w 5724"/>
                  <a:gd name="T71" fmla="*/ 10 h 4298"/>
                  <a:gd name="T72" fmla="*/ 0 w 5724"/>
                  <a:gd name="T73" fmla="*/ 0 h 4298"/>
                  <a:gd name="T74" fmla="*/ 15 w 5724"/>
                  <a:gd name="T75" fmla="*/ 0 h 4298"/>
                  <a:gd name="T76" fmla="*/ 15 w 5724"/>
                  <a:gd name="T77" fmla="*/ 10 h 4298"/>
                  <a:gd name="T78" fmla="*/ 0 w 5724"/>
                  <a:gd name="T79" fmla="*/ 10 h 429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724"/>
                  <a:gd name="T121" fmla="*/ 0 h 4298"/>
                  <a:gd name="T122" fmla="*/ 5724 w 5724"/>
                  <a:gd name="T123" fmla="*/ 4298 h 429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724" h="4298">
                    <a:moveTo>
                      <a:pt x="15" y="0"/>
                    </a:moveTo>
                    <a:lnTo>
                      <a:pt x="5709" y="0"/>
                    </a:lnTo>
                    <a:lnTo>
                      <a:pt x="5709" y="19"/>
                    </a:lnTo>
                    <a:lnTo>
                      <a:pt x="15" y="19"/>
                    </a:lnTo>
                    <a:lnTo>
                      <a:pt x="15" y="0"/>
                    </a:lnTo>
                    <a:close/>
                    <a:moveTo>
                      <a:pt x="5709" y="0"/>
                    </a:moveTo>
                    <a:lnTo>
                      <a:pt x="5724" y="0"/>
                    </a:lnTo>
                    <a:lnTo>
                      <a:pt x="5724" y="10"/>
                    </a:lnTo>
                    <a:lnTo>
                      <a:pt x="5709" y="10"/>
                    </a:lnTo>
                    <a:lnTo>
                      <a:pt x="5709" y="0"/>
                    </a:lnTo>
                    <a:close/>
                    <a:moveTo>
                      <a:pt x="5724" y="10"/>
                    </a:moveTo>
                    <a:lnTo>
                      <a:pt x="5724" y="4288"/>
                    </a:lnTo>
                    <a:lnTo>
                      <a:pt x="5694" y="4288"/>
                    </a:lnTo>
                    <a:lnTo>
                      <a:pt x="5694" y="10"/>
                    </a:lnTo>
                    <a:lnTo>
                      <a:pt x="5724" y="10"/>
                    </a:lnTo>
                    <a:close/>
                    <a:moveTo>
                      <a:pt x="5724" y="4288"/>
                    </a:moveTo>
                    <a:lnTo>
                      <a:pt x="5724" y="4298"/>
                    </a:lnTo>
                    <a:lnTo>
                      <a:pt x="5709" y="4298"/>
                    </a:lnTo>
                    <a:lnTo>
                      <a:pt x="5709" y="4288"/>
                    </a:lnTo>
                    <a:lnTo>
                      <a:pt x="5724" y="4288"/>
                    </a:lnTo>
                    <a:close/>
                    <a:moveTo>
                      <a:pt x="5709" y="4298"/>
                    </a:moveTo>
                    <a:lnTo>
                      <a:pt x="15" y="4298"/>
                    </a:lnTo>
                    <a:lnTo>
                      <a:pt x="15" y="4279"/>
                    </a:lnTo>
                    <a:lnTo>
                      <a:pt x="5709" y="4279"/>
                    </a:lnTo>
                    <a:lnTo>
                      <a:pt x="5709" y="4298"/>
                    </a:lnTo>
                    <a:close/>
                    <a:moveTo>
                      <a:pt x="15" y="4298"/>
                    </a:moveTo>
                    <a:lnTo>
                      <a:pt x="0" y="4298"/>
                    </a:lnTo>
                    <a:lnTo>
                      <a:pt x="0" y="4288"/>
                    </a:lnTo>
                    <a:lnTo>
                      <a:pt x="15" y="4288"/>
                    </a:lnTo>
                    <a:lnTo>
                      <a:pt x="15" y="4298"/>
                    </a:lnTo>
                    <a:close/>
                    <a:moveTo>
                      <a:pt x="0" y="4288"/>
                    </a:moveTo>
                    <a:lnTo>
                      <a:pt x="0" y="10"/>
                    </a:lnTo>
                    <a:lnTo>
                      <a:pt x="30" y="10"/>
                    </a:lnTo>
                    <a:lnTo>
                      <a:pt x="30" y="4288"/>
                    </a:lnTo>
                    <a:lnTo>
                      <a:pt x="0" y="4288"/>
                    </a:lnTo>
                    <a:close/>
                    <a:moveTo>
                      <a:pt x="0" y="10"/>
                    </a:moveTo>
                    <a:lnTo>
                      <a:pt x="0" y="0"/>
                    </a:lnTo>
                    <a:lnTo>
                      <a:pt x="15" y="0"/>
                    </a:lnTo>
                    <a:lnTo>
                      <a:pt x="15" y="10"/>
                    </a:lnTo>
                    <a:lnTo>
                      <a:pt x="0" y="10"/>
                    </a:lnTo>
                    <a:close/>
                  </a:path>
                </a:pathLst>
              </a:custGeom>
              <a:solidFill>
                <a:srgbClr val="DA251D"/>
              </a:solidFill>
              <a:ln w="9525">
                <a:solidFill>
                  <a:srgbClr val="CC00CC"/>
                </a:solidFill>
                <a:round/>
                <a:headEnd/>
                <a:tailEnd/>
              </a:ln>
            </p:spPr>
            <p:txBody>
              <a:bodyPr/>
              <a:lstStyle/>
              <a:p>
                <a:endParaRPr lang="en-US" sz="1500"/>
              </a:p>
            </p:txBody>
          </p:sp>
          <p:sp>
            <p:nvSpPr>
              <p:cNvPr id="40970" name="Rectangle 6">
                <a:extLst>
                  <a:ext uri="{FF2B5EF4-FFF2-40B4-BE49-F238E27FC236}">
                    <a16:creationId xmlns:a16="http://schemas.microsoft.com/office/drawing/2014/main" id="{05545AB9-9300-4834-B902-E2F28B5589AD}"/>
                  </a:ext>
                </a:extLst>
              </p:cNvPr>
              <p:cNvSpPr>
                <a:spLocks noChangeArrowheads="1"/>
              </p:cNvSpPr>
              <p:nvPr/>
            </p:nvSpPr>
            <p:spPr bwMode="auto">
              <a:xfrm>
                <a:off x="202" y="126"/>
                <a:ext cx="5356" cy="4068"/>
              </a:xfrm>
              <a:prstGeom prst="rect">
                <a:avLst/>
              </a:prstGeom>
              <a:noFill/>
              <a:ln w="0">
                <a:solidFill>
                  <a:srgbClr val="CC00CC"/>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sz="3333">
                  <a:latin typeface=".VnTime" panose="020B7200000000000000" pitchFamily="34" charset="0"/>
                </a:endParaRPr>
              </a:p>
            </p:txBody>
          </p:sp>
        </p:grpSp>
      </p:grpSp>
      <p:pic>
        <p:nvPicPr>
          <p:cNvPr id="40965" name="Picture 7" descr="!danc_cl">
            <a:extLst>
              <a:ext uri="{FF2B5EF4-FFF2-40B4-BE49-F238E27FC236}">
                <a16:creationId xmlns:a16="http://schemas.microsoft.com/office/drawing/2014/main" id="{71F31579-CA63-4B52-995E-0E449ACC157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33866" y="3746500"/>
            <a:ext cx="224763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9" descr="0035">
            <a:extLst>
              <a:ext uri="{FF2B5EF4-FFF2-40B4-BE49-F238E27FC236}">
                <a16:creationId xmlns:a16="http://schemas.microsoft.com/office/drawing/2014/main" id="{65FB6E09-585F-4208-BE57-42061AA5635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445501" y="4466167"/>
            <a:ext cx="1599407"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mph" presetSubtype="0" fill="hold" grpId="0" nodeType="clickEffect">
                                  <p:stCondLst>
                                    <p:cond delay="0"/>
                                  </p:stCondLst>
                                  <p:childTnLst>
                                    <p:animClr clrSpc="hsl" dir="cw">
                                      <p:cBhvr override="childStyle">
                                        <p:cTn id="6" dur="500" fill="hold"/>
                                        <p:tgtEl>
                                          <p:spTgt spid="5"/>
                                        </p:tgtEl>
                                        <p:attrNameLst>
                                          <p:attrName>style.color</p:attrName>
                                        </p:attrNameLst>
                                      </p:cBhvr>
                                      <p:by>
                                        <p:hsl h="-7200000" s="0" l="0"/>
                                      </p:by>
                                    </p:animClr>
                                    <p:animClr clrSpc="hsl" dir="cw">
                                      <p:cBhvr>
                                        <p:cTn id="7" dur="500" fill="hold"/>
                                        <p:tgtEl>
                                          <p:spTgt spid="5"/>
                                        </p:tgtEl>
                                        <p:attrNameLst>
                                          <p:attrName>fillcolor</p:attrName>
                                        </p:attrNameLst>
                                      </p:cBhvr>
                                      <p:by>
                                        <p:hsl h="-7200000" s="0" l="0"/>
                                      </p:by>
                                    </p:animClr>
                                    <p:animClr clrSpc="hsl" dir="cw">
                                      <p:cBhvr>
                                        <p:cTn id="8" dur="500" fill="hold"/>
                                        <p:tgtEl>
                                          <p:spTgt spid="5"/>
                                        </p:tgtEl>
                                        <p:attrNameLst>
                                          <p:attrName>stroke.color</p:attrName>
                                        </p:attrNameLst>
                                      </p:cBhvr>
                                      <p:by>
                                        <p:hsl h="-7200000" s="0" l="0"/>
                                      </p:by>
                                    </p:animClr>
                                    <p:set>
                                      <p:cBhvr>
                                        <p:cTn id="9"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t="-9000" r="-8000" b="-8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9601200" y="5489363"/>
            <a:ext cx="746464" cy="1219200"/>
            <a:chOff x="2334491" y="533400"/>
            <a:chExt cx="3990109" cy="5334000"/>
          </a:xfrm>
          <a:solidFill>
            <a:srgbClr val="A1FDFC"/>
          </a:solidFill>
        </p:grpSpPr>
        <p:sp>
          <p:nvSpPr>
            <p:cNvPr id="5" name="Snip  1"/>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6" name="Frame 5"/>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7" name="Snip"/>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9" name="Group 8"/>
          <p:cNvGrpSpPr/>
          <p:nvPr/>
        </p:nvGrpSpPr>
        <p:grpSpPr>
          <a:xfrm>
            <a:off x="9697100" y="5609423"/>
            <a:ext cx="559848" cy="975360"/>
            <a:chOff x="2807186" y="1219200"/>
            <a:chExt cx="2755414" cy="4953000"/>
          </a:xfrm>
          <a:solidFill>
            <a:srgbClr val="A1FDFC"/>
          </a:solidFill>
        </p:grpSpPr>
        <p:sp>
          <p:nvSpPr>
            <p:cNvPr id="10" name="Rectangle 6">
              <a:hlinkClick r:id="rId4" action="ppaction://hlinksldjump"/>
            </p:cNvPr>
            <p:cNvSpPr/>
            <p:nvPr/>
          </p:nvSpPr>
          <p:spPr>
            <a:xfrm>
              <a:off x="2807186" y="1219200"/>
              <a:ext cx="2732809" cy="49530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1" name="Flowchart: Or 10"/>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sp>
        <p:nvSpPr>
          <p:cNvPr id="2" name="Horizontal Scroll 1"/>
          <p:cNvSpPr/>
          <p:nvPr/>
        </p:nvSpPr>
        <p:spPr>
          <a:xfrm>
            <a:off x="2057400" y="2438400"/>
            <a:ext cx="7372184" cy="4217911"/>
          </a:xfrm>
          <a:prstGeom prst="horizont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3600" b="1" dirty="0">
                <a:latin typeface="Times New Roman" panose="02020603050405020304" pitchFamily="18" charset="0"/>
                <a:cs typeface="Times New Roman" panose="02020603050405020304" pitchFamily="18" charset="0"/>
              </a:rPr>
              <a:t>Đã chấm dứt thời kì hơn 1000 năm nhân dân ta sống dưới ách đô hộ của phong kiến phương Bắc và mở ra thời kì độc lập lâu dài cho dân tộc.</a:t>
            </a:r>
          </a:p>
        </p:txBody>
      </p:sp>
      <p:sp>
        <p:nvSpPr>
          <p:cNvPr id="12" name="Flowchart: Card 11"/>
          <p:cNvSpPr/>
          <p:nvPr/>
        </p:nvSpPr>
        <p:spPr>
          <a:xfrm>
            <a:off x="1752600" y="1216016"/>
            <a:ext cx="8077200" cy="1219200"/>
          </a:xfrm>
          <a:prstGeom prst="flowChartPunchedCard">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en-US" sz="3600" b="1" dirty="0">
                <a:solidFill>
                  <a:srgbClr val="0000FF"/>
                </a:solidFill>
                <a:latin typeface="Times New Roman" pitchFamily="18" charset="0"/>
                <a:cs typeface="Times New Roman" pitchFamily="18" charset="0"/>
              </a:rPr>
              <a:t>Chiến thắng Bạch Đằng có ý nghĩa như thế nào?</a:t>
            </a:r>
          </a:p>
        </p:txBody>
      </p:sp>
    </p:spTree>
    <p:extLst>
      <p:ext uri="{BB962C8B-B14F-4D97-AF65-F5344CB8AC3E}">
        <p14:creationId xmlns:p14="http://schemas.microsoft.com/office/powerpoint/2010/main" val="383518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hinh-nen-powerpoint-thien-nhien-6">
            <a:extLst>
              <a:ext uri="{FF2B5EF4-FFF2-40B4-BE49-F238E27FC236}">
                <a16:creationId xmlns:a16="http://schemas.microsoft.com/office/drawing/2014/main" id="{BA2AF7AF-2351-452C-87D0-C5E6E6927E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73"/>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 Box 8" descr="Thu Dong Nam 50">
            <a:extLst>
              <a:ext uri="{FF2B5EF4-FFF2-40B4-BE49-F238E27FC236}">
                <a16:creationId xmlns:a16="http://schemas.microsoft.com/office/drawing/2014/main" id="{590D22DB-18E1-432E-95C6-120EC5F8131F}"/>
              </a:ext>
            </a:extLst>
          </p:cNvPr>
          <p:cNvSpPr txBox="1">
            <a:spLocks noChangeArrowheads="1"/>
          </p:cNvSpPr>
          <p:nvPr/>
        </p:nvSpPr>
        <p:spPr bwMode="auto">
          <a:xfrm>
            <a:off x="203200" y="1"/>
            <a:ext cx="11785600" cy="2163130"/>
          </a:xfrm>
          <a:prstGeom prst="rect">
            <a:avLst/>
          </a:prstGeom>
          <a:noFill/>
          <a:ln>
            <a:noFill/>
          </a:ln>
          <a:effectLst>
            <a:prstShdw prst="shdw17" dist="17961" dir="2700000">
              <a:srgbClr val="999999"/>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8931" tIns="14465" rIns="28931" bIns="14465">
            <a:spAutoFit/>
          </a:bodyPr>
          <a:lstStyle>
            <a:lvl1pPr defTabSz="512763">
              <a:spcBef>
                <a:spcPct val="20000"/>
              </a:spcBef>
              <a:buChar char="•"/>
              <a:defRPr sz="2300">
                <a:solidFill>
                  <a:schemeClr val="tx1"/>
                </a:solidFill>
                <a:latin typeface="Arial" panose="020B0604020202020204" pitchFamily="34" charset="0"/>
              </a:defRPr>
            </a:lvl1pPr>
            <a:lvl2pPr marL="742950" indent="-285750" defTabSz="512763">
              <a:spcBef>
                <a:spcPct val="20000"/>
              </a:spcBef>
              <a:buChar char="–"/>
              <a:defRPr sz="2000">
                <a:solidFill>
                  <a:schemeClr val="tx1"/>
                </a:solidFill>
                <a:latin typeface="Arial" panose="020B0604020202020204" pitchFamily="34" charset="0"/>
              </a:defRPr>
            </a:lvl2pPr>
            <a:lvl3pPr marL="1143000" indent="-228600" defTabSz="512763">
              <a:spcBef>
                <a:spcPct val="20000"/>
              </a:spcBef>
              <a:buChar char="•"/>
              <a:defRPr sz="1700">
                <a:solidFill>
                  <a:schemeClr val="tx1"/>
                </a:solidFill>
                <a:latin typeface="Arial" panose="020B0604020202020204" pitchFamily="34" charset="0"/>
              </a:defRPr>
            </a:lvl3pPr>
            <a:lvl4pPr marL="1600200" indent="-228600" defTabSz="512763">
              <a:spcBef>
                <a:spcPct val="20000"/>
              </a:spcBef>
              <a:buChar char="–"/>
              <a:defRPr sz="1500">
                <a:solidFill>
                  <a:schemeClr val="tx1"/>
                </a:solidFill>
                <a:latin typeface="Arial" panose="020B0604020202020204" pitchFamily="34" charset="0"/>
              </a:defRPr>
            </a:lvl4pPr>
            <a:lvl5pPr marL="2057400" indent="-228600" defTabSz="512763">
              <a:spcBef>
                <a:spcPct val="20000"/>
              </a:spcBef>
              <a:buChar char="»"/>
              <a:defRPr sz="1500">
                <a:solidFill>
                  <a:schemeClr val="tx1"/>
                </a:solidFill>
                <a:latin typeface="Arial" panose="020B0604020202020204" pitchFamily="34" charset="0"/>
              </a:defRPr>
            </a:lvl5pPr>
            <a:lvl6pPr marL="2514600" indent="-228600" defTabSz="512763" eaLnBrk="0" fontAlgn="base" hangingPunct="0">
              <a:spcBef>
                <a:spcPct val="20000"/>
              </a:spcBef>
              <a:spcAft>
                <a:spcPct val="0"/>
              </a:spcAft>
              <a:buChar char="»"/>
              <a:defRPr sz="1500">
                <a:solidFill>
                  <a:schemeClr val="tx1"/>
                </a:solidFill>
                <a:latin typeface="Arial" panose="020B0604020202020204" pitchFamily="34" charset="0"/>
              </a:defRPr>
            </a:lvl6pPr>
            <a:lvl7pPr marL="2971800" indent="-228600" defTabSz="512763" eaLnBrk="0" fontAlgn="base" hangingPunct="0">
              <a:spcBef>
                <a:spcPct val="20000"/>
              </a:spcBef>
              <a:spcAft>
                <a:spcPct val="0"/>
              </a:spcAft>
              <a:buChar char="»"/>
              <a:defRPr sz="1500">
                <a:solidFill>
                  <a:schemeClr val="tx1"/>
                </a:solidFill>
                <a:latin typeface="Arial" panose="020B0604020202020204" pitchFamily="34" charset="0"/>
              </a:defRPr>
            </a:lvl7pPr>
            <a:lvl8pPr marL="3429000" indent="-228600" defTabSz="512763" eaLnBrk="0" fontAlgn="base" hangingPunct="0">
              <a:spcBef>
                <a:spcPct val="20000"/>
              </a:spcBef>
              <a:spcAft>
                <a:spcPct val="0"/>
              </a:spcAft>
              <a:buChar char="»"/>
              <a:defRPr sz="1500">
                <a:solidFill>
                  <a:schemeClr val="tx1"/>
                </a:solidFill>
                <a:latin typeface="Arial" panose="020B0604020202020204" pitchFamily="34" charset="0"/>
              </a:defRPr>
            </a:lvl8pPr>
            <a:lvl9pPr marL="3886200" indent="-228600" defTabSz="512763" eaLnBrk="0" fontAlgn="base" hangingPunct="0">
              <a:spcBef>
                <a:spcPct val="20000"/>
              </a:spcBef>
              <a:spcAft>
                <a:spcPct val="0"/>
              </a:spcAft>
              <a:buChar char="»"/>
              <a:defRPr sz="1500">
                <a:solidFill>
                  <a:schemeClr val="tx1"/>
                </a:solidFill>
                <a:latin typeface="Arial" panose="020B0604020202020204" pitchFamily="34" charset="0"/>
              </a:defRPr>
            </a:lvl9pPr>
          </a:lstStyle>
          <a:p>
            <a:pPr algn="ctr" defTabSz="512750" fontAlgn="base">
              <a:spcBef>
                <a:spcPct val="50000"/>
              </a:spcBef>
              <a:spcAft>
                <a:spcPct val="0"/>
              </a:spcAft>
              <a:buClr>
                <a:srgbClr val="000000"/>
              </a:buClr>
              <a:buNone/>
            </a:pPr>
            <a:r>
              <a:rPr lang="en-US" altLang="vi-VN" sz="5867" b="1" dirty="0" err="1">
                <a:solidFill>
                  <a:srgbClr val="0000CC"/>
                </a:solidFill>
                <a:latin typeface="Times New Roman" panose="02020603050405020304" pitchFamily="18" charset="0"/>
                <a:cs typeface="Times New Roman" panose="02020603050405020304" pitchFamily="18" charset="0"/>
                <a:sym typeface="Arial" panose="020B0604020202020204" pitchFamily="34" charset="0"/>
              </a:rPr>
              <a:t>Thứ</a:t>
            </a:r>
            <a:r>
              <a:rPr lang="en-US" altLang="vi-VN" sz="5867" b="1" dirty="0">
                <a:solidFill>
                  <a:srgbClr val="0000CC"/>
                </a:solidFill>
                <a:latin typeface="Times New Roman" panose="02020603050405020304" pitchFamily="18" charset="0"/>
                <a:cs typeface="Times New Roman" panose="02020603050405020304" pitchFamily="18" charset="0"/>
                <a:sym typeface="Arial" panose="020B0604020202020204" pitchFamily="34" charset="0"/>
              </a:rPr>
              <a:t> </a:t>
            </a:r>
            <a:r>
              <a:rPr lang="en-US" altLang="vi-VN" sz="5867" b="1" dirty="0" err="1">
                <a:solidFill>
                  <a:srgbClr val="0000CC"/>
                </a:solidFill>
                <a:latin typeface="Times New Roman" panose="02020603050405020304" pitchFamily="18" charset="0"/>
                <a:cs typeface="Times New Roman" panose="02020603050405020304" pitchFamily="18" charset="0"/>
                <a:sym typeface="Arial" panose="020B0604020202020204" pitchFamily="34" charset="0"/>
              </a:rPr>
              <a:t>hai</a:t>
            </a:r>
            <a:r>
              <a:rPr lang="en-US" altLang="vi-VN" sz="5867" b="1" dirty="0">
                <a:solidFill>
                  <a:srgbClr val="0000CC"/>
                </a:solidFill>
                <a:latin typeface="Times New Roman" panose="02020603050405020304" pitchFamily="18" charset="0"/>
                <a:cs typeface="Times New Roman" panose="02020603050405020304" pitchFamily="18" charset="0"/>
                <a:sym typeface="Arial" panose="020B0604020202020204" pitchFamily="34" charset="0"/>
              </a:rPr>
              <a:t> </a:t>
            </a:r>
            <a:r>
              <a:rPr lang="en-US" altLang="vi-VN" sz="5867" b="1" dirty="0" err="1">
                <a:solidFill>
                  <a:srgbClr val="0000CC"/>
                </a:solidFill>
                <a:latin typeface="Times New Roman" panose="02020603050405020304" pitchFamily="18" charset="0"/>
                <a:cs typeface="Times New Roman" panose="02020603050405020304" pitchFamily="18" charset="0"/>
                <a:sym typeface="Arial" panose="020B0604020202020204" pitchFamily="34" charset="0"/>
              </a:rPr>
              <a:t>ngày</a:t>
            </a:r>
            <a:r>
              <a:rPr lang="en-US" altLang="vi-VN" sz="5867" b="1" dirty="0">
                <a:solidFill>
                  <a:srgbClr val="0000CC"/>
                </a:solidFill>
                <a:latin typeface="Times New Roman" panose="02020603050405020304" pitchFamily="18" charset="0"/>
                <a:cs typeface="Times New Roman" panose="02020603050405020304" pitchFamily="18" charset="0"/>
                <a:sym typeface="Arial" panose="020B0604020202020204" pitchFamily="34" charset="0"/>
              </a:rPr>
              <a:t> 28 </a:t>
            </a:r>
            <a:r>
              <a:rPr lang="en-US" altLang="vi-VN" sz="5867" b="1" dirty="0" err="1">
                <a:solidFill>
                  <a:srgbClr val="0000CC"/>
                </a:solidFill>
                <a:latin typeface="Times New Roman" panose="02020603050405020304" pitchFamily="18" charset="0"/>
                <a:cs typeface="Times New Roman" panose="02020603050405020304" pitchFamily="18" charset="0"/>
                <a:sym typeface="Arial" panose="020B0604020202020204" pitchFamily="34" charset="0"/>
              </a:rPr>
              <a:t>tháng</a:t>
            </a:r>
            <a:r>
              <a:rPr lang="en-US" altLang="vi-VN" sz="5867" b="1" dirty="0">
                <a:solidFill>
                  <a:srgbClr val="0000CC"/>
                </a:solidFill>
                <a:latin typeface="Times New Roman" panose="02020603050405020304" pitchFamily="18" charset="0"/>
                <a:cs typeface="Times New Roman" panose="02020603050405020304" pitchFamily="18" charset="0"/>
                <a:sym typeface="Arial" panose="020B0604020202020204" pitchFamily="34" charset="0"/>
              </a:rPr>
              <a:t> 2 </a:t>
            </a:r>
            <a:r>
              <a:rPr lang="en-US" altLang="vi-VN" sz="5867" b="1" dirty="0" err="1">
                <a:solidFill>
                  <a:srgbClr val="0000CC"/>
                </a:solidFill>
                <a:latin typeface="Times New Roman" panose="02020603050405020304" pitchFamily="18" charset="0"/>
                <a:cs typeface="Times New Roman" panose="02020603050405020304" pitchFamily="18" charset="0"/>
                <a:sym typeface="Arial" panose="020B0604020202020204" pitchFamily="34" charset="0"/>
              </a:rPr>
              <a:t>năm</a:t>
            </a:r>
            <a:r>
              <a:rPr lang="en-US" altLang="vi-VN" sz="5867" b="1" dirty="0">
                <a:solidFill>
                  <a:srgbClr val="0000CC"/>
                </a:solidFill>
                <a:latin typeface="Times New Roman" panose="02020603050405020304" pitchFamily="18" charset="0"/>
                <a:cs typeface="Times New Roman" panose="02020603050405020304" pitchFamily="18" charset="0"/>
                <a:sym typeface="Arial" panose="020B0604020202020204" pitchFamily="34" charset="0"/>
              </a:rPr>
              <a:t> 2022</a:t>
            </a:r>
          </a:p>
          <a:p>
            <a:pPr algn="ctr" defTabSz="512750" fontAlgn="base">
              <a:spcBef>
                <a:spcPct val="50000"/>
              </a:spcBef>
              <a:spcAft>
                <a:spcPct val="0"/>
              </a:spcAft>
              <a:buClr>
                <a:srgbClr val="000000"/>
              </a:buClr>
              <a:buNone/>
            </a:pPr>
            <a:r>
              <a:rPr lang="en-US" altLang="vi-VN" sz="5333" b="1" dirty="0" err="1">
                <a:solidFill>
                  <a:srgbClr val="0000CC"/>
                </a:solidFill>
                <a:latin typeface="Times New Roman" panose="02020603050405020304" pitchFamily="18" charset="0"/>
                <a:cs typeface="Times New Roman" panose="02020603050405020304" pitchFamily="18" charset="0"/>
                <a:sym typeface="Arial" panose="020B0604020202020204" pitchFamily="34" charset="0"/>
              </a:rPr>
              <a:t>Lịch</a:t>
            </a:r>
            <a:r>
              <a:rPr lang="en-US" altLang="vi-VN" sz="5333" b="1" dirty="0">
                <a:solidFill>
                  <a:srgbClr val="0000CC"/>
                </a:solidFill>
                <a:latin typeface="Times New Roman" panose="02020603050405020304" pitchFamily="18" charset="0"/>
                <a:cs typeface="Times New Roman" panose="02020603050405020304" pitchFamily="18" charset="0"/>
                <a:sym typeface="Arial" panose="020B0604020202020204" pitchFamily="34" charset="0"/>
              </a:rPr>
              <a:t> </a:t>
            </a:r>
            <a:r>
              <a:rPr lang="en-US" altLang="vi-VN" sz="5333" b="1" dirty="0" err="1">
                <a:solidFill>
                  <a:srgbClr val="0000CC"/>
                </a:solidFill>
                <a:latin typeface="Times New Roman" panose="02020603050405020304" pitchFamily="18" charset="0"/>
                <a:cs typeface="Times New Roman" panose="02020603050405020304" pitchFamily="18" charset="0"/>
                <a:sym typeface="Arial" panose="020B0604020202020204" pitchFamily="34" charset="0"/>
              </a:rPr>
              <a:t>sử</a:t>
            </a:r>
            <a:endParaRPr lang="en-US" altLang="vi-VN" sz="5333" b="1" dirty="0">
              <a:solidFill>
                <a:srgbClr val="0000CC"/>
              </a:solidFill>
              <a:latin typeface="Times New Roman" panose="02020603050405020304" pitchFamily="18" charset="0"/>
              <a:cs typeface="Times New Roman" panose="02020603050405020304" pitchFamily="18" charset="0"/>
              <a:sym typeface="Arial" panose="020B0604020202020204" pitchFamily="34" charset="0"/>
            </a:endParaRPr>
          </a:p>
        </p:txBody>
      </p:sp>
      <p:sp>
        <p:nvSpPr>
          <p:cNvPr id="2" name="TextBox 1">
            <a:extLst>
              <a:ext uri="{FF2B5EF4-FFF2-40B4-BE49-F238E27FC236}">
                <a16:creationId xmlns:a16="http://schemas.microsoft.com/office/drawing/2014/main" id="{A53B5E32-994C-47CB-9AE6-09767A6B7A3F}"/>
              </a:ext>
            </a:extLst>
          </p:cNvPr>
          <p:cNvSpPr txBox="1"/>
          <p:nvPr/>
        </p:nvSpPr>
        <p:spPr>
          <a:xfrm>
            <a:off x="914400" y="2249620"/>
            <a:ext cx="10871200" cy="1015663"/>
          </a:xfrm>
          <a:prstGeom prst="rect">
            <a:avLst/>
          </a:prstGeom>
          <a:noFill/>
        </p:spPr>
        <p:txBody>
          <a:bodyPr wrap="square">
            <a:spAutoFit/>
          </a:bodyPr>
          <a:lstStyle/>
          <a:p>
            <a:pPr algn="ctr" defTabSz="514318">
              <a:spcBef>
                <a:spcPct val="50000"/>
              </a:spcBef>
              <a:buClr>
                <a:srgbClr val="000000"/>
              </a:buClr>
              <a:defRPr/>
            </a:pPr>
            <a:r>
              <a:rPr lang="en-US" altLang="vi-VN" sz="6000" b="1" kern="0" dirty="0">
                <a:solidFill>
                  <a:srgbClr val="FF0000"/>
                </a:solidFill>
                <a:latin typeface="Times New Roman" panose="02020603050405020304" pitchFamily="18" charset="0"/>
                <a:cs typeface="Times New Roman" panose="02020603050405020304" pitchFamily="18" charset="0"/>
                <a:sym typeface="Arial"/>
              </a:rPr>
              <a:t>ÔN TẬP</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17000"/>
          </a:stretch>
        </a:blip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0872DC0-6721-42D0-99C6-BFD7F992DBAC}"/>
              </a:ext>
            </a:extLst>
          </p:cNvPr>
          <p:cNvGraphicFramePr>
            <a:graphicFrameLocks noGrp="1"/>
          </p:cNvGraphicFramePr>
          <p:nvPr>
            <p:extLst>
              <p:ext uri="{D42A27DB-BD31-4B8C-83A1-F6EECF244321}">
                <p14:modId xmlns:p14="http://schemas.microsoft.com/office/powerpoint/2010/main" val="4250732260"/>
              </p:ext>
            </p:extLst>
          </p:nvPr>
        </p:nvGraphicFramePr>
        <p:xfrm>
          <a:off x="0" y="2731010"/>
          <a:ext cx="12192000" cy="328879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655008315"/>
                    </a:ext>
                  </a:extLst>
                </a:gridCol>
                <a:gridCol w="2109487">
                  <a:extLst>
                    <a:ext uri="{9D8B030D-6E8A-4147-A177-3AD203B41FA5}">
                      <a16:colId xmlns:a16="http://schemas.microsoft.com/office/drawing/2014/main" val="522410485"/>
                    </a:ext>
                  </a:extLst>
                </a:gridCol>
                <a:gridCol w="2675038">
                  <a:extLst>
                    <a:ext uri="{9D8B030D-6E8A-4147-A177-3AD203B41FA5}">
                      <a16:colId xmlns:a16="http://schemas.microsoft.com/office/drawing/2014/main" val="2385774497"/>
                    </a:ext>
                  </a:extLst>
                </a:gridCol>
                <a:gridCol w="2911675">
                  <a:extLst>
                    <a:ext uri="{9D8B030D-6E8A-4147-A177-3AD203B41FA5}">
                      <a16:colId xmlns:a16="http://schemas.microsoft.com/office/drawing/2014/main" val="613674852"/>
                    </a:ext>
                  </a:extLst>
                </a:gridCol>
                <a:gridCol w="2438400">
                  <a:extLst>
                    <a:ext uri="{9D8B030D-6E8A-4147-A177-3AD203B41FA5}">
                      <a16:colId xmlns:a16="http://schemas.microsoft.com/office/drawing/2014/main" val="219638110"/>
                    </a:ext>
                  </a:extLst>
                </a:gridCol>
              </a:tblGrid>
              <a:tr h="1336761">
                <a:tc>
                  <a:txBody>
                    <a:bodyPr/>
                    <a:lstStyle/>
                    <a:p>
                      <a:pPr algn="ctr"/>
                      <a:r>
                        <a:rPr lang="en-US" sz="2800"/>
                        <a:t>NĂM</a:t>
                      </a:r>
                    </a:p>
                  </a:txBody>
                  <a:tcPr>
                    <a:solidFill>
                      <a:srgbClr val="FF0000"/>
                    </a:solidFill>
                  </a:tcPr>
                </a:tc>
                <a:tc>
                  <a:txBody>
                    <a:bodyPr/>
                    <a:lstStyle/>
                    <a:p>
                      <a:pPr algn="ctr"/>
                      <a:r>
                        <a:rPr lang="en-US" sz="2800"/>
                        <a:t>938-1009</a:t>
                      </a:r>
                    </a:p>
                  </a:txBody>
                  <a:tcPr>
                    <a:solidFill>
                      <a:srgbClr val="FF0000"/>
                    </a:solidFill>
                  </a:tcPr>
                </a:tc>
                <a:tc>
                  <a:txBody>
                    <a:bodyPr/>
                    <a:lstStyle/>
                    <a:p>
                      <a:pPr algn="ctr"/>
                      <a:r>
                        <a:rPr lang="en-US" sz="2800"/>
                        <a:t>1009-1226</a:t>
                      </a:r>
                    </a:p>
                  </a:txBody>
                  <a:tcPr>
                    <a:solidFill>
                      <a:srgbClr val="FF0000"/>
                    </a:solidFill>
                  </a:tcPr>
                </a:tc>
                <a:tc>
                  <a:txBody>
                    <a:bodyPr/>
                    <a:lstStyle/>
                    <a:p>
                      <a:pPr algn="ctr"/>
                      <a:r>
                        <a:rPr lang="en-US" sz="2800"/>
                        <a:t>1226-1400</a:t>
                      </a:r>
                    </a:p>
                  </a:txBody>
                  <a:tcPr>
                    <a:solidFill>
                      <a:srgbClr val="FF0000"/>
                    </a:solidFill>
                  </a:tcPr>
                </a:tc>
                <a:tc>
                  <a:txBody>
                    <a:bodyPr/>
                    <a:lstStyle/>
                    <a:p>
                      <a:pPr algn="ctr"/>
                      <a:r>
                        <a:rPr lang="en-US" sz="2800"/>
                        <a:t>Thế kỉ XV</a:t>
                      </a:r>
                    </a:p>
                  </a:txBody>
                  <a:tcPr>
                    <a:solidFill>
                      <a:srgbClr val="FF0000"/>
                    </a:solidFill>
                  </a:tcPr>
                </a:tc>
                <a:extLst>
                  <a:ext uri="{0D108BD9-81ED-4DB2-BD59-A6C34878D82A}">
                    <a16:rowId xmlns:a16="http://schemas.microsoft.com/office/drawing/2014/main" val="2570458114"/>
                  </a:ext>
                </a:extLst>
              </a:tr>
              <a:tr h="1952029">
                <a:tc>
                  <a:txBody>
                    <a:bodyPr/>
                    <a:lstStyle/>
                    <a:p>
                      <a:r>
                        <a:rPr lang="en-US" sz="2800"/>
                        <a:t>Các giai đoạn lịch sử</a:t>
                      </a:r>
                    </a:p>
                  </a:txBody>
                  <a:tcPr>
                    <a:solidFill>
                      <a:srgbClr val="92D050"/>
                    </a:solidFill>
                  </a:tcPr>
                </a:tc>
                <a:tc>
                  <a:txBody>
                    <a:bodyPr/>
                    <a:lstStyle/>
                    <a:p>
                      <a:r>
                        <a:rPr lang="en-US" sz="2800"/>
                        <a:t>Buổi đầu độc lập</a:t>
                      </a:r>
                    </a:p>
                  </a:txBody>
                  <a:tcPr>
                    <a:solidFill>
                      <a:srgbClr val="92D050"/>
                    </a:solidFill>
                  </a:tcPr>
                </a:tc>
                <a:tc>
                  <a:txBody>
                    <a:bodyPr/>
                    <a:lstStyle/>
                    <a:p>
                      <a:r>
                        <a:rPr lang="en-US" sz="2800"/>
                        <a:t>N</a:t>
                      </a:r>
                      <a:r>
                        <a:rPr lang="vi-VN" sz="2800"/>
                        <a:t>ư</a:t>
                      </a:r>
                      <a:r>
                        <a:rPr lang="en-US" sz="2800"/>
                        <a:t>ớc Đại Việt thời Lý</a:t>
                      </a:r>
                    </a:p>
                  </a:txBody>
                  <a:tcPr>
                    <a:solidFill>
                      <a:srgbClr val="92D050"/>
                    </a:solidFill>
                  </a:tcPr>
                </a:tc>
                <a:tc>
                  <a:txBody>
                    <a:bodyPr/>
                    <a:lstStyle/>
                    <a:p>
                      <a:r>
                        <a:rPr lang="en-US" sz="2800"/>
                        <a:t>N</a:t>
                      </a:r>
                      <a:r>
                        <a:rPr lang="vi-VN" sz="2800"/>
                        <a:t>ư</a:t>
                      </a:r>
                      <a:r>
                        <a:rPr lang="en-US" sz="2800"/>
                        <a:t>ớc Đại Việt thời Trần</a:t>
                      </a:r>
                    </a:p>
                  </a:txBody>
                  <a:tcPr>
                    <a:solidFill>
                      <a:srgbClr val="92D050"/>
                    </a:solidFill>
                  </a:tcPr>
                </a:tc>
                <a:tc>
                  <a:txBody>
                    <a:bodyPr/>
                    <a:lstStyle/>
                    <a:p>
                      <a:r>
                        <a:rPr lang="en-US" sz="2800"/>
                        <a:t>N</a:t>
                      </a:r>
                      <a:r>
                        <a:rPr lang="vi-VN" sz="2800"/>
                        <a:t>ư</a:t>
                      </a:r>
                      <a:r>
                        <a:rPr lang="en-US" sz="2800"/>
                        <a:t>ớc Đại Việt Buổi đầu thời Hậu Lê</a:t>
                      </a:r>
                    </a:p>
                  </a:txBody>
                  <a:tcPr>
                    <a:solidFill>
                      <a:srgbClr val="92D050"/>
                    </a:solidFill>
                  </a:tcPr>
                </a:tc>
                <a:extLst>
                  <a:ext uri="{0D108BD9-81ED-4DB2-BD59-A6C34878D82A}">
                    <a16:rowId xmlns:a16="http://schemas.microsoft.com/office/drawing/2014/main" val="2010762983"/>
                  </a:ext>
                </a:extLst>
              </a:tr>
            </a:tbl>
          </a:graphicData>
        </a:graphic>
      </p:graphicFrame>
      <p:sp>
        <p:nvSpPr>
          <p:cNvPr id="4" name="TextBox 3">
            <a:extLst>
              <a:ext uri="{FF2B5EF4-FFF2-40B4-BE49-F238E27FC236}">
                <a16:creationId xmlns:a16="http://schemas.microsoft.com/office/drawing/2014/main" id="{2AC52680-1E28-40CC-8DE0-B3A0C0D6F88F}"/>
              </a:ext>
            </a:extLst>
          </p:cNvPr>
          <p:cNvSpPr txBox="1"/>
          <p:nvPr/>
        </p:nvSpPr>
        <p:spPr>
          <a:xfrm>
            <a:off x="457200" y="1348316"/>
            <a:ext cx="11277600" cy="646331"/>
          </a:xfrm>
          <a:prstGeom prst="rect">
            <a:avLst/>
          </a:prstGeom>
          <a:noFill/>
        </p:spPr>
        <p:txBody>
          <a:bodyPr wrap="square" rtlCol="0">
            <a:spAutoFit/>
          </a:bodyPr>
          <a:lstStyle/>
          <a:p>
            <a:r>
              <a:rPr lang="en-US" sz="3600" b="1" dirty="0" err="1">
                <a:solidFill>
                  <a:srgbClr val="0000FF"/>
                </a:solidFill>
              </a:rPr>
              <a:t>Các</a:t>
            </a:r>
            <a:r>
              <a:rPr lang="en-US" sz="3600" b="1" dirty="0">
                <a:solidFill>
                  <a:srgbClr val="0000FF"/>
                </a:solidFill>
              </a:rPr>
              <a:t> </a:t>
            </a:r>
            <a:r>
              <a:rPr lang="en-US" sz="3600" b="1" dirty="0" err="1">
                <a:solidFill>
                  <a:srgbClr val="0000FF"/>
                </a:solidFill>
              </a:rPr>
              <a:t>giai</a:t>
            </a:r>
            <a:r>
              <a:rPr lang="en-US" sz="3600" b="1" dirty="0">
                <a:solidFill>
                  <a:srgbClr val="0000FF"/>
                </a:solidFill>
              </a:rPr>
              <a:t> </a:t>
            </a:r>
            <a:r>
              <a:rPr lang="en-US" sz="3600" b="1" dirty="0" err="1">
                <a:solidFill>
                  <a:srgbClr val="0000FF"/>
                </a:solidFill>
              </a:rPr>
              <a:t>đoạn</a:t>
            </a:r>
            <a:r>
              <a:rPr lang="en-US" sz="3600" b="1" dirty="0">
                <a:solidFill>
                  <a:srgbClr val="0000FF"/>
                </a:solidFill>
              </a:rPr>
              <a:t> </a:t>
            </a:r>
            <a:r>
              <a:rPr lang="en-US" sz="3600" b="1" dirty="0" err="1">
                <a:solidFill>
                  <a:srgbClr val="0000FF"/>
                </a:solidFill>
              </a:rPr>
              <a:t>lịch</a:t>
            </a:r>
            <a:r>
              <a:rPr lang="en-US" sz="3600" b="1" dirty="0">
                <a:solidFill>
                  <a:srgbClr val="0000FF"/>
                </a:solidFill>
              </a:rPr>
              <a:t> </a:t>
            </a:r>
            <a:r>
              <a:rPr lang="en-US" sz="3600" b="1" dirty="0" err="1">
                <a:solidFill>
                  <a:srgbClr val="0000FF"/>
                </a:solidFill>
              </a:rPr>
              <a:t>sử</a:t>
            </a:r>
            <a:r>
              <a:rPr lang="en-US" sz="3600" b="1" dirty="0">
                <a:solidFill>
                  <a:srgbClr val="0000FF"/>
                </a:solidFill>
              </a:rPr>
              <a:t> </a:t>
            </a:r>
            <a:r>
              <a:rPr lang="en-US" sz="3600" b="1" dirty="0" err="1">
                <a:solidFill>
                  <a:srgbClr val="0000FF"/>
                </a:solidFill>
              </a:rPr>
              <a:t>Việt</a:t>
            </a:r>
            <a:r>
              <a:rPr lang="en-US" sz="3600" b="1" dirty="0">
                <a:solidFill>
                  <a:srgbClr val="0000FF"/>
                </a:solidFill>
              </a:rPr>
              <a:t> Nam từ </a:t>
            </a:r>
            <a:r>
              <a:rPr lang="en-US" sz="3600" b="1" dirty="0" err="1">
                <a:solidFill>
                  <a:srgbClr val="0000FF"/>
                </a:solidFill>
              </a:rPr>
              <a:t>năm</a:t>
            </a:r>
            <a:r>
              <a:rPr lang="en-US" sz="3600" b="1" dirty="0">
                <a:solidFill>
                  <a:srgbClr val="0000FF"/>
                </a:solidFill>
              </a:rPr>
              <a:t> 938  </a:t>
            </a:r>
            <a:r>
              <a:rPr lang="en-US" sz="3600" b="1" dirty="0" err="1">
                <a:solidFill>
                  <a:srgbClr val="0000FF"/>
                </a:solidFill>
              </a:rPr>
              <a:t>đến</a:t>
            </a:r>
            <a:r>
              <a:rPr lang="en-US" sz="3600" b="1" dirty="0">
                <a:solidFill>
                  <a:srgbClr val="0000FF"/>
                </a:solidFill>
              </a:rPr>
              <a:t> </a:t>
            </a:r>
            <a:r>
              <a:rPr lang="en-US" sz="3600" b="1" dirty="0" err="1">
                <a:solidFill>
                  <a:srgbClr val="0000FF"/>
                </a:solidFill>
              </a:rPr>
              <a:t>thế</a:t>
            </a:r>
            <a:r>
              <a:rPr lang="en-US" sz="3600" b="1" dirty="0">
                <a:solidFill>
                  <a:srgbClr val="0000FF"/>
                </a:solidFill>
              </a:rPr>
              <a:t> </a:t>
            </a:r>
            <a:r>
              <a:rPr lang="en-US" sz="3600" b="1" dirty="0" err="1">
                <a:solidFill>
                  <a:srgbClr val="0000FF"/>
                </a:solidFill>
              </a:rPr>
              <a:t>kỉ</a:t>
            </a:r>
            <a:r>
              <a:rPr lang="en-US" sz="3600" b="1" dirty="0">
                <a:solidFill>
                  <a:srgbClr val="0000FF"/>
                </a:solidFill>
              </a:rPr>
              <a:t> XV</a:t>
            </a:r>
          </a:p>
        </p:txBody>
      </p:sp>
    </p:spTree>
    <p:extLst>
      <p:ext uri="{BB962C8B-B14F-4D97-AF65-F5344CB8AC3E}">
        <p14:creationId xmlns:p14="http://schemas.microsoft.com/office/powerpoint/2010/main" val="123159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17000"/>
          </a:stretch>
        </a:blip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1E8FD6C-BBAA-4BC7-8C38-35FE403BD2D0}"/>
              </a:ext>
            </a:extLst>
          </p:cNvPr>
          <p:cNvGraphicFramePr>
            <a:graphicFrameLocks noGrp="1"/>
          </p:cNvGraphicFramePr>
          <p:nvPr>
            <p:extLst>
              <p:ext uri="{D42A27DB-BD31-4B8C-83A1-F6EECF244321}">
                <p14:modId xmlns:p14="http://schemas.microsoft.com/office/powerpoint/2010/main" val="3127901621"/>
              </p:ext>
            </p:extLst>
          </p:nvPr>
        </p:nvGraphicFramePr>
        <p:xfrm>
          <a:off x="0" y="452168"/>
          <a:ext cx="12192001" cy="6405833"/>
        </p:xfrm>
        <a:graphic>
          <a:graphicData uri="http://schemas.openxmlformats.org/drawingml/2006/table">
            <a:tbl>
              <a:tblPr firstRow="1" firstCol="1" lastRow="1" lastCol="1" bandRow="1" bandCol="1"/>
              <a:tblGrid>
                <a:gridCol w="4114800">
                  <a:extLst>
                    <a:ext uri="{9D8B030D-6E8A-4147-A177-3AD203B41FA5}">
                      <a16:colId xmlns:a16="http://schemas.microsoft.com/office/drawing/2014/main" val="4036370850"/>
                    </a:ext>
                  </a:extLst>
                </a:gridCol>
                <a:gridCol w="3048000">
                  <a:extLst>
                    <a:ext uri="{9D8B030D-6E8A-4147-A177-3AD203B41FA5}">
                      <a16:colId xmlns:a16="http://schemas.microsoft.com/office/drawing/2014/main" val="1479741901"/>
                    </a:ext>
                  </a:extLst>
                </a:gridCol>
                <a:gridCol w="2590800">
                  <a:extLst>
                    <a:ext uri="{9D8B030D-6E8A-4147-A177-3AD203B41FA5}">
                      <a16:colId xmlns:a16="http://schemas.microsoft.com/office/drawing/2014/main" val="2105699758"/>
                    </a:ext>
                  </a:extLst>
                </a:gridCol>
                <a:gridCol w="2438401">
                  <a:extLst>
                    <a:ext uri="{9D8B030D-6E8A-4147-A177-3AD203B41FA5}">
                      <a16:colId xmlns:a16="http://schemas.microsoft.com/office/drawing/2014/main" val="3049298787"/>
                    </a:ext>
                  </a:extLst>
                </a:gridCol>
              </a:tblGrid>
              <a:tr h="1045351">
                <a:tc>
                  <a:txBody>
                    <a:bodyPr/>
                    <a:lstStyle/>
                    <a:p>
                      <a:pPr algn="ctr">
                        <a:spcAft>
                          <a:spcPts val="0"/>
                        </a:spcAft>
                        <a:tabLst>
                          <a:tab pos="470535" algn="l"/>
                        </a:tabLst>
                      </a:pPr>
                      <a:r>
                        <a:rPr lang="nl-NL" sz="2800" b="1" dirty="0">
                          <a:effectLst/>
                          <a:latin typeface="Times New Roman" panose="02020603050405020304" pitchFamily="18" charset="0"/>
                          <a:ea typeface="Times New Roman" panose="02020603050405020304" pitchFamily="18" charset="0"/>
                        </a:rPr>
                        <a:t>Thời gian</a:t>
                      </a:r>
                      <a:endParaRPr lang="en-US" sz="2800" b="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70535" algn="l"/>
                        </a:tabLst>
                      </a:pPr>
                      <a:r>
                        <a:rPr lang="nl-NL" sz="2800" b="1">
                          <a:effectLst/>
                          <a:latin typeface="Times New Roman" panose="02020603050405020304" pitchFamily="18" charset="0"/>
                          <a:ea typeface="Times New Roman" panose="02020603050405020304" pitchFamily="18" charset="0"/>
                        </a:rPr>
                        <a:t>Triều đại</a:t>
                      </a:r>
                      <a:endParaRPr lang="en-US" sz="2800" b="1">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70535" algn="l"/>
                        </a:tabLst>
                      </a:pPr>
                      <a:r>
                        <a:rPr lang="nl-NL" sz="2800" b="1">
                          <a:effectLst/>
                          <a:latin typeface="Times New Roman" panose="02020603050405020304" pitchFamily="18" charset="0"/>
                          <a:ea typeface="Times New Roman" panose="02020603050405020304" pitchFamily="18" charset="0"/>
                        </a:rPr>
                        <a:t>Tên nước</a:t>
                      </a:r>
                      <a:endParaRPr lang="en-US" sz="2800" b="1">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70535" algn="l"/>
                        </a:tabLst>
                      </a:pPr>
                      <a:r>
                        <a:rPr lang="nl-NL" sz="2800" b="1">
                          <a:effectLst/>
                          <a:latin typeface="Times New Roman" panose="02020603050405020304" pitchFamily="18" charset="0"/>
                          <a:ea typeface="Times New Roman" panose="02020603050405020304" pitchFamily="18" charset="0"/>
                        </a:rPr>
                        <a:t>Kinh đô</a:t>
                      </a:r>
                      <a:endParaRPr lang="en-US" sz="2800" b="1">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0132913"/>
                  </a:ext>
                </a:extLst>
              </a:tr>
              <a:tr h="520596">
                <a:tc rowSpan="3">
                  <a:txBody>
                    <a:bodyPr/>
                    <a:lstStyle/>
                    <a:p>
                      <a:pPr algn="ctr">
                        <a:spcAft>
                          <a:spcPts val="0"/>
                        </a:spcAft>
                        <a:tabLst>
                          <a:tab pos="470535" algn="l"/>
                        </a:tabLst>
                      </a:pPr>
                      <a:r>
                        <a:rPr lang="nl-NL" sz="2800" b="1" dirty="0">
                          <a:effectLst/>
                          <a:latin typeface="Times New Roman" panose="02020603050405020304" pitchFamily="18" charset="0"/>
                          <a:ea typeface="Times New Roman" panose="02020603050405020304" pitchFamily="18" charset="0"/>
                        </a:rPr>
                        <a:t>Buổi đầu độc lập</a:t>
                      </a:r>
                    </a:p>
                    <a:p>
                      <a:pPr algn="ctr">
                        <a:spcAft>
                          <a:spcPts val="0"/>
                        </a:spcAft>
                        <a:tabLst>
                          <a:tab pos="470535" algn="l"/>
                        </a:tabLst>
                      </a:pPr>
                      <a:r>
                        <a:rPr lang="nl-NL" sz="2800" b="1" dirty="0">
                          <a:effectLst/>
                          <a:latin typeface="Times New Roman" panose="02020603050405020304" pitchFamily="18" charset="0"/>
                          <a:ea typeface="Times New Roman" panose="02020603050405020304" pitchFamily="18" charset="0"/>
                        </a:rPr>
                        <a:t>(938-1009)</a:t>
                      </a:r>
                      <a:endParaRPr lang="en-US" sz="2800" b="1" dirty="0">
                        <a:effectLst/>
                        <a:latin typeface="Times New Roman" panose="02020603050405020304" pitchFamily="18" charset="0"/>
                        <a:ea typeface="Times New Roman" panose="02020603050405020304" pitchFamily="18" charset="0"/>
                      </a:endParaRPr>
                    </a:p>
                    <a:p>
                      <a:pPr algn="ctr">
                        <a:spcAft>
                          <a:spcPts val="0"/>
                        </a:spcAft>
                        <a:tabLst>
                          <a:tab pos="470535" algn="l"/>
                        </a:tabLst>
                      </a:pPr>
                      <a:r>
                        <a:rPr lang="nl-NL" sz="2800"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algn="ctr">
                        <a:spcAft>
                          <a:spcPts val="0"/>
                        </a:spcAft>
                        <a:tabLst>
                          <a:tab pos="470535" algn="l"/>
                        </a:tabLst>
                      </a:pPr>
                      <a:r>
                        <a:rPr lang="nl-NL" sz="2800"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70535" algn="l"/>
                        </a:tabLst>
                      </a:pPr>
                      <a:r>
                        <a:rPr lang="nl-NL" sz="2800">
                          <a:effectLst/>
                          <a:latin typeface="Times New Roman" panose="02020603050405020304" pitchFamily="18" charset="0"/>
                          <a:ea typeface="Times New Roman" panose="02020603050405020304" pitchFamily="18" charset="0"/>
                        </a:rPr>
                        <a:t>Nhà Ngô</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470535" algn="l"/>
                        </a:tabLst>
                      </a:pPr>
                      <a:r>
                        <a:rPr lang="nl-NL" sz="2800">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470535" algn="l"/>
                        </a:tabLst>
                      </a:pPr>
                      <a:r>
                        <a:rPr lang="nl-NL" sz="2800">
                          <a:effectLst/>
                          <a:latin typeface="Times New Roman" panose="02020603050405020304" pitchFamily="18" charset="0"/>
                          <a:ea typeface="Times New Roman" panose="02020603050405020304" pitchFamily="18" charset="0"/>
                        </a:rPr>
                        <a:t> Cổ Loa</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3739677"/>
                  </a:ext>
                </a:extLst>
              </a:tr>
              <a:tr h="574929">
                <a:tc vMerge="1">
                  <a:txBody>
                    <a:bodyPr/>
                    <a:lstStyle/>
                    <a:p>
                      <a:pPr algn="just">
                        <a:spcAft>
                          <a:spcPts val="0"/>
                        </a:spcAft>
                        <a:tabLst>
                          <a:tab pos="470535" algn="l"/>
                        </a:tabLst>
                      </a:pP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70535" algn="l"/>
                        </a:tabLst>
                      </a:pPr>
                      <a:r>
                        <a:rPr lang="nl-NL" sz="2800">
                          <a:effectLst/>
                          <a:latin typeface="Times New Roman" panose="02020603050405020304" pitchFamily="18" charset="0"/>
                          <a:ea typeface="Times New Roman" panose="02020603050405020304" pitchFamily="18" charset="0"/>
                        </a:rPr>
                        <a:t>Nhà Đinh</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470535" algn="l"/>
                        </a:tabLst>
                      </a:pPr>
                      <a:r>
                        <a:rPr lang="nl-NL" sz="2800">
                          <a:effectLst/>
                          <a:latin typeface="Times New Roman" panose="02020603050405020304" pitchFamily="18" charset="0"/>
                          <a:ea typeface="Times New Roman" panose="02020603050405020304" pitchFamily="18" charset="0"/>
                        </a:rPr>
                        <a:t> Đại Cồ Việt</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470535" algn="l"/>
                        </a:tabLst>
                      </a:pPr>
                      <a:r>
                        <a:rPr lang="nl-NL" sz="2800">
                          <a:effectLst/>
                          <a:latin typeface="Times New Roman" panose="02020603050405020304" pitchFamily="18" charset="0"/>
                          <a:ea typeface="Times New Roman" panose="02020603050405020304" pitchFamily="18" charset="0"/>
                        </a:rPr>
                        <a:t> Hoa L</a:t>
                      </a:r>
                      <a:r>
                        <a:rPr lang="vi-VN" sz="2800">
                          <a:effectLst/>
                          <a:latin typeface="Times New Roman" panose="02020603050405020304" pitchFamily="18" charset="0"/>
                          <a:ea typeface="Times New Roman" panose="02020603050405020304" pitchFamily="18" charset="0"/>
                        </a:rPr>
                        <a:t>ư</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5371985"/>
                  </a:ext>
                </a:extLst>
              </a:tr>
              <a:tr h="919887">
                <a:tc vMerge="1">
                  <a:txBody>
                    <a:bodyPr/>
                    <a:lstStyle/>
                    <a:p>
                      <a:pPr algn="just">
                        <a:spcAft>
                          <a:spcPts val="0"/>
                        </a:spcAft>
                        <a:tabLst>
                          <a:tab pos="470535" algn="l"/>
                        </a:tabLst>
                      </a:pP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70535" algn="l"/>
                        </a:tabLst>
                      </a:pPr>
                      <a:r>
                        <a:rPr lang="nl-NL" sz="2800">
                          <a:effectLst/>
                          <a:latin typeface="Times New Roman" panose="02020603050405020304" pitchFamily="18" charset="0"/>
                          <a:ea typeface="Times New Roman" panose="02020603050405020304" pitchFamily="18" charset="0"/>
                        </a:rPr>
                        <a:t>Nhà Tiền Lê</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tab pos="470535" algn="l"/>
                        </a:tabLst>
                        <a:defRPr/>
                      </a:pPr>
                      <a:r>
                        <a:rPr lang="nl-NL" sz="2800">
                          <a:effectLst/>
                          <a:latin typeface="Times New Roman" panose="02020603050405020304" pitchFamily="18" charset="0"/>
                          <a:ea typeface="Times New Roman" panose="02020603050405020304" pitchFamily="18" charset="0"/>
                        </a:rPr>
                        <a:t> Đại Cồ Việt</a:t>
                      </a:r>
                      <a:endParaRPr lang="en-US" sz="2800">
                        <a:effectLst/>
                        <a:latin typeface="Times New Roman" panose="02020603050405020304" pitchFamily="18" charset="0"/>
                        <a:ea typeface="Times New Roman" panose="02020603050405020304" pitchFamily="18" charset="0"/>
                      </a:endParaRPr>
                    </a:p>
                    <a:p>
                      <a:pPr algn="just">
                        <a:spcAft>
                          <a:spcPts val="0"/>
                        </a:spcAft>
                        <a:tabLst>
                          <a:tab pos="470535" algn="l"/>
                        </a:tabLst>
                      </a:pP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470535" algn="l"/>
                        </a:tabLst>
                      </a:pPr>
                      <a:r>
                        <a:rPr lang="nl-NL" sz="2800">
                          <a:effectLst/>
                          <a:latin typeface="Times New Roman" panose="02020603050405020304" pitchFamily="18" charset="0"/>
                          <a:ea typeface="Times New Roman" panose="02020603050405020304" pitchFamily="18" charset="0"/>
                        </a:rPr>
                        <a:t> Hoa L</a:t>
                      </a:r>
                      <a:r>
                        <a:rPr lang="vi-VN" sz="2800">
                          <a:effectLst/>
                          <a:latin typeface="Times New Roman" panose="02020603050405020304" pitchFamily="18" charset="0"/>
                          <a:ea typeface="Times New Roman" panose="02020603050405020304" pitchFamily="18" charset="0"/>
                        </a:rPr>
                        <a:t>ư</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4274800"/>
                  </a:ext>
                </a:extLst>
              </a:tr>
              <a:tr h="1045351">
                <a:tc>
                  <a:txBody>
                    <a:bodyPr/>
                    <a:lstStyle/>
                    <a:p>
                      <a:pPr algn="ctr">
                        <a:spcAft>
                          <a:spcPts val="0"/>
                        </a:spcAft>
                        <a:tabLst>
                          <a:tab pos="470535" algn="l"/>
                        </a:tabLst>
                      </a:pPr>
                      <a:r>
                        <a:rPr lang="nl-NL" sz="2800" b="1">
                          <a:effectLst/>
                          <a:latin typeface="Times New Roman" panose="02020603050405020304" pitchFamily="18" charset="0"/>
                          <a:ea typeface="Times New Roman" panose="02020603050405020304" pitchFamily="18" charset="0"/>
                        </a:rPr>
                        <a:t>N</a:t>
                      </a:r>
                      <a:r>
                        <a:rPr lang="vi-VN" sz="2800" b="1">
                          <a:effectLst/>
                          <a:latin typeface="Times New Roman" panose="02020603050405020304" pitchFamily="18" charset="0"/>
                          <a:ea typeface="Times New Roman" panose="02020603050405020304" pitchFamily="18" charset="0"/>
                        </a:rPr>
                        <a:t>ư</a:t>
                      </a:r>
                      <a:r>
                        <a:rPr lang="en-US" sz="2800" b="1">
                          <a:effectLst/>
                          <a:latin typeface="Times New Roman" panose="02020603050405020304" pitchFamily="18" charset="0"/>
                          <a:ea typeface="Times New Roman" panose="02020603050405020304" pitchFamily="18" charset="0"/>
                        </a:rPr>
                        <a:t>ớc Đại Việt Thời Lý </a:t>
                      </a:r>
                    </a:p>
                    <a:p>
                      <a:pPr algn="ctr">
                        <a:spcAft>
                          <a:spcPts val="0"/>
                        </a:spcAft>
                        <a:tabLst>
                          <a:tab pos="470535" algn="l"/>
                        </a:tabLst>
                      </a:pPr>
                      <a:r>
                        <a:rPr lang="en-US" sz="2800" b="1">
                          <a:effectLst/>
                          <a:latin typeface="Times New Roman" panose="02020603050405020304" pitchFamily="18" charset="0"/>
                          <a:ea typeface="Times New Roman" panose="02020603050405020304" pitchFamily="18" charset="0"/>
                        </a:rPr>
                        <a:t>( 1009-1226)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70535" algn="l"/>
                        </a:tabLst>
                      </a:pPr>
                      <a:r>
                        <a:rPr lang="nl-NL" sz="2800">
                          <a:effectLst/>
                          <a:latin typeface="Times New Roman" panose="02020603050405020304" pitchFamily="18" charset="0"/>
                          <a:ea typeface="Times New Roman" panose="02020603050405020304" pitchFamily="18" charset="0"/>
                        </a:rPr>
                        <a:t>Nhà Lý</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470535" algn="l"/>
                        </a:tabLst>
                      </a:pPr>
                      <a:r>
                        <a:rPr lang="nl-NL" sz="2800">
                          <a:effectLst/>
                          <a:latin typeface="Times New Roman" panose="02020603050405020304" pitchFamily="18" charset="0"/>
                          <a:ea typeface="Times New Roman" panose="02020603050405020304" pitchFamily="18" charset="0"/>
                        </a:rPr>
                        <a:t> Đại Việt</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470535" algn="l"/>
                        </a:tabLst>
                      </a:pPr>
                      <a:r>
                        <a:rPr lang="nl-NL" sz="2800">
                          <a:effectLst/>
                          <a:latin typeface="Times New Roman" panose="02020603050405020304" pitchFamily="18" charset="0"/>
                          <a:ea typeface="Times New Roman" panose="02020603050405020304" pitchFamily="18" charset="0"/>
                        </a:rPr>
                        <a:t> Thăng Long</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0090573"/>
                  </a:ext>
                </a:extLst>
              </a:tr>
              <a:tr h="459944">
                <a:tc rowSpan="2">
                  <a:txBody>
                    <a:bodyPr/>
                    <a:lstStyle/>
                    <a:p>
                      <a:pPr algn="ctr">
                        <a:spcAft>
                          <a:spcPts val="0"/>
                        </a:spcAft>
                        <a:tabLst>
                          <a:tab pos="470535" algn="l"/>
                        </a:tabLst>
                      </a:pPr>
                      <a:r>
                        <a:rPr lang="nl-NL" sz="2800" b="1">
                          <a:effectLst/>
                          <a:latin typeface="Times New Roman" panose="02020603050405020304" pitchFamily="18" charset="0"/>
                          <a:ea typeface="Times New Roman" panose="02020603050405020304" pitchFamily="18" charset="0"/>
                        </a:rPr>
                        <a:t>N</a:t>
                      </a:r>
                      <a:r>
                        <a:rPr lang="vi-VN" sz="2800" b="1">
                          <a:effectLst/>
                          <a:latin typeface="Times New Roman" panose="02020603050405020304" pitchFamily="18" charset="0"/>
                          <a:ea typeface="Times New Roman" panose="02020603050405020304" pitchFamily="18" charset="0"/>
                        </a:rPr>
                        <a:t>ư</a:t>
                      </a:r>
                      <a:r>
                        <a:rPr lang="en-US" sz="2800" b="1">
                          <a:effectLst/>
                          <a:latin typeface="Times New Roman" panose="02020603050405020304" pitchFamily="18" charset="0"/>
                          <a:ea typeface="Times New Roman" panose="02020603050405020304" pitchFamily="18" charset="0"/>
                        </a:rPr>
                        <a:t>ớc Đại Việt thời Trần </a:t>
                      </a:r>
                    </a:p>
                    <a:p>
                      <a:pPr algn="ctr">
                        <a:spcAft>
                          <a:spcPts val="0"/>
                        </a:spcAft>
                        <a:tabLst>
                          <a:tab pos="470535" algn="l"/>
                        </a:tabLst>
                      </a:pPr>
                      <a:r>
                        <a:rPr lang="en-US" sz="2800" b="1">
                          <a:effectLst/>
                          <a:latin typeface="Times New Roman" panose="02020603050405020304" pitchFamily="18" charset="0"/>
                          <a:ea typeface="Times New Roman" panose="02020603050405020304" pitchFamily="18" charset="0"/>
                        </a:rPr>
                        <a:t>( 1226-1400)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70535" algn="l"/>
                        </a:tabLst>
                      </a:pPr>
                      <a:r>
                        <a:rPr lang="nl-NL" sz="2800">
                          <a:effectLst/>
                          <a:latin typeface="Times New Roman" panose="02020603050405020304" pitchFamily="18" charset="0"/>
                          <a:ea typeface="Times New Roman" panose="02020603050405020304" pitchFamily="18" charset="0"/>
                        </a:rPr>
                        <a:t>Nhà Trần</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470535" algn="l"/>
                        </a:tabLst>
                      </a:pPr>
                      <a:r>
                        <a:rPr lang="nl-NL" sz="2800">
                          <a:effectLst/>
                          <a:latin typeface="Times New Roman" panose="02020603050405020304" pitchFamily="18" charset="0"/>
                          <a:ea typeface="Times New Roman" panose="02020603050405020304" pitchFamily="18" charset="0"/>
                        </a:rPr>
                        <a:t> Đại Việt</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470535" algn="l"/>
                        </a:tabLst>
                      </a:pPr>
                      <a:r>
                        <a:rPr lang="nl-NL" sz="2800">
                          <a:effectLst/>
                          <a:latin typeface="Times New Roman" panose="02020603050405020304" pitchFamily="18" charset="0"/>
                          <a:ea typeface="Times New Roman" panose="02020603050405020304" pitchFamily="18" charset="0"/>
                        </a:rPr>
                        <a:t> Thăng Long</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9646769"/>
                  </a:ext>
                </a:extLst>
              </a:tr>
              <a:tr h="459944">
                <a:tc vMerge="1">
                  <a:txBody>
                    <a:bodyPr/>
                    <a:lstStyle/>
                    <a:p>
                      <a:pPr algn="just">
                        <a:spcAft>
                          <a:spcPts val="0"/>
                        </a:spcAft>
                        <a:tabLst>
                          <a:tab pos="470535" algn="l"/>
                        </a:tabLst>
                      </a:pP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70535" algn="l"/>
                        </a:tabLst>
                      </a:pPr>
                      <a:r>
                        <a:rPr lang="en-US" sz="2800">
                          <a:effectLst/>
                          <a:latin typeface="Times New Roman" panose="02020603050405020304" pitchFamily="18" charset="0"/>
                          <a:ea typeface="Times New Roman" panose="02020603050405020304" pitchFamily="18" charset="0"/>
                        </a:rPr>
                        <a:t>Nhà Hồ</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470535" algn="l"/>
                        </a:tabLst>
                      </a:pPr>
                      <a:r>
                        <a:rPr lang="en-US" sz="2800">
                          <a:effectLst/>
                          <a:latin typeface="Times New Roman" panose="02020603050405020304" pitchFamily="18" charset="0"/>
                          <a:ea typeface="Times New Roman" panose="02020603050405020304" pitchFamily="18" charset="0"/>
                        </a:rPr>
                        <a:t>Đại Ngu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470535" algn="l"/>
                        </a:tabLst>
                      </a:pPr>
                      <a:r>
                        <a:rPr lang="en-US" sz="2800">
                          <a:effectLst/>
                          <a:latin typeface="Times New Roman" panose="02020603050405020304" pitchFamily="18" charset="0"/>
                          <a:ea typeface="Times New Roman" panose="02020603050405020304" pitchFamily="18" charset="0"/>
                        </a:rPr>
                        <a:t>Tây Đô</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4423165"/>
                  </a:ext>
                </a:extLst>
              </a:tr>
              <a:tr h="1379831">
                <a:tc>
                  <a:txBody>
                    <a:bodyPr/>
                    <a:lstStyle/>
                    <a:p>
                      <a:pPr algn="ctr">
                        <a:spcAft>
                          <a:spcPts val="0"/>
                        </a:spcAft>
                        <a:tabLst>
                          <a:tab pos="470535" algn="l"/>
                        </a:tabLst>
                      </a:pPr>
                      <a:r>
                        <a:rPr lang="en-US" sz="2800" b="1">
                          <a:effectLst/>
                          <a:latin typeface="Times New Roman" panose="02020603050405020304" pitchFamily="18" charset="0"/>
                          <a:ea typeface="Times New Roman" panose="02020603050405020304" pitchFamily="18" charset="0"/>
                        </a:rPr>
                        <a:t>N</a:t>
                      </a:r>
                      <a:r>
                        <a:rPr lang="vi-VN" sz="2800" b="1">
                          <a:effectLst/>
                          <a:latin typeface="Times New Roman" panose="02020603050405020304" pitchFamily="18" charset="0"/>
                          <a:ea typeface="Times New Roman" panose="02020603050405020304" pitchFamily="18" charset="0"/>
                        </a:rPr>
                        <a:t>ư</a:t>
                      </a:r>
                      <a:r>
                        <a:rPr lang="en-US" sz="2800" b="1">
                          <a:effectLst/>
                          <a:latin typeface="Times New Roman" panose="02020603050405020304" pitchFamily="18" charset="0"/>
                          <a:ea typeface="Times New Roman" panose="02020603050405020304" pitchFamily="18" charset="0"/>
                        </a:rPr>
                        <a:t>ớc Đại Việt buổi đầu thời Hậu Lê (Thế kỉ XV)</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70535" algn="l"/>
                        </a:tabLst>
                      </a:pPr>
                      <a:r>
                        <a:rPr lang="en-US" sz="2800">
                          <a:effectLst/>
                          <a:latin typeface="Times New Roman" panose="02020603050405020304" pitchFamily="18" charset="0"/>
                          <a:ea typeface="Times New Roman" panose="02020603050405020304" pitchFamily="18" charset="0"/>
                        </a:rPr>
                        <a:t>Nhà Hậu Lê</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470535" algn="l"/>
                        </a:tabLst>
                      </a:pPr>
                      <a:r>
                        <a:rPr lang="nl-NL" sz="2800">
                          <a:effectLst/>
                          <a:latin typeface="Times New Roman" panose="02020603050405020304" pitchFamily="18" charset="0"/>
                          <a:ea typeface="Times New Roman" panose="02020603050405020304" pitchFamily="18" charset="0"/>
                        </a:rPr>
                        <a:t>Đại Việt</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470535" algn="l"/>
                        </a:tabLst>
                      </a:pPr>
                      <a:r>
                        <a:rPr lang="en-US" sz="2800" dirty="0" err="1">
                          <a:effectLst/>
                          <a:latin typeface="Times New Roman" panose="02020603050405020304" pitchFamily="18" charset="0"/>
                          <a:ea typeface="Times New Roman" panose="02020603050405020304" pitchFamily="18" charset="0"/>
                        </a:rPr>
                        <a:t>Thăng</a:t>
                      </a:r>
                      <a:r>
                        <a:rPr lang="en-US" sz="2800" dirty="0">
                          <a:effectLst/>
                          <a:latin typeface="Times New Roman" panose="02020603050405020304" pitchFamily="18" charset="0"/>
                          <a:ea typeface="Times New Roman" panose="02020603050405020304" pitchFamily="18" charset="0"/>
                        </a:rPr>
                        <a:t> Long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1669563"/>
                  </a:ext>
                </a:extLst>
              </a:tr>
            </a:tbl>
          </a:graphicData>
        </a:graphic>
      </p:graphicFrame>
      <p:sp>
        <p:nvSpPr>
          <p:cNvPr id="3" name="Rectangle 1">
            <a:extLst>
              <a:ext uri="{FF2B5EF4-FFF2-40B4-BE49-F238E27FC236}">
                <a16:creationId xmlns:a16="http://schemas.microsoft.com/office/drawing/2014/main" id="{F4FB2E27-9BC5-476F-AEC8-51859D6C056A}"/>
              </a:ext>
            </a:extLst>
          </p:cNvPr>
          <p:cNvSpPr>
            <a:spLocks noChangeArrowheads="1"/>
          </p:cNvSpPr>
          <p:nvPr/>
        </p:nvSpPr>
        <p:spPr bwMode="auto">
          <a:xfrm>
            <a:off x="1202621" y="-30776"/>
            <a:ext cx="9967729"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9900" algn="l"/>
              </a:tabLst>
              <a:defRPr>
                <a:solidFill>
                  <a:schemeClr val="tx1"/>
                </a:solidFill>
                <a:latin typeface="Arial" panose="020B0604020202020204" pitchFamily="34" charset="0"/>
              </a:defRPr>
            </a:lvl1pPr>
            <a:lvl2pPr eaLnBrk="0" fontAlgn="base" hangingPunct="0">
              <a:spcBef>
                <a:spcPct val="0"/>
              </a:spcBef>
              <a:spcAft>
                <a:spcPct val="0"/>
              </a:spcAft>
              <a:tabLst>
                <a:tab pos="469900" algn="l"/>
              </a:tabLst>
              <a:defRPr>
                <a:solidFill>
                  <a:schemeClr val="tx1"/>
                </a:solidFill>
                <a:latin typeface="Arial" panose="020B0604020202020204" pitchFamily="34" charset="0"/>
              </a:defRPr>
            </a:lvl2pPr>
            <a:lvl3pPr eaLnBrk="0" fontAlgn="base" hangingPunct="0">
              <a:spcBef>
                <a:spcPct val="0"/>
              </a:spcBef>
              <a:spcAft>
                <a:spcPct val="0"/>
              </a:spcAft>
              <a:tabLst>
                <a:tab pos="469900" algn="l"/>
              </a:tabLst>
              <a:defRPr>
                <a:solidFill>
                  <a:schemeClr val="tx1"/>
                </a:solidFill>
                <a:latin typeface="Arial" panose="020B0604020202020204" pitchFamily="34" charset="0"/>
              </a:defRPr>
            </a:lvl3pPr>
            <a:lvl4pPr eaLnBrk="0" fontAlgn="base" hangingPunct="0">
              <a:spcBef>
                <a:spcPct val="0"/>
              </a:spcBef>
              <a:spcAft>
                <a:spcPct val="0"/>
              </a:spcAft>
              <a:tabLst>
                <a:tab pos="469900" algn="l"/>
              </a:tabLst>
              <a:defRPr>
                <a:solidFill>
                  <a:schemeClr val="tx1"/>
                </a:solidFill>
                <a:latin typeface="Arial" panose="020B0604020202020204" pitchFamily="34" charset="0"/>
              </a:defRPr>
            </a:lvl4pPr>
            <a:lvl5pPr eaLnBrk="0" fontAlgn="base" hangingPunct="0">
              <a:spcBef>
                <a:spcPct val="0"/>
              </a:spcBef>
              <a:spcAft>
                <a:spcPct val="0"/>
              </a:spcAft>
              <a:tabLst>
                <a:tab pos="469900" algn="l"/>
              </a:tabLst>
              <a:defRPr>
                <a:solidFill>
                  <a:schemeClr val="tx1"/>
                </a:solidFill>
                <a:latin typeface="Arial" panose="020B0604020202020204" pitchFamily="34" charset="0"/>
              </a:defRPr>
            </a:lvl5pPr>
            <a:lvl6pPr eaLnBrk="0" fontAlgn="base" hangingPunct="0">
              <a:spcBef>
                <a:spcPct val="0"/>
              </a:spcBef>
              <a:spcAft>
                <a:spcPct val="0"/>
              </a:spcAft>
              <a:tabLst>
                <a:tab pos="469900" algn="l"/>
              </a:tabLst>
              <a:defRPr>
                <a:solidFill>
                  <a:schemeClr val="tx1"/>
                </a:solidFill>
                <a:latin typeface="Arial" panose="020B0604020202020204" pitchFamily="34" charset="0"/>
              </a:defRPr>
            </a:lvl6pPr>
            <a:lvl7pPr eaLnBrk="0" fontAlgn="base" hangingPunct="0">
              <a:spcBef>
                <a:spcPct val="0"/>
              </a:spcBef>
              <a:spcAft>
                <a:spcPct val="0"/>
              </a:spcAft>
              <a:tabLst>
                <a:tab pos="469900" algn="l"/>
              </a:tabLst>
              <a:defRPr>
                <a:solidFill>
                  <a:schemeClr val="tx1"/>
                </a:solidFill>
                <a:latin typeface="Arial" panose="020B0604020202020204" pitchFamily="34" charset="0"/>
              </a:defRPr>
            </a:lvl7pPr>
            <a:lvl8pPr eaLnBrk="0" fontAlgn="base" hangingPunct="0">
              <a:spcBef>
                <a:spcPct val="0"/>
              </a:spcBef>
              <a:spcAft>
                <a:spcPct val="0"/>
              </a:spcAft>
              <a:tabLst>
                <a:tab pos="469900" algn="l"/>
              </a:tabLst>
              <a:defRPr>
                <a:solidFill>
                  <a:schemeClr val="tx1"/>
                </a:solidFill>
                <a:latin typeface="Arial" panose="020B0604020202020204" pitchFamily="34" charset="0"/>
              </a:defRPr>
            </a:lvl8pPr>
            <a:lvl9pPr eaLnBrk="0" fontAlgn="base" hangingPunct="0">
              <a:spcBef>
                <a:spcPct val="0"/>
              </a:spcBef>
              <a:spcAft>
                <a:spcPct val="0"/>
              </a:spcAft>
              <a:tabLst>
                <a:tab pos="469900" algn="l"/>
              </a:tabLst>
              <a:defRPr>
                <a:solidFill>
                  <a:schemeClr val="tx1"/>
                </a:solidFill>
                <a:latin typeface="Arial" panose="020B0604020202020204" pitchFamily="34" charset="0"/>
              </a:defRPr>
            </a:lvl9pPr>
          </a:lstStyle>
          <a:p>
            <a:pPr algn="just"/>
            <a:r>
              <a:rPr lang="nl-NL" altLang="en-US" sz="2400" b="1" dirty="0">
                <a:ea typeface="Times New Roman" panose="02020603050405020304" pitchFamily="18" charset="0"/>
              </a:rPr>
              <a:t> </a:t>
            </a:r>
            <a:r>
              <a:rPr lang="nl-NL" altLang="en-US" sz="2800" b="1" dirty="0">
                <a:solidFill>
                  <a:srgbClr val="FF0000"/>
                </a:solidFill>
                <a:ea typeface="Times New Roman" panose="02020603050405020304" pitchFamily="18" charset="0"/>
              </a:rPr>
              <a:t>Các triều đại Việt Nam từ năm 938 đến cuối thế kỉ thứ XV</a:t>
            </a:r>
          </a:p>
          <a:p>
            <a:pPr algn="just"/>
            <a:endParaRPr lang="nl-NL" altLang="en-US" sz="2400" b="1" dirty="0"/>
          </a:p>
        </p:txBody>
      </p:sp>
    </p:spTree>
    <p:extLst>
      <p:ext uri="{BB962C8B-B14F-4D97-AF65-F5344CB8AC3E}">
        <p14:creationId xmlns:p14="http://schemas.microsoft.com/office/powerpoint/2010/main" val="164148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6A98639E-449F-4163-AE4C-5613EE6B37FD}"/>
              </a:ext>
            </a:extLst>
          </p:cNvPr>
          <p:cNvSpPr>
            <a:spLocks noGrp="1"/>
          </p:cNvSpPr>
          <p:nvPr>
            <p:ph type="title"/>
          </p:nvPr>
        </p:nvSpPr>
        <p:spPr/>
        <p:txBody>
          <a:bodyPr/>
          <a:lstStyle/>
          <a:p>
            <a:endParaRPr lang="en-US" altLang="en-US"/>
          </a:p>
        </p:txBody>
      </p:sp>
      <p:pic>
        <p:nvPicPr>
          <p:cNvPr id="4" name="Content Placeholder 3">
            <a:extLst>
              <a:ext uri="{FF2B5EF4-FFF2-40B4-BE49-F238E27FC236}">
                <a16:creationId xmlns:a16="http://schemas.microsoft.com/office/drawing/2014/main" id="{9E6F09F2-B884-48AD-8159-C56A2C77517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587500" y="687918"/>
            <a:ext cx="8953500" cy="4974167"/>
          </a:xfrm>
        </p:spPr>
      </p:pic>
      <p:sp>
        <p:nvSpPr>
          <p:cNvPr id="5" name="TextBox 4">
            <a:extLst>
              <a:ext uri="{FF2B5EF4-FFF2-40B4-BE49-F238E27FC236}">
                <a16:creationId xmlns:a16="http://schemas.microsoft.com/office/drawing/2014/main" id="{26B2475D-E814-4803-A1D4-6FE71ECC6E2C}"/>
              </a:ext>
            </a:extLst>
          </p:cNvPr>
          <p:cNvSpPr txBox="1">
            <a:spLocks noChangeArrowheads="1"/>
          </p:cNvSpPr>
          <p:nvPr/>
        </p:nvSpPr>
        <p:spPr bwMode="auto">
          <a:xfrm>
            <a:off x="3124729" y="5662083"/>
            <a:ext cx="5774338"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667" b="1">
                <a:solidFill>
                  <a:srgbClr val="002060"/>
                </a:solidFill>
                <a:latin typeface="Tahoma" panose="020B0604030504040204" pitchFamily="34" charset="0"/>
                <a:cs typeface="Tahoma" panose="020B0604030504040204" pitchFamily="34" charset="0"/>
              </a:rPr>
              <a:t>Thành Cổ Loa – Kinh đô nhà Ngô</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B2BF26-6955-4EEC-AA97-0313555A45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31157" y="679979"/>
            <a:ext cx="8896614" cy="45720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CB87C88-F993-4258-9CA7-BDBD6C975A86}"/>
              </a:ext>
            </a:extLst>
          </p:cNvPr>
          <p:cNvSpPr txBox="1">
            <a:spLocks noChangeArrowheads="1"/>
          </p:cNvSpPr>
          <p:nvPr/>
        </p:nvSpPr>
        <p:spPr bwMode="auto">
          <a:xfrm>
            <a:off x="1524000" y="5275792"/>
            <a:ext cx="9144000" cy="81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333" b="1">
                <a:solidFill>
                  <a:srgbClr val="002060"/>
                </a:solidFill>
                <a:latin typeface="Tahoma" panose="020B0604030504040204" pitchFamily="34" charset="0"/>
                <a:cs typeface="Tahoma" panose="020B0604030504040204" pitchFamily="34" charset="0"/>
              </a:rPr>
              <a:t>Hình ảnh mô tả cố đô Hoa Lư – Kinh đô nhà Đinh, nhà Tiền Lê</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87eb60a4ea62974bcd1d81e99be1f8ba66f7a7"/>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1">
          <a:blip xmlns:r="http://schemas.openxmlformats.org/officeDocument/2006/relationships" r:embed="rId1"/>
          <a:srcRect/>
          <a:tile tx="0" ty="0" sx="100000" sy="100000" flip="none" algn="tl"/>
        </a:blipFill>
        <a:ln w="57150" cap="flat" cmpd="thinThick"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blipFill dpi="0" rotWithShape="1">
          <a:blip xmlns:r="http://schemas.openxmlformats.org/officeDocument/2006/relationships" r:embed="rId1"/>
          <a:srcRect/>
          <a:tile tx="0" ty="0" sx="100000" sy="100000" flip="none" algn="tl"/>
        </a:blipFill>
        <a:ln w="57150" cap="flat" cmpd="thinThick"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913</TotalTime>
  <Words>1423</Words>
  <Application>Microsoft Office PowerPoint</Application>
  <PresentationFormat>Widescreen</PresentationFormat>
  <Paragraphs>149</Paragraphs>
  <Slides>36</Slides>
  <Notes>0</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36</vt:i4>
      </vt:variant>
    </vt:vector>
  </HeadingPairs>
  <TitlesOfParts>
    <vt:vector size="44" baseType="lpstr">
      <vt:lpstr>.VnTime</vt:lpstr>
      <vt:lpstr>Arial</vt:lpstr>
      <vt:lpstr>Calibri</vt:lpstr>
      <vt:lpstr>Tahoma</vt:lpstr>
      <vt:lpstr>Times New Roman</vt:lpstr>
      <vt:lpstr>VNI-Times</vt:lpstr>
      <vt:lpstr>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ÔN LẠI CÁC SỰ KIỆN LỊCH SỬ  TIÊU BIỂU TỪ NĂM 938 ĐẾN THẾ KỈ XV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Thứ năm ngày 22 tháng 01 năm 2015</dc:title>
  <dc:creator>Administrator</dc:creator>
  <cp:lastModifiedBy>Uslaptop</cp:lastModifiedBy>
  <cp:revision>114</cp:revision>
  <dcterms:created xsi:type="dcterms:W3CDTF">2015-01-22T08:28:58Z</dcterms:created>
  <dcterms:modified xsi:type="dcterms:W3CDTF">2022-02-21T10:30:44Z</dcterms:modified>
</cp:coreProperties>
</file>