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51" r:id="rId2"/>
  </p:sldMasterIdLst>
  <p:notesMasterIdLst>
    <p:notesMasterId r:id="rId25"/>
  </p:notesMasterIdLst>
  <p:handoutMasterIdLst>
    <p:handoutMasterId r:id="rId26"/>
  </p:handoutMasterIdLst>
  <p:sldIdLst>
    <p:sldId id="322" r:id="rId3"/>
    <p:sldId id="310" r:id="rId4"/>
    <p:sldId id="325" r:id="rId5"/>
    <p:sldId id="337" r:id="rId6"/>
    <p:sldId id="333" r:id="rId7"/>
    <p:sldId id="336" r:id="rId8"/>
    <p:sldId id="338" r:id="rId9"/>
    <p:sldId id="335" r:id="rId10"/>
    <p:sldId id="341" r:id="rId11"/>
    <p:sldId id="339" r:id="rId12"/>
    <p:sldId id="340" r:id="rId13"/>
    <p:sldId id="311" r:id="rId14"/>
    <p:sldId id="326" r:id="rId15"/>
    <p:sldId id="327" r:id="rId16"/>
    <p:sldId id="313" r:id="rId17"/>
    <p:sldId id="312" r:id="rId18"/>
    <p:sldId id="315" r:id="rId19"/>
    <p:sldId id="332" r:id="rId20"/>
    <p:sldId id="314" r:id="rId21"/>
    <p:sldId id="316" r:id="rId22"/>
    <p:sldId id="318" r:id="rId23"/>
    <p:sldId id="342" r:id="rId24"/>
  </p:sldIdLst>
  <p:sldSz cx="12192000" cy="6858000"/>
  <p:notesSz cx="6858000" cy="9144000"/>
  <p:embeddedFontLst>
    <p:embeddedFont>
      <p:font typeface="等线" panose="02010600030101010101" pitchFamily="2" charset="-122"/>
      <p:regular r:id="rId27"/>
      <p:bold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alibri Light" panose="020F0302020204030204" pitchFamily="34" charset="0"/>
      <p:regular r:id="rId33"/>
      <p:italic r:id="rId34"/>
    </p:embeddedFont>
    <p:embeddedFont>
      <p:font typeface="Tahoma" panose="020B0604030504040204" pitchFamily="34" charset="0"/>
      <p:regular r:id="rId35"/>
      <p:bold r:id="rId36"/>
    </p:embeddedFont>
    <p:embeddedFont>
      <p:font typeface="UTM Zirkon" panose="02040603050506020204" pitchFamily="18" charset="0"/>
      <p:regular r:id="rId37"/>
    </p:embeddedFont>
  </p:embeddedFontLst>
  <p:custDataLst>
    <p:tags r:id="rId38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5000"/>
    <a:srgbClr val="90EBF5"/>
    <a:srgbClr val="E53E29"/>
    <a:srgbClr val="7C60F8"/>
    <a:srgbClr val="6164B6"/>
    <a:srgbClr val="254813"/>
    <a:srgbClr val="477956"/>
    <a:srgbClr val="266374"/>
    <a:srgbClr val="BBAEA7"/>
    <a:srgbClr val="FBE5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71" autoAdjust="0"/>
    <p:restoredTop sz="86982" autoAdjust="0"/>
  </p:normalViewPr>
  <p:slideViewPr>
    <p:cSldViewPr snapToGrid="0">
      <p:cViewPr>
        <p:scale>
          <a:sx n="10" d="100"/>
          <a:sy n="10" d="100"/>
        </p:scale>
        <p:origin x="2436" y="12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notesViewPr>
    <p:cSldViewPr snapToGrid="0">
      <p:cViewPr varScale="1">
        <p:scale>
          <a:sx n="69" d="100"/>
          <a:sy n="69" d="100"/>
        </p:scale>
        <p:origin x="2922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handoutMaster" Target="handoutMasters/handoutMaster1.xml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font" Target="fonts/font8.fntdata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3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7.fntdata"/><Relationship Id="rId38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90195A69-47C8-4A82-A4C5-196A8FDA0D2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250869F-78F0-4037-B856-A9CAA2B1F05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95B5BE-714C-4EE3-A950-C65B191C20B0}" type="datetimeFigureOut">
              <a:rPr lang="zh-CN" altLang="en-US" smtClean="0"/>
              <a:t>2022/1/2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4817967-EE91-4140-8083-005CA54572E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AD2D00-B71D-4F31-8B94-0E605394352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7F7449-BAFF-409B-85C2-9C8B125DB05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08608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  <a:t>2022/1/2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44371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38899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hình ngôi nhà để quay về trang chọn bài đọc khác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60586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hình ngôi nhà để quay về trang chọn bài đọc khác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92836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81791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Que đan là dụng cụ để đan len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56956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41030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46578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93711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80997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25291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07844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31534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11787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vào số để đến slide yêu cầu đọc và TLCH</a:t>
            </a:r>
          </a:p>
          <a:p>
            <a:r>
              <a:rPr lang="en-US"/>
              <a:t>Bấm vào mũi tên để đến bài tập tiếp theo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33891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hình ngôi nhà để quay về trang chọn bài đọc khác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08011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hình ngôi nhà để quay về trang chọn bài đọc khác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95835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hình ngôi nhà để quay về trang chọn bài đọc khác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22463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hình ngôi nhà để quay về trang chọn bài đọc khác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79149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hình ngôi nhà để quay về trang chọn bài đọc khác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60134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hình ngôi nhà để quay về trang chọn bài đọc khác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03283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720097"/>
      </p:ext>
    </p:extLst>
  </p:cSld>
  <p:clrMapOvr>
    <a:masterClrMapping/>
  </p:clrMapOvr>
  <p:transition spd="slow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132765"/>
      </p:ext>
    </p:extLst>
  </p:cSld>
  <p:clrMapOvr>
    <a:masterClrMapping/>
  </p:clrMapOvr>
  <p:transition spd="slow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558734"/>
      </p:ext>
    </p:extLst>
  </p:cSld>
  <p:clrMapOvr>
    <a:masterClrMapping/>
  </p:clrMapOvr>
  <p:transition spd="slow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985686"/>
      </p:ext>
    </p:extLst>
  </p:cSld>
  <p:clrMapOvr>
    <a:masterClrMapping/>
  </p:clrMapOvr>
  <p:transition spd="slow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267068"/>
      </p:ext>
    </p:extLst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0FBF0B4F-E5CE-477A-A673-454553CEA6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6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0EEFF600-4127-4CD5-8D5B-F39CF3E79364}"/>
              </a:ext>
            </a:extLst>
          </p:cNvPr>
          <p:cNvGrpSpPr/>
          <p:nvPr userDrawn="1"/>
        </p:nvGrpSpPr>
        <p:grpSpPr>
          <a:xfrm>
            <a:off x="3788" y="5033779"/>
            <a:ext cx="12188212" cy="2163708"/>
            <a:chOff x="-69575" y="4694291"/>
            <a:chExt cx="12188212" cy="2163708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0A33901-C0FD-4B2E-B7A3-1110664F49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497"/>
            <a:stretch/>
          </p:blipFill>
          <p:spPr>
            <a:xfrm>
              <a:off x="-69575" y="4697550"/>
              <a:ext cx="4096071" cy="216044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22BC5098-1A16-48BF-952E-0804203705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497"/>
            <a:stretch/>
          </p:blipFill>
          <p:spPr>
            <a:xfrm flipH="1">
              <a:off x="3968291" y="4694291"/>
              <a:ext cx="4096071" cy="2160449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05584FF3-C22C-44DB-A7A7-8AFEBB70B3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497"/>
            <a:stretch/>
          </p:blipFill>
          <p:spPr>
            <a:xfrm>
              <a:off x="8022566" y="4697550"/>
              <a:ext cx="4096071" cy="2160449"/>
            </a:xfrm>
            <a:prstGeom prst="rect">
              <a:avLst/>
            </a:prstGeom>
          </p:spPr>
        </p:pic>
      </p:grpSp>
      <p:pic>
        <p:nvPicPr>
          <p:cNvPr id="2" name="图片 1">
            <a:extLst>
              <a:ext uri="{FF2B5EF4-FFF2-40B4-BE49-F238E27FC236}">
                <a16:creationId xmlns:a16="http://schemas.microsoft.com/office/drawing/2014/main" id="{C83E47CD-5457-442D-9A79-ABD409B8421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3008069" y="-2142254"/>
            <a:ext cx="6352692" cy="1085069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8407775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6505412"/>
      </p:ext>
    </p:extLst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206712"/>
      </p:ext>
    </p:extLst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468455"/>
      </p:ext>
    </p:extLst>
  </p:cSld>
  <p:clrMapOvr>
    <a:masterClrMapping/>
  </p:clrMapOvr>
  <p:transition spd="slow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892167"/>
      </p:ext>
    </p:extLst>
  </p:cSld>
  <p:clrMapOvr>
    <a:masterClrMapping/>
  </p:clrMapOvr>
  <p:transition spd="slow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648591"/>
      </p:ext>
    </p:extLst>
  </p:cSld>
  <p:clrMapOvr>
    <a:masterClrMapping/>
  </p:clrMapOvr>
  <p:transition spd="slow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461589"/>
      </p:ext>
    </p:extLst>
  </p:cSld>
  <p:clrMapOvr>
    <a:masterClrMapping/>
  </p:clrMapOvr>
  <p:transition spd="slow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967048"/>
      </p:ext>
    </p:extLst>
  </p:cSld>
  <p:clrMapOvr>
    <a:masterClrMapping/>
  </p:clrMapOvr>
  <p:transition spd="slow">
    <p:random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hyperlink" Target="https://www.facebook.com/teamKTUTS" TargetMode="Externa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hyperlink" Target="https://www.facebook.com/teamKTUTS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A91B44D3-B592-4723-8D2E-A754AF8023A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34EE725-CC8B-48CC-BA89-D4F2C6B78519}"/>
              </a:ext>
            </a:extLst>
          </p:cNvPr>
          <p:cNvSpPr/>
          <p:nvPr userDrawn="1"/>
        </p:nvSpPr>
        <p:spPr>
          <a:xfrm>
            <a:off x="10844097" y="0"/>
            <a:ext cx="94320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>
                <a:ln w="0"/>
                <a:solidFill>
                  <a:srgbClr val="90EBF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KTUTS</a:t>
            </a:r>
          </a:p>
        </p:txBody>
      </p:sp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61EF969C-52E2-4C5E-BA66-B731F0ED18E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6200" y="20078700"/>
            <a:ext cx="1881378" cy="1625303"/>
          </a:xfrm>
          <a:prstGeom prst="rect">
            <a:avLst/>
          </a:prstGeom>
        </p:spPr>
      </p:pic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E64ECC63-9408-4157-9040-957E8C297CE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2534900"/>
            <a:ext cx="1881378" cy="1625303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CF5076DD-A49C-4849-A418-AA21F8D9216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0" y="-12382500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BAB18A4D-10B5-4D8C-AF34-D4FDF7AA2F3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1271" y="-12334095"/>
            <a:ext cx="1881378" cy="162530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4EC3397-5704-4E7B-9930-4E87D831A5CA}"/>
              </a:ext>
            </a:extLst>
          </p:cNvPr>
          <p:cNvSpPr txBox="1"/>
          <p:nvPr userDrawn="1"/>
        </p:nvSpPr>
        <p:spPr>
          <a:xfrm>
            <a:off x="4031190" y="129903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2A054271-5B55-4304-ACE4-50E78F8C727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20383500"/>
            <a:ext cx="1881378" cy="162530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3" r:id="rId3"/>
  </p:sldLayoutIdLst>
  <p:transition spd="slow"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2022/1/2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5716148F-5B4D-41E5-A632-39108506020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6200" y="20078700"/>
            <a:ext cx="1881378" cy="1625303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D3E276CF-49F0-43A8-8C99-1ADBF0D4CC1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2534900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808A0E04-F56A-4402-BA1D-FCA43D9E229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0" y="-12382500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8DEAA3B3-9812-4CD3-9A76-6CCA14C32CA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1271" y="-12334095"/>
            <a:ext cx="1881378" cy="16253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164671A-FD02-48CF-8F62-43F11FB7ACC1}"/>
              </a:ext>
            </a:extLst>
          </p:cNvPr>
          <p:cNvSpPr txBox="1"/>
          <p:nvPr userDrawn="1"/>
        </p:nvSpPr>
        <p:spPr>
          <a:xfrm>
            <a:off x="4031190" y="129903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7575FAE8-CBA2-419A-B19E-A13E185A159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20383500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444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ransition spd="slow"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4.png"/><Relationship Id="rId7" Type="http://schemas.openxmlformats.org/officeDocument/2006/relationships/slide" Target="slide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microsoft.com/office/2007/relationships/hdphoto" Target="../media/hdphoto5.wdp"/><Relationship Id="rId5" Type="http://schemas.openxmlformats.org/officeDocument/2006/relationships/image" Target="../media/image21.png"/><Relationship Id="rId4" Type="http://schemas.openxmlformats.org/officeDocument/2006/relationships/image" Target="../media/image35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24.png"/><Relationship Id="rId7" Type="http://schemas.microsoft.com/office/2007/relationships/hdphoto" Target="../media/hdphoto6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microsoft.com/office/2007/relationships/hdphoto" Target="../media/hdphoto2.wdp"/><Relationship Id="rId18" Type="http://schemas.openxmlformats.org/officeDocument/2006/relationships/image" Target="../media/image20.png"/><Relationship Id="rId26" Type="http://schemas.openxmlformats.org/officeDocument/2006/relationships/slide" Target="slide12.xml"/><Relationship Id="rId3" Type="http://schemas.openxmlformats.org/officeDocument/2006/relationships/image" Target="../media/image14.png"/><Relationship Id="rId21" Type="http://schemas.openxmlformats.org/officeDocument/2006/relationships/image" Target="../media/image21.png"/><Relationship Id="rId7" Type="http://schemas.openxmlformats.org/officeDocument/2006/relationships/image" Target="../media/image16.png"/><Relationship Id="rId12" Type="http://schemas.openxmlformats.org/officeDocument/2006/relationships/image" Target="../media/image18.png"/><Relationship Id="rId17" Type="http://schemas.openxmlformats.org/officeDocument/2006/relationships/slide" Target="slide9.xml"/><Relationship Id="rId25" Type="http://schemas.microsoft.com/office/2007/relationships/hdphoto" Target="../media/hdphoto6.wdp"/><Relationship Id="rId2" Type="http://schemas.openxmlformats.org/officeDocument/2006/relationships/notesSlide" Target="../notesSlides/notesSlide3.xml"/><Relationship Id="rId16" Type="http://schemas.microsoft.com/office/2007/relationships/hdphoto" Target="../media/hdphoto3.wdp"/><Relationship Id="rId20" Type="http://schemas.openxmlformats.org/officeDocument/2006/relationships/slide" Target="slide10.xml"/><Relationship Id="rId1" Type="http://schemas.openxmlformats.org/officeDocument/2006/relationships/slideLayout" Target="../slideLayouts/slideLayout10.xml"/><Relationship Id="rId6" Type="http://schemas.openxmlformats.org/officeDocument/2006/relationships/slide" Target="slide5.xml"/><Relationship Id="rId11" Type="http://schemas.openxmlformats.org/officeDocument/2006/relationships/slide" Target="slide7.xml"/><Relationship Id="rId24" Type="http://schemas.openxmlformats.org/officeDocument/2006/relationships/image" Target="../media/image22.png"/><Relationship Id="rId5" Type="http://schemas.openxmlformats.org/officeDocument/2006/relationships/image" Target="../media/image15.png"/><Relationship Id="rId15" Type="http://schemas.openxmlformats.org/officeDocument/2006/relationships/image" Target="../media/image19.png"/><Relationship Id="rId23" Type="http://schemas.openxmlformats.org/officeDocument/2006/relationships/slide" Target="slide11.xml"/><Relationship Id="rId10" Type="http://schemas.microsoft.com/office/2007/relationships/hdphoto" Target="../media/hdphoto1.wdp"/><Relationship Id="rId19" Type="http://schemas.microsoft.com/office/2007/relationships/hdphoto" Target="../media/hdphoto4.wdp"/><Relationship Id="rId4" Type="http://schemas.openxmlformats.org/officeDocument/2006/relationships/slide" Target="slide4.xml"/><Relationship Id="rId9" Type="http://schemas.openxmlformats.org/officeDocument/2006/relationships/image" Target="../media/image17.png"/><Relationship Id="rId14" Type="http://schemas.openxmlformats.org/officeDocument/2006/relationships/slide" Target="slide8.xml"/><Relationship Id="rId22" Type="http://schemas.microsoft.com/office/2007/relationships/hdphoto" Target="../media/hdphoto5.wdp"/><Relationship Id="rId27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slide" Target="slide3.xml"/><Relationship Id="rId5" Type="http://schemas.openxmlformats.org/officeDocument/2006/relationships/image" Target="../media/image15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slide" Target="slide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24.png"/><Relationship Id="rId7" Type="http://schemas.microsoft.com/office/2007/relationships/hdphoto" Target="../media/hdphoto1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4.png"/><Relationship Id="rId7" Type="http://schemas.openxmlformats.org/officeDocument/2006/relationships/slide" Target="slide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24.png"/><Relationship Id="rId7" Type="http://schemas.microsoft.com/office/2007/relationships/hdphoto" Target="../media/hdphoto3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4.png"/><Relationship Id="rId7" Type="http://schemas.openxmlformats.org/officeDocument/2006/relationships/slide" Target="slide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microsoft.com/office/2007/relationships/hdphoto" Target="../media/hdphoto4.wdp"/><Relationship Id="rId5" Type="http://schemas.openxmlformats.org/officeDocument/2006/relationships/image" Target="../media/image20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20F6E492-052D-4F1C-96FD-40F979540C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94" b="6179"/>
          <a:stretch/>
        </p:blipFill>
        <p:spPr>
          <a:xfrm>
            <a:off x="3757935" y="4191993"/>
            <a:ext cx="4563799" cy="2139538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8184C253-FA2A-47C2-8C99-BA1222007A38}"/>
              </a:ext>
            </a:extLst>
          </p:cNvPr>
          <p:cNvGrpSpPr/>
          <p:nvPr/>
        </p:nvGrpSpPr>
        <p:grpSpPr>
          <a:xfrm>
            <a:off x="0" y="4855566"/>
            <a:ext cx="12188212" cy="2163708"/>
            <a:chOff x="-69575" y="4694291"/>
            <a:chExt cx="12188212" cy="2163708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1E85F4E2-D772-4865-95FE-13C66DD037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497"/>
            <a:stretch/>
          </p:blipFill>
          <p:spPr>
            <a:xfrm>
              <a:off x="-69575" y="4697550"/>
              <a:ext cx="4096071" cy="2160449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69234BA8-AE33-4B6E-A0F8-1F957AF5B5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497"/>
            <a:stretch/>
          </p:blipFill>
          <p:spPr>
            <a:xfrm flipH="1">
              <a:off x="3968291" y="4694291"/>
              <a:ext cx="4096071" cy="216044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5C03104-1E31-45FF-8026-93E17FB859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497"/>
            <a:stretch/>
          </p:blipFill>
          <p:spPr>
            <a:xfrm>
              <a:off x="8022566" y="4697550"/>
              <a:ext cx="4096071" cy="2160449"/>
            </a:xfrm>
            <a:prstGeom prst="rect">
              <a:avLst/>
            </a:prstGeom>
          </p:spPr>
        </p:pic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50382710-EE09-4ED9-BCFC-98D87577F06E}"/>
              </a:ext>
            </a:extLst>
          </p:cNvPr>
          <p:cNvGrpSpPr/>
          <p:nvPr/>
        </p:nvGrpSpPr>
        <p:grpSpPr>
          <a:xfrm>
            <a:off x="-43771" y="-521324"/>
            <a:ext cx="12231983" cy="2202195"/>
            <a:chOff x="-16409" y="-6727"/>
            <a:chExt cx="9125471" cy="167779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A88BC31-9BF4-4DD1-9BAE-17BBF362D4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42" b="75633"/>
            <a:stretch/>
          </p:blipFill>
          <p:spPr>
            <a:xfrm>
              <a:off x="-16409" y="0"/>
              <a:ext cx="4578044" cy="1671063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F5AD22B6-5437-43C9-B3DF-A7B7A63301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42" b="75633"/>
            <a:stretch/>
          </p:blipFill>
          <p:spPr>
            <a:xfrm flipH="1">
              <a:off x="4531018" y="-6727"/>
              <a:ext cx="4578044" cy="1671063"/>
            </a:xfrm>
            <a:prstGeom prst="rect">
              <a:avLst/>
            </a:prstGeom>
          </p:spPr>
        </p:pic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027D1CC1-6603-4CAE-AFDC-8F76EAD0BE3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192904" y="2657546"/>
            <a:ext cx="3997224" cy="399722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0839F81A-9F41-4042-9B7F-59692D0E532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09" t="12556" b="74642"/>
          <a:stretch/>
        </p:blipFill>
        <p:spPr>
          <a:xfrm>
            <a:off x="9357774" y="1709193"/>
            <a:ext cx="1600685" cy="1164261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D1E85357-8714-457E-815F-151389B6875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09" t="12556" b="74642"/>
          <a:stretch/>
        </p:blipFill>
        <p:spPr>
          <a:xfrm>
            <a:off x="10005625" y="1350051"/>
            <a:ext cx="852242" cy="619880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F318CDB9-C1C3-476D-9D3D-DAF0B10C96D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15687" y="3038534"/>
            <a:ext cx="3535793" cy="3535793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8E31355A-947A-4780-9237-F3D5A5FE60C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09" t="12556" b="74642"/>
          <a:stretch/>
        </p:blipFill>
        <p:spPr>
          <a:xfrm>
            <a:off x="414512" y="2119743"/>
            <a:ext cx="852242" cy="6198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9099304-4704-4447-891C-C440DA85E13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79" y="919465"/>
            <a:ext cx="3883489" cy="23776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FCED668-544D-4C0B-AE81-DE487B3BBB9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013" y="1434759"/>
            <a:ext cx="6066046" cy="315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748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3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4CFA971-3A59-4B50-9D99-17E3071852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6692" y="-155955"/>
            <a:ext cx="12785383" cy="7190932"/>
          </a:xfrm>
          <a:prstGeom prst="rect">
            <a:avLst/>
          </a:prstGeom>
        </p:spPr>
      </p:pic>
      <p:sp>
        <p:nvSpPr>
          <p:cNvPr id="2" name="文本框 42">
            <a:extLst>
              <a:ext uri="{FF2B5EF4-FFF2-40B4-BE49-F238E27FC236}">
                <a16:creationId xmlns:a16="http://schemas.microsoft.com/office/drawing/2014/main" id="{B3B93E41-DE84-4AED-81AC-865A6B843735}"/>
              </a:ext>
            </a:extLst>
          </p:cNvPr>
          <p:cNvSpPr txBox="1"/>
          <p:nvPr/>
        </p:nvSpPr>
        <p:spPr>
          <a:xfrm>
            <a:off x="4819056" y="920623"/>
            <a:ext cx="5971507" cy="3660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000" b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 hãy đọc đoạn 1 bài</a:t>
            </a:r>
          </a:p>
          <a:p>
            <a:pPr algn="ctr">
              <a:lnSpc>
                <a:spcPct val="150000"/>
              </a:lnSpc>
            </a:pPr>
            <a:r>
              <a:rPr lang="en-US" altLang="zh-CN" sz="4000" b="1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 quán ăn </a:t>
            </a:r>
          </a:p>
          <a:p>
            <a:pPr algn="ctr">
              <a:lnSpc>
                <a:spcPct val="150000"/>
              </a:lnSpc>
            </a:pPr>
            <a:r>
              <a:rPr lang="en-US" altLang="zh-CN" sz="4000" b="1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"Ba cá bống"</a:t>
            </a:r>
          </a:p>
          <a:p>
            <a:pPr algn="ctr">
              <a:lnSpc>
                <a:spcPct val="150000"/>
              </a:lnSpc>
            </a:pPr>
            <a:r>
              <a:rPr lang="en-US" altLang="zh-CN" sz="4000" b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S/159</a:t>
            </a:r>
            <a:endParaRPr lang="zh-CN" altLang="en-US" sz="4000" b="1">
              <a:solidFill>
                <a:srgbClr val="254813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文本框 42">
            <a:extLst>
              <a:ext uri="{FF2B5EF4-FFF2-40B4-BE49-F238E27FC236}">
                <a16:creationId xmlns:a16="http://schemas.microsoft.com/office/drawing/2014/main" id="{4014787B-49B0-4392-927B-E0B01E805A73}"/>
              </a:ext>
            </a:extLst>
          </p:cNvPr>
          <p:cNvSpPr txBox="1"/>
          <p:nvPr/>
        </p:nvSpPr>
        <p:spPr>
          <a:xfrm>
            <a:off x="1608099" y="4454276"/>
            <a:ext cx="9612351" cy="1641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600" b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Bu-ra-ti-nô cần moi bí mật gì ở lão </a:t>
            </a:r>
            <a:br>
              <a:rPr lang="en-US" altLang="zh-CN" sz="3600" b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zh-CN" sz="3600" b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Ba-ra-ba?</a:t>
            </a:r>
            <a:endParaRPr lang="vi-VN" altLang="zh-CN" sz="3600" b="1">
              <a:solidFill>
                <a:srgbClr val="25481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8DE95FB-FCC3-47A5-8012-C522CA6428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115" y="1695449"/>
            <a:ext cx="3169626" cy="2377219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8" name="图片 14">
            <a:extLst>
              <a:ext uri="{FF2B5EF4-FFF2-40B4-BE49-F238E27FC236}">
                <a16:creationId xmlns:a16="http://schemas.microsoft.com/office/drawing/2014/main" id="{85463898-A569-4D68-9685-D13067C15A3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128" b="100000" l="19434" r="39952">
                        <a14:backgroundMark x1="34955" y1="69585" x2="27208" y2="998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59" t="52883" r="63407" b="1266"/>
          <a:stretch/>
        </p:blipFill>
        <p:spPr>
          <a:xfrm>
            <a:off x="0" y="766290"/>
            <a:ext cx="1629440" cy="2238590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id="{AF0E2D65-AC09-4C00-B1A4-28F8526AA9E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8148" y="4351263"/>
            <a:ext cx="3284604" cy="184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5426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4CFA971-3A59-4B50-9D99-17E3071852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6692" y="-155955"/>
            <a:ext cx="12785383" cy="7190932"/>
          </a:xfrm>
          <a:prstGeom prst="rect">
            <a:avLst/>
          </a:prstGeom>
        </p:spPr>
      </p:pic>
      <p:sp>
        <p:nvSpPr>
          <p:cNvPr id="2" name="文本框 42">
            <a:extLst>
              <a:ext uri="{FF2B5EF4-FFF2-40B4-BE49-F238E27FC236}">
                <a16:creationId xmlns:a16="http://schemas.microsoft.com/office/drawing/2014/main" id="{B3B93E41-DE84-4AED-81AC-865A6B843735}"/>
              </a:ext>
            </a:extLst>
          </p:cNvPr>
          <p:cNvSpPr txBox="1"/>
          <p:nvPr/>
        </p:nvSpPr>
        <p:spPr>
          <a:xfrm>
            <a:off x="3110245" y="1160438"/>
            <a:ext cx="5971507" cy="2736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000" b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 hãy đọc đoạn 1 bài</a:t>
            </a:r>
          </a:p>
          <a:p>
            <a:pPr algn="ctr">
              <a:lnSpc>
                <a:spcPct val="150000"/>
              </a:lnSpc>
            </a:pPr>
            <a:r>
              <a:rPr lang="en-US" altLang="zh-CN" sz="4000" b="1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Rất nhiều mặt trăng</a:t>
            </a:r>
          </a:p>
          <a:p>
            <a:pPr algn="ctr">
              <a:lnSpc>
                <a:spcPct val="150000"/>
              </a:lnSpc>
            </a:pPr>
            <a:r>
              <a:rPr lang="en-US" altLang="zh-CN" sz="4000" b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S/163</a:t>
            </a:r>
            <a:endParaRPr lang="zh-CN" altLang="en-US" sz="4000" b="1">
              <a:solidFill>
                <a:srgbClr val="254813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文本框 42">
            <a:extLst>
              <a:ext uri="{FF2B5EF4-FFF2-40B4-BE49-F238E27FC236}">
                <a16:creationId xmlns:a16="http://schemas.microsoft.com/office/drawing/2014/main" id="{4014787B-49B0-4392-927B-E0B01E805A73}"/>
              </a:ext>
            </a:extLst>
          </p:cNvPr>
          <p:cNvSpPr txBox="1"/>
          <p:nvPr/>
        </p:nvSpPr>
        <p:spPr>
          <a:xfrm>
            <a:off x="1732171" y="4351263"/>
            <a:ext cx="9612351" cy="81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600" b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 công chúa nhỏ có nguyện vọng gì?</a:t>
            </a:r>
            <a:endParaRPr lang="vi-VN" altLang="zh-CN" sz="3600" b="1">
              <a:solidFill>
                <a:srgbClr val="25481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DD94536-127D-45CC-8493-D5FCD5B3DE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458" y="1056269"/>
            <a:ext cx="3689428" cy="36894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8DE95FB-FCC3-47A5-8012-C522CA6428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42" y="1195409"/>
            <a:ext cx="3479302" cy="3479302"/>
          </a:xfrm>
          <a:prstGeom prst="rect">
            <a:avLst/>
          </a:prstGeom>
        </p:spPr>
      </p:pic>
      <p:pic>
        <p:nvPicPr>
          <p:cNvPr id="8" name="图片 6">
            <a:extLst>
              <a:ext uri="{FF2B5EF4-FFF2-40B4-BE49-F238E27FC236}">
                <a16:creationId xmlns:a16="http://schemas.microsoft.com/office/drawing/2014/main" id="{B4E4CB65-8693-471A-BC39-5F1DBD57CF5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026" b="100000" l="37441" r="62136">
                        <a14:backgroundMark x1="55738" y1="72965" x2="56346" y2="80082"/>
                        <a14:backgroundMark x1="56346" y1="83615" x2="55738" y2="95443"/>
                        <a14:backgroundMark x1="54526" y1="67313" x2="55135" y2="70851"/>
                        <a14:backgroundMark x1="48172" y1="97894" x2="53612" y2="97304"/>
                        <a14:backgroundMark x1="46649" y1="96462" x2="48303" y2="99410"/>
                        <a14:backgroundMark x1="45866" y1="94945" x2="47998" y2="97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077" t="55166" r="42243" b="238"/>
          <a:stretch/>
        </p:blipFill>
        <p:spPr>
          <a:xfrm>
            <a:off x="-86563" y="727137"/>
            <a:ext cx="1668930" cy="2173846"/>
          </a:xfrm>
          <a:prstGeom prst="rect">
            <a:avLst/>
          </a:prstGeom>
        </p:spPr>
      </p:pic>
      <p:pic>
        <p:nvPicPr>
          <p:cNvPr id="10" name="Picture 9">
            <a:hlinkClick r:id="rId8" action="ppaction://hlinksldjump"/>
            <a:extLst>
              <a:ext uri="{FF2B5EF4-FFF2-40B4-BE49-F238E27FC236}">
                <a16:creationId xmlns:a16="http://schemas.microsoft.com/office/drawing/2014/main" id="{110D0E41-3280-4F1A-A78E-A55CE792554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8148" y="4351263"/>
            <a:ext cx="3284604" cy="184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7220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54826" y="-171325"/>
            <a:ext cx="7508488" cy="6485231"/>
          </a:xfrm>
          <a:prstGeom prst="rect">
            <a:avLst/>
          </a:prstGeom>
        </p:spPr>
      </p:pic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3922498" y="2522277"/>
            <a:ext cx="3750991" cy="1813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5400" spc="300">
                <a:solidFill>
                  <a:srgbClr val="FF0000"/>
                </a:solidFill>
                <a:latin typeface="CommercialScript BT" panose="03030803040807090C04" pitchFamily="66" charset="0"/>
                <a:ea typeface="HanWangWCL03" panose="02020600000000000000" pitchFamily="18" charset="-120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4000" b="1">
                <a:solidFill>
                  <a:srgbClr val="EE872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Nghe- viết</a:t>
            </a:r>
          </a:p>
          <a:p>
            <a:pPr algn="ctr">
              <a:lnSpc>
                <a:spcPct val="150000"/>
              </a:lnSpc>
            </a:pPr>
            <a:r>
              <a:rPr lang="en-US" altLang="zh-CN" sz="4000" b="1">
                <a:solidFill>
                  <a:srgbClr val="EE872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Đôi que đan</a:t>
            </a:r>
            <a:endParaRPr lang="zh-CN" altLang="en-US" sz="4000" b="1" dirty="0">
              <a:solidFill>
                <a:srgbClr val="EE872D"/>
              </a:solidFill>
              <a:latin typeface="Tahoma" panose="020B0604030504040204" pitchFamily="34" charset="0"/>
              <a:ea typeface="字体视界-狮子座体" panose="02000500000000000000" pitchFamily="2" charset="-122"/>
              <a:cs typeface="Tahom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1116039-2166-45E7-9BB3-E599ADACCCF3}"/>
              </a:ext>
            </a:extLst>
          </p:cNvPr>
          <p:cNvSpPr/>
          <p:nvPr/>
        </p:nvSpPr>
        <p:spPr>
          <a:xfrm>
            <a:off x="4330919" y="1298192"/>
            <a:ext cx="379142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 đan</a:t>
            </a:r>
            <a:r>
              <a:rPr lang="en-US" sz="4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0" cap="none" spc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 gì?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B79D85-91A3-4CE6-BE61-6FE0D7403C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610" y="2180580"/>
            <a:ext cx="3282040" cy="328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515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975C353-FE5D-4771-BE90-276885A408E3}"/>
              </a:ext>
            </a:extLst>
          </p:cNvPr>
          <p:cNvSpPr/>
          <p:nvPr/>
        </p:nvSpPr>
        <p:spPr>
          <a:xfrm>
            <a:off x="479185" y="1056912"/>
            <a:ext cx="3191606" cy="526297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266374"/>
            </a:solidFill>
            <a:prstDash val="sysDot"/>
          </a:ln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Mũ đỏ cho bé</a:t>
            </a:r>
          </a:p>
          <a:p>
            <a:r>
              <a:rPr lang="vi-VN" sz="2800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Khăn đen cho bà</a:t>
            </a:r>
          </a:p>
          <a:p>
            <a:r>
              <a:rPr lang="vi-VN" sz="2800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Áo đẹp cho mẹ</a:t>
            </a:r>
          </a:p>
          <a:p>
            <a:r>
              <a:rPr lang="vi-VN" sz="2800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Áo ấm cho cha</a:t>
            </a:r>
          </a:p>
          <a:p>
            <a:r>
              <a:rPr lang="vi-VN" sz="2800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 đôi que nhỏ</a:t>
            </a:r>
          </a:p>
          <a:p>
            <a:r>
              <a:rPr lang="vi-VN" sz="2800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 tay </a:t>
            </a:r>
            <a:r>
              <a:rPr lang="en-US" sz="2800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chị</a:t>
            </a:r>
            <a:r>
              <a:rPr lang="vi-VN" sz="2800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nữa</a:t>
            </a:r>
          </a:p>
          <a:p>
            <a:r>
              <a:rPr lang="en-US" sz="2800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Dần</a:t>
            </a:r>
            <a:r>
              <a:rPr lang="vi-VN" sz="2800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dần hiện ra...</a:t>
            </a:r>
          </a:p>
          <a:p>
            <a:endParaRPr lang="en-US" sz="2800">
              <a:solidFill>
                <a:srgbClr val="26637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800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Ôi đôi que đan</a:t>
            </a:r>
          </a:p>
          <a:p>
            <a:r>
              <a:rPr lang="en-US" sz="2800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Sao mà chăm chỉ</a:t>
            </a:r>
          </a:p>
          <a:p>
            <a:r>
              <a:rPr lang="en-US" sz="2800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Sao mà giản dị</a:t>
            </a:r>
          </a:p>
          <a:p>
            <a:r>
              <a:rPr lang="en-US" sz="2800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Sao mà dẻo dai...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2CDB2DD-6F18-422E-8785-9A8B503ABEDA}"/>
              </a:ext>
            </a:extLst>
          </p:cNvPr>
          <p:cNvSpPr/>
          <p:nvPr/>
        </p:nvSpPr>
        <p:spPr>
          <a:xfrm>
            <a:off x="4007949" y="1061353"/>
            <a:ext cx="3833202" cy="526297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266374"/>
            </a:solidFill>
            <a:prstDash val="sysDot"/>
          </a:ln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Từng mũi, từng mũi</a:t>
            </a:r>
          </a:p>
          <a:p>
            <a:r>
              <a:rPr lang="en-US" sz="2800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Cứ đan, đan hoài</a:t>
            </a:r>
          </a:p>
          <a:p>
            <a:r>
              <a:rPr lang="en-US" sz="2800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Sợi len nhỏ bé</a:t>
            </a:r>
          </a:p>
          <a:p>
            <a:r>
              <a:rPr lang="en-US" sz="2800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Mà nên rộng dài.</a:t>
            </a:r>
          </a:p>
          <a:p>
            <a:endParaRPr lang="en-US" sz="2800">
              <a:solidFill>
                <a:srgbClr val="26637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800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 cũng tập đây</a:t>
            </a:r>
          </a:p>
          <a:p>
            <a:r>
              <a:rPr lang="en-US" sz="2800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Mũi lên, mũi xuống</a:t>
            </a:r>
          </a:p>
          <a:p>
            <a:r>
              <a:rPr lang="en-US" sz="2800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Ngón tay, bàn tay</a:t>
            </a:r>
          </a:p>
          <a:p>
            <a:r>
              <a:rPr lang="en-US" sz="2800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Dẻo dần, đỡ ng</a:t>
            </a:r>
            <a:r>
              <a:rPr lang="vi-VN" sz="2800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2800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ợng.</a:t>
            </a:r>
          </a:p>
          <a:p>
            <a:endParaRPr lang="en-US" sz="2800">
              <a:solidFill>
                <a:srgbClr val="26637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2800">
              <a:solidFill>
                <a:srgbClr val="26637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2800">
              <a:solidFill>
                <a:srgbClr val="26637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236242D-B2AE-4CB7-8DC4-D8E1DBEEC1A3}"/>
              </a:ext>
            </a:extLst>
          </p:cNvPr>
          <p:cNvSpPr/>
          <p:nvPr/>
        </p:nvSpPr>
        <p:spPr>
          <a:xfrm>
            <a:off x="8178309" y="1052471"/>
            <a:ext cx="3519855" cy="526297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266374"/>
            </a:solidFill>
            <a:prstDash val="sysDot"/>
          </a:ln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Mũ đỏ cho bé</a:t>
            </a:r>
          </a:p>
          <a:p>
            <a:r>
              <a:rPr lang="vi-VN" sz="2800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Khăn đen cho bà</a:t>
            </a:r>
          </a:p>
          <a:p>
            <a:r>
              <a:rPr lang="vi-VN" sz="2800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Áo đẹp cho mẹ</a:t>
            </a:r>
          </a:p>
          <a:p>
            <a:r>
              <a:rPr lang="vi-VN" sz="2800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Áo ấm cho cha</a:t>
            </a:r>
          </a:p>
          <a:p>
            <a:r>
              <a:rPr lang="vi-VN" sz="2800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 đôi que nhỏ</a:t>
            </a:r>
          </a:p>
          <a:p>
            <a:r>
              <a:rPr lang="vi-VN" sz="2800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 tay </a:t>
            </a:r>
            <a:r>
              <a:rPr lang="en-US" sz="2800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vi-VN" sz="2800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nữa</a:t>
            </a:r>
          </a:p>
          <a:p>
            <a:r>
              <a:rPr lang="en-US" sz="2800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Dần</a:t>
            </a:r>
            <a:r>
              <a:rPr lang="vi-VN" sz="2800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dần hiện ra...</a:t>
            </a:r>
          </a:p>
          <a:p>
            <a:endParaRPr lang="en-US" sz="2800">
              <a:solidFill>
                <a:srgbClr val="26637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800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 tre đan mãi</a:t>
            </a:r>
          </a:p>
          <a:p>
            <a:r>
              <a:rPr lang="en-US" sz="2800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Bóng nh</a:t>
            </a:r>
            <a:r>
              <a:rPr lang="vi-VN" sz="2800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2800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ngọc ngà.</a:t>
            </a:r>
          </a:p>
          <a:p>
            <a:r>
              <a:rPr lang="en-US" sz="2800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	</a:t>
            </a:r>
          </a:p>
          <a:p>
            <a:pPr algn="r"/>
            <a:r>
              <a:rPr lang="en-US" sz="280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PHẠM HỔ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B8A5B1-9DC5-4886-9922-0E87361BB54B}"/>
              </a:ext>
            </a:extLst>
          </p:cNvPr>
          <p:cNvSpPr/>
          <p:nvPr/>
        </p:nvSpPr>
        <p:spPr>
          <a:xfrm>
            <a:off x="4179398" y="179725"/>
            <a:ext cx="383320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>
                <a:solidFill>
                  <a:srgbClr val="FBE5D6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ĐÔI QUE ĐAN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3B054F-7094-42A5-BAC6-C19E80D020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249" y="4310749"/>
            <a:ext cx="2680601" cy="2680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3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269966B-89BF-4E91-B71C-337E0A9F66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017" y="1494902"/>
            <a:ext cx="4829630" cy="482963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4254864" y="1345873"/>
            <a:ext cx="5562600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5400" spc="300">
                <a:solidFill>
                  <a:srgbClr val="FF0000"/>
                </a:solidFill>
                <a:latin typeface="CommercialScript BT" panose="03030803040807090C04" pitchFamily="66" charset="0"/>
                <a:ea typeface="HanWangWCL03" panose="02020600000000000000" pitchFamily="18" charset="-120"/>
              </a:defRPr>
            </a:lvl1pPr>
          </a:lstStyle>
          <a:p>
            <a:pPr algn="just"/>
            <a:r>
              <a:rPr lang="en-US" altLang="zh-CN" sz="3600" b="1">
                <a:solidFill>
                  <a:srgbClr val="EC5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 chị em bạn nhỏ tập đan. Từ hai bàn tay của chị của em, những mũ, áo của bà, của bé, của mẹ cha dần dần hiện ra.</a:t>
            </a:r>
            <a:endParaRPr lang="zh-CN" altLang="en-US" sz="3600" b="1" dirty="0">
              <a:solidFill>
                <a:srgbClr val="EC5000"/>
              </a:solidFill>
              <a:latin typeface="Tahoma" panose="020B0604030504040204" pitchFamily="34" charset="0"/>
              <a:ea typeface="字体视界-狮子座体" panose="02000500000000000000"/>
              <a:cs typeface="Tahoma" panose="020B0604030504040204" pitchFamily="34" charset="0"/>
            </a:endParaRPr>
          </a:p>
        </p:txBody>
      </p:sp>
      <p:sp>
        <p:nvSpPr>
          <p:cNvPr id="6" name="Text Box 8">
            <a:extLst>
              <a:ext uri="{FF2B5EF4-FFF2-40B4-BE49-F238E27FC236}">
                <a16:creationId xmlns:a16="http://schemas.microsoft.com/office/drawing/2014/main" id="{1A10C52F-4211-4FDA-8312-20E13FEF80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2448" y="3622640"/>
            <a:ext cx="1896767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spcBef>
                <a:spcPts val="0"/>
              </a:spcBef>
              <a:defRPr sz="4400" b="0" spc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双线体简" panose="02010600000101010101" pitchFamily="2" charset="-122"/>
                <a:ea typeface="汉仪双线体简" panose="02010600000101010101" pitchFamily="2" charset="-122"/>
              </a:defRPr>
            </a:lvl1pPr>
          </a:lstStyle>
          <a:p>
            <a:r>
              <a:rPr lang="en-US" altLang="zh-CN" sz="4000" b="1">
                <a:solidFill>
                  <a:srgbClr val="633E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Nội dung </a:t>
            </a:r>
            <a:endParaRPr lang="en-US" altLang="zh-CN" sz="4000" b="1" dirty="0">
              <a:solidFill>
                <a:srgbClr val="633E3B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534539-C3BE-4CB3-AE89-5AFEF5E590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02" y="137108"/>
            <a:ext cx="2417531" cy="24175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EEFC9CF-2D82-4427-A272-06816E27E2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77827">
            <a:off x="8666776" y="3453674"/>
            <a:ext cx="3750003" cy="37500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1DC547D-EED7-4D4F-A565-BF4574A720B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8848">
            <a:off x="8660954" y="-473451"/>
            <a:ext cx="4480859" cy="44808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DFDBD36-6B9F-4A7A-A094-6AE1859B41E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67660">
            <a:off x="-77094" y="4007409"/>
            <a:ext cx="2719500" cy="2719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3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8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63337" y="-33966"/>
            <a:ext cx="6665483" cy="6665483"/>
          </a:xfrm>
          <a:prstGeom prst="rect">
            <a:avLst/>
          </a:prstGeom>
        </p:spPr>
      </p:pic>
      <p:sp>
        <p:nvSpPr>
          <p:cNvPr id="16" name="Text Box 8">
            <a:extLst>
              <a:ext uri="{FF2B5EF4-FFF2-40B4-BE49-F238E27FC236}">
                <a16:creationId xmlns:a16="http://schemas.microsoft.com/office/drawing/2014/main" id="{40F9FA12-E66D-431B-A66D-2FAAE9525E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4136" y="3298775"/>
            <a:ext cx="304388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spcBef>
                <a:spcPts val="0"/>
              </a:spcBef>
              <a:defRPr sz="4400" b="0" spc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双线体简" panose="02010600000101010101" pitchFamily="2" charset="-122"/>
                <a:ea typeface="汉仪双线体简" panose="02010600000101010101" pitchFamily="2" charset="-122"/>
              </a:defRPr>
            </a:lvl1pPr>
          </a:lstStyle>
          <a:p>
            <a:r>
              <a:rPr lang="en-US" altLang="zh-CN" sz="3600" b="1">
                <a:solidFill>
                  <a:srgbClr val="633E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Viết từ khó</a:t>
            </a:r>
            <a:endParaRPr lang="en-US" altLang="zh-CN" sz="3600" b="1" dirty="0">
              <a:solidFill>
                <a:srgbClr val="633E3B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 Box 8">
            <a:extLst>
              <a:ext uri="{FF2B5EF4-FFF2-40B4-BE49-F238E27FC236}">
                <a16:creationId xmlns:a16="http://schemas.microsoft.com/office/drawing/2014/main" id="{64B3E92C-4F2E-4533-8DD5-967669DD7E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8214" y="1575483"/>
            <a:ext cx="304388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spcBef>
                <a:spcPts val="0"/>
              </a:spcBef>
              <a:defRPr sz="4400" b="0" spc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双线体简" panose="02010600000101010101" pitchFamily="2" charset="-122"/>
                <a:ea typeface="汉仪双线体简" panose="02010600000101010101" pitchFamily="2" charset="-122"/>
              </a:defRPr>
            </a:lvl1pPr>
          </a:lstStyle>
          <a:p>
            <a:pPr algn="l"/>
            <a:r>
              <a:rPr lang="en-US" altLang="zh-CN" sz="3600" b="1">
                <a:solidFill>
                  <a:srgbClr val="3060AE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dần dần</a:t>
            </a:r>
            <a:endParaRPr lang="en-US" altLang="zh-CN" sz="3600" b="1" dirty="0">
              <a:solidFill>
                <a:srgbClr val="3060AE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 Box 8">
            <a:extLst>
              <a:ext uri="{FF2B5EF4-FFF2-40B4-BE49-F238E27FC236}">
                <a16:creationId xmlns:a16="http://schemas.microsoft.com/office/drawing/2014/main" id="{B0D444E6-99FB-4356-883D-09FF8452AE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8214" y="2336788"/>
            <a:ext cx="304388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spcBef>
                <a:spcPts val="0"/>
              </a:spcBef>
              <a:defRPr sz="4400" b="0" spc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双线体简" panose="02010600000101010101" pitchFamily="2" charset="-122"/>
                <a:ea typeface="汉仪双线体简" panose="02010600000101010101" pitchFamily="2" charset="-122"/>
              </a:defRPr>
            </a:lvl1pPr>
          </a:lstStyle>
          <a:p>
            <a:pPr algn="l"/>
            <a:r>
              <a:rPr lang="en-US" altLang="zh-CN" sz="3600" b="1">
                <a:solidFill>
                  <a:srgbClr val="3060AE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giản dị</a:t>
            </a:r>
            <a:endParaRPr lang="en-US" altLang="zh-CN" sz="3600" b="1" dirty="0">
              <a:solidFill>
                <a:srgbClr val="3060AE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id="{BDC274D2-B822-455E-9CFB-79C46586E5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8214" y="3098093"/>
            <a:ext cx="304388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spcBef>
                <a:spcPts val="0"/>
              </a:spcBef>
              <a:defRPr sz="4400" b="0" spc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双线体简" panose="02010600000101010101" pitchFamily="2" charset="-122"/>
                <a:ea typeface="汉仪双线体简" panose="02010600000101010101" pitchFamily="2" charset="-122"/>
              </a:defRPr>
            </a:lvl1pPr>
          </a:lstStyle>
          <a:p>
            <a:pPr algn="l"/>
            <a:r>
              <a:rPr lang="en-US" altLang="zh-CN" sz="3600" b="1">
                <a:solidFill>
                  <a:srgbClr val="3060AE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đan</a:t>
            </a:r>
            <a:endParaRPr lang="en-US" altLang="zh-CN" sz="3600" b="1" dirty="0">
              <a:solidFill>
                <a:srgbClr val="3060AE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 Box 8">
            <a:extLst>
              <a:ext uri="{FF2B5EF4-FFF2-40B4-BE49-F238E27FC236}">
                <a16:creationId xmlns:a16="http://schemas.microsoft.com/office/drawing/2014/main" id="{80B4E75A-5AE6-40C8-914B-27A7B2094B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8214" y="3859399"/>
            <a:ext cx="304388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spcBef>
                <a:spcPts val="0"/>
              </a:spcBef>
              <a:defRPr sz="4400" b="0" spc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双线体简" panose="02010600000101010101" pitchFamily="2" charset="-122"/>
                <a:ea typeface="汉仪双线体简" panose="02010600000101010101" pitchFamily="2" charset="-122"/>
              </a:defRPr>
            </a:lvl1pPr>
          </a:lstStyle>
          <a:p>
            <a:pPr algn="l"/>
            <a:r>
              <a:rPr lang="en-US" altLang="zh-CN" sz="3600" b="1">
                <a:solidFill>
                  <a:srgbClr val="3060AE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ngượng</a:t>
            </a:r>
            <a:endParaRPr lang="en-US" altLang="zh-CN" sz="3600" b="1" dirty="0">
              <a:solidFill>
                <a:srgbClr val="3060AE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C16CA26-BCB4-42DF-93BA-8D5BAD4954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5403" y="2967440"/>
            <a:ext cx="3337494" cy="33374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6" grpId="0"/>
      <p:bldP spid="7" grpId="0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062887" y="2024069"/>
            <a:ext cx="3502801" cy="3502801"/>
          </a:xfrm>
          <a:prstGeom prst="rect">
            <a:avLst/>
          </a:prstGeom>
        </p:spPr>
      </p:pic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2334658" y="993629"/>
            <a:ext cx="7707976" cy="413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5400" spc="300">
                <a:solidFill>
                  <a:srgbClr val="FF0000"/>
                </a:solidFill>
                <a:latin typeface="CommercialScript BT" panose="03030803040807090C04" pitchFamily="66" charset="0"/>
                <a:ea typeface="HanWangWCL03" panose="02020600000000000000" pitchFamily="18" charset="-120"/>
              </a:defRPr>
            </a:lvl1pPr>
          </a:lstStyle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en-US" altLang="zh-CN" sz="36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Mỗi</a:t>
            </a:r>
            <a:r>
              <a:rPr lang="en-US" altLang="zh-CN" sz="36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36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dòng</a:t>
            </a:r>
            <a:r>
              <a:rPr lang="en-US" altLang="zh-CN" sz="36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36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thơ</a:t>
            </a:r>
            <a:r>
              <a:rPr lang="en-US" altLang="zh-CN" sz="36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36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đều</a:t>
            </a:r>
            <a:r>
              <a:rPr lang="en-US" altLang="zh-CN" sz="36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36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lùi</a:t>
            </a:r>
            <a:r>
              <a:rPr lang="en-US" altLang="zh-CN" sz="36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36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altLang="zh-CN" sz="36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 ô li.</a:t>
            </a: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en-US" altLang="zh-CN" sz="3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Đầu</a:t>
            </a:r>
            <a:r>
              <a:rPr lang="en-US" altLang="zh-CN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dòng</a:t>
            </a:r>
            <a:r>
              <a:rPr lang="en-US" altLang="zh-CN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thơ</a:t>
            </a:r>
            <a:r>
              <a:rPr lang="en-US" altLang="zh-CN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viết</a:t>
            </a:r>
            <a:r>
              <a:rPr lang="en-US" altLang="zh-CN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hoa</a:t>
            </a:r>
            <a:r>
              <a:rPr lang="en-US" altLang="zh-CN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en-US" altLang="zh-CN" sz="3600" b="1" dirty="0">
                <a:solidFill>
                  <a:srgbClr val="EC5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Nghe - </a:t>
            </a:r>
            <a:r>
              <a:rPr lang="en-US" altLang="zh-CN" sz="3600" b="1" dirty="0" err="1">
                <a:solidFill>
                  <a:srgbClr val="EC5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viết</a:t>
            </a:r>
            <a:r>
              <a:rPr lang="en-US" altLang="zh-CN" sz="3600" b="1" dirty="0">
                <a:solidFill>
                  <a:srgbClr val="EC5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en-US" altLang="zh-CN" sz="3600" b="1" dirty="0">
                <a:solidFill>
                  <a:srgbClr val="EC5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zh-CN" sz="3600" b="1" dirty="0" err="1">
                <a:solidFill>
                  <a:srgbClr val="EC5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cẩn</a:t>
            </a:r>
            <a:r>
              <a:rPr lang="en-US" altLang="zh-CN" sz="3600" b="1" dirty="0">
                <a:solidFill>
                  <a:srgbClr val="EC5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3600" b="1" dirty="0" err="1">
                <a:solidFill>
                  <a:srgbClr val="EC5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thận</a:t>
            </a:r>
            <a:r>
              <a:rPr lang="en-US" altLang="zh-CN" sz="3600" b="1" dirty="0">
                <a:solidFill>
                  <a:srgbClr val="EC5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zh-CN" altLang="en-US" sz="3600" b="1" dirty="0">
              <a:solidFill>
                <a:srgbClr val="EC5000"/>
              </a:solidFill>
              <a:latin typeface="Tahoma" panose="020B0604030504040204" pitchFamily="34" charset="0"/>
              <a:ea typeface="字体视界-狮子座体" panose="02000500000000000000" pitchFamily="2" charset="-122"/>
              <a:cs typeface="Tahoma" panose="020B0604030504040204" pitchFamily="34" charset="0"/>
            </a:endParaRPr>
          </a:p>
        </p:txBody>
      </p:sp>
      <p:sp>
        <p:nvSpPr>
          <p:cNvPr id="11" name="Text Box 8">
            <a:extLst>
              <a:ext uri="{FF2B5EF4-FFF2-40B4-BE49-F238E27FC236}">
                <a16:creationId xmlns:a16="http://schemas.microsoft.com/office/drawing/2014/main" id="{49AD9A8F-9068-48E8-9811-77F85519CA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06529" y="3872618"/>
            <a:ext cx="2615515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spcBef>
                <a:spcPts val="0"/>
              </a:spcBef>
              <a:defRPr sz="4400" b="0" spc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双线体简" panose="02010600000101010101" pitchFamily="2" charset="-122"/>
                <a:ea typeface="汉仪双线体简" panose="02010600000101010101" pitchFamily="2" charset="-122"/>
              </a:defRPr>
            </a:lvl1pPr>
          </a:lstStyle>
          <a:p>
            <a:r>
              <a:rPr lang="en-US" altLang="zh-CN" b="1">
                <a:solidFill>
                  <a:srgbClr val="633E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Lưu ý</a:t>
            </a:r>
            <a:endParaRPr lang="en-US" altLang="zh-CN" b="1" dirty="0">
              <a:solidFill>
                <a:srgbClr val="633E3B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0B9DEF-CC6B-49BE-92B0-58672EDAEC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8827" y="2214569"/>
            <a:ext cx="3697098" cy="36970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975C353-FE5D-4771-BE90-276885A408E3}"/>
              </a:ext>
            </a:extLst>
          </p:cNvPr>
          <p:cNvSpPr/>
          <p:nvPr/>
        </p:nvSpPr>
        <p:spPr>
          <a:xfrm>
            <a:off x="479185" y="1056912"/>
            <a:ext cx="3191606" cy="526297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266374"/>
            </a:solidFill>
            <a:prstDash val="sysDot"/>
          </a:ln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Mũ đỏ cho bé</a:t>
            </a:r>
          </a:p>
          <a:p>
            <a:r>
              <a:rPr lang="vi-VN" sz="2800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Khăn đen cho bà</a:t>
            </a:r>
          </a:p>
          <a:p>
            <a:r>
              <a:rPr lang="vi-VN" sz="2800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Áo đẹp cho mẹ</a:t>
            </a:r>
          </a:p>
          <a:p>
            <a:r>
              <a:rPr lang="vi-VN" sz="2800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Áo ấm cho cha</a:t>
            </a:r>
          </a:p>
          <a:p>
            <a:r>
              <a:rPr lang="vi-VN" sz="2800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 đôi que nhỏ</a:t>
            </a:r>
          </a:p>
          <a:p>
            <a:r>
              <a:rPr lang="vi-VN" sz="2800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 tay </a:t>
            </a:r>
            <a:r>
              <a:rPr lang="en-US" sz="2800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chị</a:t>
            </a:r>
            <a:r>
              <a:rPr lang="vi-VN" sz="2800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nữa</a:t>
            </a:r>
          </a:p>
          <a:p>
            <a:r>
              <a:rPr lang="en-US" sz="2800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Dần</a:t>
            </a:r>
            <a:r>
              <a:rPr lang="vi-VN" sz="2800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dần hiện ra...</a:t>
            </a:r>
          </a:p>
          <a:p>
            <a:endParaRPr lang="en-US" sz="2800">
              <a:solidFill>
                <a:srgbClr val="26637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800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Ôi đôi que đan</a:t>
            </a:r>
          </a:p>
          <a:p>
            <a:r>
              <a:rPr lang="en-US" sz="2800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Sao mà chăm chỉ</a:t>
            </a:r>
          </a:p>
          <a:p>
            <a:r>
              <a:rPr lang="en-US" sz="2800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Sao mà giản dị</a:t>
            </a:r>
          </a:p>
          <a:p>
            <a:r>
              <a:rPr lang="en-US" sz="2800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Sao mà dẻo dai...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2CDB2DD-6F18-422E-8785-9A8B503ABEDA}"/>
              </a:ext>
            </a:extLst>
          </p:cNvPr>
          <p:cNvSpPr/>
          <p:nvPr/>
        </p:nvSpPr>
        <p:spPr>
          <a:xfrm>
            <a:off x="4007949" y="1061353"/>
            <a:ext cx="3833202" cy="526297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266374"/>
            </a:solidFill>
            <a:prstDash val="sysDot"/>
          </a:ln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Từng mũi, từng mũi</a:t>
            </a:r>
          </a:p>
          <a:p>
            <a:r>
              <a:rPr lang="en-US" sz="2800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Cứ đan, đan hoài</a:t>
            </a:r>
          </a:p>
          <a:p>
            <a:r>
              <a:rPr lang="en-US" sz="2800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Sợi len nhỏ bé</a:t>
            </a:r>
          </a:p>
          <a:p>
            <a:r>
              <a:rPr lang="en-US" sz="2800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Mà nên rộng dài.</a:t>
            </a:r>
          </a:p>
          <a:p>
            <a:endParaRPr lang="en-US" sz="2800">
              <a:solidFill>
                <a:srgbClr val="26637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800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 cũng tập đây</a:t>
            </a:r>
          </a:p>
          <a:p>
            <a:r>
              <a:rPr lang="en-US" sz="2800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Mũi lên, mũi xuống</a:t>
            </a:r>
          </a:p>
          <a:p>
            <a:r>
              <a:rPr lang="en-US" sz="2800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Ngón tay, bàn tay</a:t>
            </a:r>
          </a:p>
          <a:p>
            <a:r>
              <a:rPr lang="en-US" sz="2800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Dẻo dần, đỡ ng</a:t>
            </a:r>
            <a:r>
              <a:rPr lang="vi-VN" sz="2800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2800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ợng.</a:t>
            </a:r>
          </a:p>
          <a:p>
            <a:endParaRPr lang="en-US" sz="2800">
              <a:solidFill>
                <a:srgbClr val="26637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2800">
              <a:solidFill>
                <a:srgbClr val="26637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2800">
              <a:solidFill>
                <a:srgbClr val="26637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236242D-B2AE-4CB7-8DC4-D8E1DBEEC1A3}"/>
              </a:ext>
            </a:extLst>
          </p:cNvPr>
          <p:cNvSpPr/>
          <p:nvPr/>
        </p:nvSpPr>
        <p:spPr>
          <a:xfrm>
            <a:off x="8178309" y="1052471"/>
            <a:ext cx="3519855" cy="526297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266374"/>
            </a:solidFill>
            <a:prstDash val="sysDot"/>
          </a:ln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Mũ đỏ cho bé</a:t>
            </a:r>
          </a:p>
          <a:p>
            <a:r>
              <a:rPr lang="vi-VN" sz="2800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Khăn đen cho bà</a:t>
            </a:r>
          </a:p>
          <a:p>
            <a:r>
              <a:rPr lang="vi-VN" sz="2800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Áo đẹp cho mẹ</a:t>
            </a:r>
          </a:p>
          <a:p>
            <a:r>
              <a:rPr lang="vi-VN" sz="2800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Áo ấm cho cha</a:t>
            </a:r>
          </a:p>
          <a:p>
            <a:r>
              <a:rPr lang="vi-VN" sz="2800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 đôi que nhỏ</a:t>
            </a:r>
          </a:p>
          <a:p>
            <a:r>
              <a:rPr lang="vi-VN" sz="2800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 tay </a:t>
            </a:r>
            <a:r>
              <a:rPr lang="en-US" sz="2800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vi-VN" sz="2800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nữa</a:t>
            </a:r>
          </a:p>
          <a:p>
            <a:r>
              <a:rPr lang="en-US" sz="2800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Dần</a:t>
            </a:r>
            <a:r>
              <a:rPr lang="vi-VN" sz="2800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dần hiện ra...</a:t>
            </a:r>
          </a:p>
          <a:p>
            <a:endParaRPr lang="en-US" sz="2800">
              <a:solidFill>
                <a:srgbClr val="26637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800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 tre đan mãi</a:t>
            </a:r>
          </a:p>
          <a:p>
            <a:r>
              <a:rPr lang="en-US" sz="2800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Bóng nh</a:t>
            </a:r>
            <a:r>
              <a:rPr lang="vi-VN" sz="2800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2800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ngọc ngà.</a:t>
            </a:r>
          </a:p>
          <a:p>
            <a:r>
              <a:rPr lang="en-US" sz="2800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	</a:t>
            </a:r>
          </a:p>
          <a:p>
            <a:pPr algn="r"/>
            <a:r>
              <a:rPr lang="en-US" sz="2800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PHẠM HỔ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B8A5B1-9DC5-4886-9922-0E87361BB54B}"/>
              </a:ext>
            </a:extLst>
          </p:cNvPr>
          <p:cNvSpPr/>
          <p:nvPr/>
        </p:nvSpPr>
        <p:spPr>
          <a:xfrm>
            <a:off x="4179398" y="179725"/>
            <a:ext cx="383320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>
                <a:solidFill>
                  <a:srgbClr val="FBE5D6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ĐÔI QUE ĐAN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3B054F-7094-42A5-BAC6-C19E80D020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700" y="4310749"/>
            <a:ext cx="2680601" cy="2680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582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FA50429C-FD6D-4949-AEA9-DB36C9A691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005838" y="392492"/>
            <a:ext cx="5419725" cy="5419725"/>
          </a:xfrm>
          <a:prstGeom prst="rect">
            <a:avLst/>
          </a:prstGeom>
        </p:spPr>
      </p:pic>
      <p:sp>
        <p:nvSpPr>
          <p:cNvPr id="10" name="Text Box 8">
            <a:extLst>
              <a:ext uri="{FF2B5EF4-FFF2-40B4-BE49-F238E27FC236}">
                <a16:creationId xmlns:a16="http://schemas.microsoft.com/office/drawing/2014/main" id="{4FC4DE7B-F72A-42B8-8A43-9AD13B336D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4818" y="2513737"/>
            <a:ext cx="2562258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spcBef>
                <a:spcPts val="0"/>
              </a:spcBef>
              <a:defRPr sz="4400" b="0" spc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双线体简" panose="02010600000101010101" pitchFamily="2" charset="-122"/>
                <a:ea typeface="汉仪双线体简" panose="02010600000101010101" pitchFamily="2" charset="-122"/>
              </a:defRPr>
            </a:lvl1pPr>
          </a:lstStyle>
          <a:p>
            <a:r>
              <a:rPr lang="en-US" altLang="zh-CN" sz="5400" b="1">
                <a:solidFill>
                  <a:srgbClr val="633E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Nghe </a:t>
            </a:r>
          </a:p>
          <a:p>
            <a:r>
              <a:rPr lang="en-US" altLang="zh-CN" sz="5400" b="1">
                <a:solidFill>
                  <a:srgbClr val="633E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 viết</a:t>
            </a:r>
            <a:endParaRPr lang="en-US" altLang="zh-CN" sz="5400" b="1" dirty="0">
              <a:solidFill>
                <a:srgbClr val="633E3B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6EBCF7-12DA-4414-BB52-F6A699C3B8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106" y="908299"/>
            <a:ext cx="5041402" cy="50414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0F64FD5-563E-4E0E-9BB0-C2CCDF0786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072" y="-285837"/>
            <a:ext cx="7429674" cy="7429674"/>
          </a:xfrm>
          <a:prstGeom prst="rect">
            <a:avLst/>
          </a:prstGeom>
        </p:spPr>
      </p:pic>
      <p:sp>
        <p:nvSpPr>
          <p:cNvPr id="6" name="Text Box 7">
            <a:extLst>
              <a:ext uri="{FF2B5EF4-FFF2-40B4-BE49-F238E27FC236}">
                <a16:creationId xmlns:a16="http://schemas.microsoft.com/office/drawing/2014/main" id="{7D811662-53DB-4019-9D1F-86634367FA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2343" y="2957608"/>
            <a:ext cx="5951128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zh-CN" sz="4000" b="1" spc="300">
                <a:solidFill>
                  <a:srgbClr val="B5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Ôn luyện tập đọc </a:t>
            </a:r>
          </a:p>
          <a:p>
            <a:r>
              <a:rPr lang="en-US" altLang="zh-CN" sz="4000" b="1" spc="300">
                <a:solidFill>
                  <a:srgbClr val="B5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 học thuộc lòng</a:t>
            </a:r>
            <a:endParaRPr lang="zh-CN" altLang="en-US" sz="4000" b="1" spc="300" dirty="0">
              <a:solidFill>
                <a:srgbClr val="B50000"/>
              </a:solidFill>
              <a:latin typeface="Tahoma" panose="020B0604030504040204" pitchFamily="34" charset="0"/>
              <a:ea typeface="字体视界-狮子座体" panose="02000500000000000000" pitchFamily="2" charset="-122"/>
              <a:cs typeface="Tahom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02798" y="1076298"/>
            <a:ext cx="5412814" cy="3969396"/>
          </a:xfrm>
          <a:prstGeom prst="rect">
            <a:avLst/>
          </a:prstGeom>
        </p:spPr>
      </p:pic>
      <p:sp>
        <p:nvSpPr>
          <p:cNvPr id="10" name="Text Box 8">
            <a:extLst>
              <a:ext uri="{FF2B5EF4-FFF2-40B4-BE49-F238E27FC236}">
                <a16:creationId xmlns:a16="http://schemas.microsoft.com/office/drawing/2014/main" id="{8B64E6F2-6F1C-4A36-9CD7-011122AB76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7708" y="2781304"/>
            <a:ext cx="2942994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spcBef>
                <a:spcPts val="0"/>
              </a:spcBef>
              <a:defRPr sz="4400" b="0" spc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双线体简" panose="02010600000101010101" pitchFamily="2" charset="-122"/>
                <a:ea typeface="汉仪双线体简" panose="02010600000101010101" pitchFamily="2" charset="-122"/>
              </a:defRPr>
            </a:lvl1pPr>
          </a:lstStyle>
          <a:p>
            <a:r>
              <a:rPr lang="en-US" altLang="zh-CN" b="1">
                <a:solidFill>
                  <a:srgbClr val="633E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Kiểm tra và sửa lỗi</a:t>
            </a:r>
            <a:endParaRPr lang="zh-CN" altLang="en-US" b="1" dirty="0">
              <a:solidFill>
                <a:srgbClr val="633E3B"/>
              </a:solidFill>
              <a:effectLst/>
              <a:latin typeface="Tahoma" panose="020B0604030504040204" pitchFamily="34" charset="0"/>
              <a:ea typeface="字体视界-狮子座体" panose="02000500000000000000" pitchFamily="2" charset="-122"/>
              <a:cs typeface="Tahom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278A26-E5DF-4EE5-8CAF-4F15A52910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199" y="1076298"/>
            <a:ext cx="5041402" cy="50414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ADCF3981-808B-4FC0-9699-F659E3F07E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747804" y="1053604"/>
            <a:ext cx="5254173" cy="5254173"/>
          </a:xfrm>
          <a:prstGeom prst="rect">
            <a:avLst/>
          </a:prstGeom>
        </p:spPr>
      </p:pic>
      <p:sp>
        <p:nvSpPr>
          <p:cNvPr id="7" name="Text Box 8">
            <a:extLst>
              <a:ext uri="{FF2B5EF4-FFF2-40B4-BE49-F238E27FC236}">
                <a16:creationId xmlns:a16="http://schemas.microsoft.com/office/drawing/2014/main" id="{3D3EE400-AC58-4E00-AFCD-8F6185B788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9844" y="2623264"/>
            <a:ext cx="2798751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spcBef>
                <a:spcPts val="0"/>
              </a:spcBef>
              <a:defRPr sz="4400" b="0" spc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双线体简" panose="02010600000101010101" pitchFamily="2" charset="-122"/>
                <a:ea typeface="汉仪双线体简" panose="02010600000101010101" pitchFamily="2" charset="-122"/>
              </a:defRPr>
            </a:lvl1pPr>
          </a:lstStyle>
          <a:p>
            <a:r>
              <a:rPr lang="en-US" altLang="zh-CN" b="1">
                <a:solidFill>
                  <a:srgbClr val="633E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Nghe nhận xét</a:t>
            </a:r>
            <a:endParaRPr lang="zh-CN" altLang="en-US" b="1" dirty="0">
              <a:solidFill>
                <a:srgbClr val="633E3B"/>
              </a:solidFill>
              <a:effectLst/>
              <a:latin typeface="Tahoma" panose="020B0604030504040204" pitchFamily="34" charset="0"/>
              <a:ea typeface="字体视界-狮子座体" panose="02000500000000000000" pitchFamily="2" charset="-122"/>
              <a:cs typeface="Tahom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63ED11-5B22-4631-AA66-ADFF747632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595" y="2066228"/>
            <a:ext cx="7124700" cy="40071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20F6E492-052D-4F1C-96FD-40F979540C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94" b="6179"/>
          <a:stretch/>
        </p:blipFill>
        <p:spPr>
          <a:xfrm>
            <a:off x="3757935" y="4191993"/>
            <a:ext cx="4563799" cy="2139538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8184C253-FA2A-47C2-8C99-BA1222007A38}"/>
              </a:ext>
            </a:extLst>
          </p:cNvPr>
          <p:cNvGrpSpPr/>
          <p:nvPr/>
        </p:nvGrpSpPr>
        <p:grpSpPr>
          <a:xfrm>
            <a:off x="0" y="4855566"/>
            <a:ext cx="12188212" cy="2163708"/>
            <a:chOff x="-69575" y="4694291"/>
            <a:chExt cx="12188212" cy="2163708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1E85F4E2-D772-4865-95FE-13C66DD037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497"/>
            <a:stretch/>
          </p:blipFill>
          <p:spPr>
            <a:xfrm>
              <a:off x="-69575" y="4697550"/>
              <a:ext cx="4096071" cy="2160449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69234BA8-AE33-4B6E-A0F8-1F957AF5B5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497"/>
            <a:stretch/>
          </p:blipFill>
          <p:spPr>
            <a:xfrm flipH="1">
              <a:off x="3968291" y="4694291"/>
              <a:ext cx="4096071" cy="216044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5C03104-1E31-45FF-8026-93E17FB859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497"/>
            <a:stretch/>
          </p:blipFill>
          <p:spPr>
            <a:xfrm>
              <a:off x="8022566" y="4697550"/>
              <a:ext cx="4096071" cy="2160449"/>
            </a:xfrm>
            <a:prstGeom prst="rect">
              <a:avLst/>
            </a:prstGeom>
          </p:spPr>
        </p:pic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50382710-EE09-4ED9-BCFC-98D87577F06E}"/>
              </a:ext>
            </a:extLst>
          </p:cNvPr>
          <p:cNvGrpSpPr/>
          <p:nvPr/>
        </p:nvGrpSpPr>
        <p:grpSpPr>
          <a:xfrm>
            <a:off x="-43771" y="-521324"/>
            <a:ext cx="12231983" cy="2202195"/>
            <a:chOff x="-16409" y="-6727"/>
            <a:chExt cx="9125471" cy="167779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A88BC31-9BF4-4DD1-9BAE-17BBF362D4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42" b="75633"/>
            <a:stretch/>
          </p:blipFill>
          <p:spPr>
            <a:xfrm>
              <a:off x="-16409" y="0"/>
              <a:ext cx="4578044" cy="1671063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F5AD22B6-5437-43C9-B3DF-A7B7A63301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42" b="75633"/>
            <a:stretch/>
          </p:blipFill>
          <p:spPr>
            <a:xfrm flipH="1">
              <a:off x="4531018" y="-6727"/>
              <a:ext cx="4578044" cy="1671063"/>
            </a:xfrm>
            <a:prstGeom prst="rect">
              <a:avLst/>
            </a:prstGeom>
          </p:spPr>
        </p:pic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027D1CC1-6603-4CAE-AFDC-8F76EAD0BE3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192904" y="2657546"/>
            <a:ext cx="3997224" cy="399722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0839F81A-9F41-4042-9B7F-59692D0E532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09" t="12556" b="74642"/>
          <a:stretch/>
        </p:blipFill>
        <p:spPr>
          <a:xfrm>
            <a:off x="9357774" y="1709193"/>
            <a:ext cx="1600685" cy="1164261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D1E85357-8714-457E-815F-151389B6875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09" t="12556" b="74642"/>
          <a:stretch/>
        </p:blipFill>
        <p:spPr>
          <a:xfrm>
            <a:off x="10005625" y="1350051"/>
            <a:ext cx="852242" cy="619880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F318CDB9-C1C3-476D-9D3D-DAF0B10C96D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15687" y="3038534"/>
            <a:ext cx="3535793" cy="3535793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8E31355A-947A-4780-9237-F3D5A5FE60C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09" t="12556" b="74642"/>
          <a:stretch/>
        </p:blipFill>
        <p:spPr>
          <a:xfrm>
            <a:off x="414512" y="2119743"/>
            <a:ext cx="852242" cy="61988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1B5148A-FED3-4D55-AF4D-07931EDD9489}"/>
              </a:ext>
            </a:extLst>
          </p:cNvPr>
          <p:cNvSpPr/>
          <p:nvPr/>
        </p:nvSpPr>
        <p:spPr>
          <a:xfrm>
            <a:off x="2607208" y="1659991"/>
            <a:ext cx="6750566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600">
                <a:ln w="0"/>
                <a:solidFill>
                  <a:srgbClr val="E53E2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Zirkon" panose="02040603050506020204" pitchFamily="18" charset="0"/>
              </a:rPr>
              <a:t>Tạm biệt!</a:t>
            </a:r>
            <a:endParaRPr lang="en-US" sz="16600" b="0" cap="none" spc="0">
              <a:ln w="0"/>
              <a:solidFill>
                <a:srgbClr val="E53E2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Zirkon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024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29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2" presetClass="entr" presetSubtype="4" decel="74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">
            <a:hlinkClick r:id="rId4" action="ppaction://hlinksldjump"/>
            <a:extLst>
              <a:ext uri="{FF2B5EF4-FFF2-40B4-BE49-F238E27FC236}">
                <a16:creationId xmlns:a16="http://schemas.microsoft.com/office/drawing/2014/main" id="{D82DFD43-CD2B-4875-B7BF-D3F8512554F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309" b="60855"/>
          <a:stretch/>
        </p:blipFill>
        <p:spPr>
          <a:xfrm>
            <a:off x="1617928" y="844348"/>
            <a:ext cx="1286908" cy="1657935"/>
          </a:xfrm>
          <a:prstGeom prst="rect">
            <a:avLst/>
          </a:prstGeom>
        </p:spPr>
      </p:pic>
      <p:pic>
        <p:nvPicPr>
          <p:cNvPr id="3" name="2">
            <a:hlinkClick r:id="rId6" action="ppaction://hlinksldjump"/>
            <a:extLst>
              <a:ext uri="{FF2B5EF4-FFF2-40B4-BE49-F238E27FC236}">
                <a16:creationId xmlns:a16="http://schemas.microsoft.com/office/drawing/2014/main" id="{BAAA1B3D-A371-423D-B0CD-484C3910BF5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74" r="64146" b="60878"/>
          <a:stretch/>
        </p:blipFill>
        <p:spPr>
          <a:xfrm>
            <a:off x="3831257" y="775627"/>
            <a:ext cx="1485797" cy="1810370"/>
          </a:xfrm>
          <a:prstGeom prst="rect">
            <a:avLst/>
          </a:prstGeom>
        </p:spPr>
      </p:pic>
      <p:pic>
        <p:nvPicPr>
          <p:cNvPr id="4" name="3">
            <a:hlinkClick r:id="rId8" action="ppaction://hlinksldjump"/>
            <a:extLst>
              <a:ext uri="{FF2B5EF4-FFF2-40B4-BE49-F238E27FC236}">
                <a16:creationId xmlns:a16="http://schemas.microsoft.com/office/drawing/2014/main" id="{46C7ADDE-6F87-450C-B35E-C0AEAF075D6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45571" l="38366" r="62454">
                        <a14:backgroundMark x1="54971" y1="11162" x2="56267" y2="29339"/>
                        <a14:backgroundMark x1="45452" y1="37686" x2="59439" y2="34613"/>
                        <a14:backgroundMark x1="48625" y1="41628" x2="60021" y2="23758"/>
                        <a14:backgroundMark x1="47885" y1="37993" x2="56980" y2="37174"/>
                        <a14:backgroundMark x1="55685" y1="10599" x2="55685" y2="18433"/>
                        <a14:backgroundMark x1="55976" y1="18996" x2="57403" y2="24014"/>
                        <a14:backgroundMark x1="56557" y1="27087" x2="58858" y2="19252"/>
                        <a14:backgroundMark x1="44870" y1="33794" x2="46748" y2="36047"/>
                        <a14:backgroundMark x1="53094" y1="4455" x2="54812" y2="83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251" r="36315" b="60302"/>
          <a:stretch/>
        </p:blipFill>
        <p:spPr>
          <a:xfrm>
            <a:off x="6096000" y="844348"/>
            <a:ext cx="2008373" cy="1756907"/>
          </a:xfrm>
          <a:prstGeom prst="rect">
            <a:avLst/>
          </a:prstGeom>
        </p:spPr>
      </p:pic>
      <p:pic>
        <p:nvPicPr>
          <p:cNvPr id="5" name="4">
            <a:hlinkClick r:id="rId11" action="ppaction://hlinksldjump"/>
            <a:extLst>
              <a:ext uri="{FF2B5EF4-FFF2-40B4-BE49-F238E27FC236}">
                <a16:creationId xmlns:a16="http://schemas.microsoft.com/office/drawing/2014/main" id="{0EB338F8-86FC-49DE-B079-4386D957016B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38044" l="61185" r="81068">
                        <a14:backgroundMark x1="75833" y1="8449" x2="75674" y2="16948"/>
                        <a14:backgroundMark x1="76732" y1="23451" x2="77261" y2="30620"/>
                        <a14:backgroundMark x1="74246" y1="36764" x2="75674" y2="30978"/>
                        <a14:backgroundMark x1="65970" y1="31644" x2="67372" y2="33692"/>
                        <a14:backgroundMark x1="67187" y1="30978" x2="68429" y2="340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705" r="20985" b="64783"/>
          <a:stretch/>
        </p:blipFill>
        <p:spPr>
          <a:xfrm>
            <a:off x="8292762" y="775627"/>
            <a:ext cx="1822772" cy="1810370"/>
          </a:xfrm>
          <a:prstGeom prst="rect">
            <a:avLst/>
          </a:prstGeom>
        </p:spPr>
      </p:pic>
      <p:pic>
        <p:nvPicPr>
          <p:cNvPr id="6" name="5">
            <a:hlinkClick r:id="rId14" action="ppaction://hlinksldjump"/>
            <a:extLst>
              <a:ext uri="{FF2B5EF4-FFF2-40B4-BE49-F238E27FC236}">
                <a16:creationId xmlns:a16="http://schemas.microsoft.com/office/drawing/2014/main" id="{1ED2A6AC-4802-4879-8B9F-6285BC3678BC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46390" l="81544" r="99418">
                        <a14:backgroundMark x1="96959" y1="7680" x2="96060" y2="12340"/>
                        <a14:backgroundMark x1="97700" y1="19560" x2="98149" y2="32053"/>
                        <a14:backgroundMark x1="91565" y1="37839" x2="97118" y2="326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626" b="62018"/>
          <a:stretch/>
        </p:blipFill>
        <p:spPr>
          <a:xfrm>
            <a:off x="1314147" y="3323893"/>
            <a:ext cx="1734151" cy="1851102"/>
          </a:xfrm>
          <a:prstGeom prst="rect">
            <a:avLst/>
          </a:prstGeom>
        </p:spPr>
      </p:pic>
      <p:pic>
        <p:nvPicPr>
          <p:cNvPr id="7" name="6">
            <a:hlinkClick r:id="rId17" action="ppaction://hlinksldjump"/>
            <a:extLst>
              <a:ext uri="{FF2B5EF4-FFF2-40B4-BE49-F238E27FC236}">
                <a16:creationId xmlns:a16="http://schemas.microsoft.com/office/drawing/2014/main" id="{131502D4-C8A9-4566-AE35-665F6050F62B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57194" b="100000" l="0" r="21708">
                        <a14:backgroundMark x1="11925" y1="67947" x2="10788" y2="72350"/>
                        <a14:backgroundMark x1="13458" y1="79314" x2="14595" y2="94675"/>
                        <a14:backgroundMark x1="7403" y1="97645" x2="7403" y2="97645"/>
                        <a14:backgroundMark x1="7403" y1="97645" x2="14595" y2="92883"/>
                        <a14:backgroundMark x1="5315" y1="96877" x2="8329" y2="998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5763" r="85682" b="3177"/>
          <a:stretch/>
        </p:blipFill>
        <p:spPr>
          <a:xfrm>
            <a:off x="3729810" y="2956464"/>
            <a:ext cx="1434116" cy="2123659"/>
          </a:xfrm>
          <a:prstGeom prst="rect">
            <a:avLst/>
          </a:prstGeom>
        </p:spPr>
      </p:pic>
      <p:pic>
        <p:nvPicPr>
          <p:cNvPr id="8" name="7">
            <a:hlinkClick r:id="rId20" action="ppaction://hlinksldjump"/>
            <a:extLst>
              <a:ext uri="{FF2B5EF4-FFF2-40B4-BE49-F238E27FC236}">
                <a16:creationId xmlns:a16="http://schemas.microsoft.com/office/drawing/2014/main" id="{21669116-CB61-4F2A-83C5-17F0BD69B8D1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50128" b="100000" l="19434" r="39952">
                        <a14:backgroundMark x1="34955" y1="69585" x2="27208" y2="998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59" t="52883" r="63407" b="1266"/>
          <a:stretch/>
        </p:blipFill>
        <p:spPr>
          <a:xfrm>
            <a:off x="5845438" y="3082713"/>
            <a:ext cx="1629440" cy="2238590"/>
          </a:xfrm>
          <a:prstGeom prst="rect">
            <a:avLst/>
          </a:prstGeom>
        </p:spPr>
      </p:pic>
      <p:pic>
        <p:nvPicPr>
          <p:cNvPr id="9" name="8">
            <a:hlinkClick r:id="rId23" action="ppaction://hlinksldjump"/>
            <a:extLst>
              <a:ext uri="{FF2B5EF4-FFF2-40B4-BE49-F238E27FC236}">
                <a16:creationId xmlns:a16="http://schemas.microsoft.com/office/drawing/2014/main" id="{F32882B1-3DC8-4AE0-929D-7B6AA3E4CBB0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50026" b="100000" l="37441" r="62136">
                        <a14:backgroundMark x1="55738" y1="72965" x2="56346" y2="80082"/>
                        <a14:backgroundMark x1="56346" y1="83615" x2="55738" y2="95443"/>
                        <a14:backgroundMark x1="54526" y1="67313" x2="55135" y2="70851"/>
                        <a14:backgroundMark x1="48172" y1="97894" x2="53612" y2="97304"/>
                        <a14:backgroundMark x1="46649" y1="96462" x2="48303" y2="99410"/>
                        <a14:backgroundMark x1="45866" y1="94945" x2="47998" y2="97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077" t="55166" r="42243" b="238"/>
          <a:stretch/>
        </p:blipFill>
        <p:spPr>
          <a:xfrm>
            <a:off x="8156390" y="3177586"/>
            <a:ext cx="1668930" cy="2173846"/>
          </a:xfrm>
          <a:prstGeom prst="rect">
            <a:avLst/>
          </a:prstGeom>
        </p:spPr>
      </p:pic>
      <p:pic>
        <p:nvPicPr>
          <p:cNvPr id="19" name="Picture 18">
            <a:hlinkClick r:id="rId26" action="ppaction://hlinksldjump"/>
            <a:extLst>
              <a:ext uri="{FF2B5EF4-FFF2-40B4-BE49-F238E27FC236}">
                <a16:creationId xmlns:a16="http://schemas.microsoft.com/office/drawing/2014/main" id="{5EF6F1FE-D3EC-4405-963D-C8F24D9305B3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188" y="4281191"/>
            <a:ext cx="3323660" cy="3323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724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4CFA971-3A59-4B50-9D99-17E3071852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6692" y="-155955"/>
            <a:ext cx="12785383" cy="7190932"/>
          </a:xfrm>
          <a:prstGeom prst="rect">
            <a:avLst/>
          </a:prstGeom>
        </p:spPr>
      </p:pic>
      <p:sp>
        <p:nvSpPr>
          <p:cNvPr id="2" name="文本框 42">
            <a:extLst>
              <a:ext uri="{FF2B5EF4-FFF2-40B4-BE49-F238E27FC236}">
                <a16:creationId xmlns:a16="http://schemas.microsoft.com/office/drawing/2014/main" id="{B3B93E41-DE84-4AED-81AC-865A6B843735}"/>
              </a:ext>
            </a:extLst>
          </p:cNvPr>
          <p:cNvSpPr txBox="1"/>
          <p:nvPr/>
        </p:nvSpPr>
        <p:spPr>
          <a:xfrm>
            <a:off x="5254525" y="1392894"/>
            <a:ext cx="5234126" cy="2736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000" b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 hãy đọc bài thơ </a:t>
            </a:r>
          </a:p>
          <a:p>
            <a:pPr algn="ctr">
              <a:lnSpc>
                <a:spcPct val="150000"/>
              </a:lnSpc>
            </a:pPr>
            <a:r>
              <a:rPr lang="en-US" altLang="zh-CN" sz="4000" b="1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Tuổi Ngựa</a:t>
            </a:r>
          </a:p>
          <a:p>
            <a:pPr algn="ctr">
              <a:lnSpc>
                <a:spcPct val="150000"/>
              </a:lnSpc>
            </a:pPr>
            <a:r>
              <a:rPr lang="en-US" altLang="zh-CN" sz="4000" b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S/149</a:t>
            </a:r>
            <a:endParaRPr lang="zh-CN" altLang="en-US" sz="4000" b="1">
              <a:solidFill>
                <a:srgbClr val="254813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文本框 42">
            <a:extLst>
              <a:ext uri="{FF2B5EF4-FFF2-40B4-BE49-F238E27FC236}">
                <a16:creationId xmlns:a16="http://schemas.microsoft.com/office/drawing/2014/main" id="{4014787B-49B0-4392-927B-E0B01E805A73}"/>
              </a:ext>
            </a:extLst>
          </p:cNvPr>
          <p:cNvSpPr txBox="1"/>
          <p:nvPr/>
        </p:nvSpPr>
        <p:spPr>
          <a:xfrm>
            <a:off x="876300" y="4269536"/>
            <a:ext cx="9612351" cy="81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600" b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Mẹ bảo tuổi của bạn nhỏ tính nết thế nào?</a:t>
            </a:r>
            <a:endParaRPr lang="vi-VN" altLang="zh-CN" sz="3600" b="1">
              <a:solidFill>
                <a:srgbClr val="25481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8DE95FB-FCC3-47A5-8012-C522CA6428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98558" y="647700"/>
            <a:ext cx="4169544" cy="4169544"/>
          </a:xfrm>
          <a:prstGeom prst="rect">
            <a:avLst/>
          </a:prstGeom>
        </p:spPr>
      </p:pic>
      <p:pic>
        <p:nvPicPr>
          <p:cNvPr id="8" name="图片 6">
            <a:extLst>
              <a:ext uri="{FF2B5EF4-FFF2-40B4-BE49-F238E27FC236}">
                <a16:creationId xmlns:a16="http://schemas.microsoft.com/office/drawing/2014/main" id="{0BAD6993-BFBF-41E6-AF0E-28A716CE797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309" b="60855"/>
          <a:stretch/>
        </p:blipFill>
        <p:spPr>
          <a:xfrm>
            <a:off x="11650" y="1227823"/>
            <a:ext cx="1286908" cy="1657935"/>
          </a:xfrm>
          <a:prstGeom prst="rect">
            <a:avLst/>
          </a:prstGeom>
        </p:spPr>
      </p:pic>
      <p:pic>
        <p:nvPicPr>
          <p:cNvPr id="10" name="Picture 9">
            <a:hlinkClick r:id="rId6" action="ppaction://hlinksldjump"/>
            <a:extLst>
              <a:ext uri="{FF2B5EF4-FFF2-40B4-BE49-F238E27FC236}">
                <a16:creationId xmlns:a16="http://schemas.microsoft.com/office/drawing/2014/main" id="{F237960E-47C8-409F-AC3A-237FF213A9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1948" y="4427463"/>
            <a:ext cx="3284604" cy="184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6402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4CFA971-3A59-4B50-9D99-17E3071852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6692" y="-155955"/>
            <a:ext cx="12785383" cy="7190932"/>
          </a:xfrm>
          <a:prstGeom prst="rect">
            <a:avLst/>
          </a:prstGeom>
        </p:spPr>
      </p:pic>
      <p:sp>
        <p:nvSpPr>
          <p:cNvPr id="2" name="文本框 42">
            <a:extLst>
              <a:ext uri="{FF2B5EF4-FFF2-40B4-BE49-F238E27FC236}">
                <a16:creationId xmlns:a16="http://schemas.microsoft.com/office/drawing/2014/main" id="{B3B93E41-DE84-4AED-81AC-865A6B843735}"/>
              </a:ext>
            </a:extLst>
          </p:cNvPr>
          <p:cNvSpPr txBox="1"/>
          <p:nvPr/>
        </p:nvSpPr>
        <p:spPr>
          <a:xfrm>
            <a:off x="3034906" y="702736"/>
            <a:ext cx="6122189" cy="2736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000" b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 hãy đọc đoạn 1 bài </a:t>
            </a:r>
          </a:p>
          <a:p>
            <a:pPr algn="ctr">
              <a:lnSpc>
                <a:spcPct val="150000"/>
              </a:lnSpc>
            </a:pPr>
            <a:r>
              <a:rPr lang="en-US" altLang="zh-CN" sz="4000" b="1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 Đất Nung</a:t>
            </a:r>
          </a:p>
          <a:p>
            <a:pPr algn="ctr">
              <a:lnSpc>
                <a:spcPct val="150000"/>
              </a:lnSpc>
            </a:pPr>
            <a:r>
              <a:rPr lang="en-US" altLang="zh-CN" sz="4000" b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S/134</a:t>
            </a:r>
            <a:endParaRPr lang="zh-CN" altLang="en-US" sz="4000" b="1">
              <a:solidFill>
                <a:srgbClr val="254813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文本框 42">
            <a:extLst>
              <a:ext uri="{FF2B5EF4-FFF2-40B4-BE49-F238E27FC236}">
                <a16:creationId xmlns:a16="http://schemas.microsoft.com/office/drawing/2014/main" id="{4014787B-49B0-4392-927B-E0B01E805A73}"/>
              </a:ext>
            </a:extLst>
          </p:cNvPr>
          <p:cNvSpPr txBox="1"/>
          <p:nvPr/>
        </p:nvSpPr>
        <p:spPr>
          <a:xfrm>
            <a:off x="1493798" y="3974221"/>
            <a:ext cx="9204405" cy="1641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600" b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 món đồ chơi của cu Chắt khác nhau như thế nào?</a:t>
            </a:r>
            <a:endParaRPr lang="vi-VN" altLang="zh-CN" sz="3600" b="1">
              <a:solidFill>
                <a:srgbClr val="25481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DD94536-127D-45CC-8493-D5FCD5B3DE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302" y="271083"/>
            <a:ext cx="4663248" cy="46632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8DE95FB-FCC3-47A5-8012-C522CA6428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550" y="1144128"/>
            <a:ext cx="3479302" cy="3479302"/>
          </a:xfrm>
          <a:prstGeom prst="rect">
            <a:avLst/>
          </a:prstGeom>
        </p:spPr>
      </p:pic>
      <p:pic>
        <p:nvPicPr>
          <p:cNvPr id="15" name="Picture 14">
            <a:hlinkClick r:id="rId6" action="ppaction://hlinksldjump"/>
            <a:extLst>
              <a:ext uri="{FF2B5EF4-FFF2-40B4-BE49-F238E27FC236}">
                <a16:creationId xmlns:a16="http://schemas.microsoft.com/office/drawing/2014/main" id="{A3E133C7-D497-4587-A48D-3CA61B435A2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8148" y="4351263"/>
            <a:ext cx="3284604" cy="1847374"/>
          </a:xfrm>
          <a:prstGeom prst="rect">
            <a:avLst/>
          </a:prstGeom>
        </p:spPr>
      </p:pic>
      <p:pic>
        <p:nvPicPr>
          <p:cNvPr id="16" name="图片 3">
            <a:extLst>
              <a:ext uri="{FF2B5EF4-FFF2-40B4-BE49-F238E27FC236}">
                <a16:creationId xmlns:a16="http://schemas.microsoft.com/office/drawing/2014/main" id="{5DC36DDE-BB1D-402C-B229-7DB1747A673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74" r="64146" b="60878"/>
          <a:stretch/>
        </p:blipFill>
        <p:spPr>
          <a:xfrm>
            <a:off x="23510" y="1073409"/>
            <a:ext cx="1485797" cy="1810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0958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4CFA971-3A59-4B50-9D99-17E3071852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6692" y="-155955"/>
            <a:ext cx="12785383" cy="7190932"/>
          </a:xfrm>
          <a:prstGeom prst="rect">
            <a:avLst/>
          </a:prstGeom>
        </p:spPr>
      </p:pic>
      <p:sp>
        <p:nvSpPr>
          <p:cNvPr id="2" name="文本框 42">
            <a:extLst>
              <a:ext uri="{FF2B5EF4-FFF2-40B4-BE49-F238E27FC236}">
                <a16:creationId xmlns:a16="http://schemas.microsoft.com/office/drawing/2014/main" id="{B3B93E41-DE84-4AED-81AC-865A6B843735}"/>
              </a:ext>
            </a:extLst>
          </p:cNvPr>
          <p:cNvSpPr txBox="1"/>
          <p:nvPr/>
        </p:nvSpPr>
        <p:spPr>
          <a:xfrm>
            <a:off x="2418550" y="986467"/>
            <a:ext cx="7354899" cy="2736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000" b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 hãy đọc đoạn 1 và 2 bài </a:t>
            </a:r>
          </a:p>
          <a:p>
            <a:pPr algn="ctr">
              <a:lnSpc>
                <a:spcPct val="150000"/>
              </a:lnSpc>
            </a:pPr>
            <a:r>
              <a:rPr lang="en-US" altLang="zh-CN" sz="4000" b="1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Cánh diều tuổi thơ</a:t>
            </a:r>
          </a:p>
          <a:p>
            <a:pPr algn="ctr">
              <a:lnSpc>
                <a:spcPct val="150000"/>
              </a:lnSpc>
            </a:pPr>
            <a:r>
              <a:rPr lang="en-US" altLang="zh-CN" sz="4000" b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S/146</a:t>
            </a:r>
            <a:endParaRPr lang="zh-CN" altLang="en-US" sz="4000" b="1">
              <a:solidFill>
                <a:srgbClr val="254813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文本框 42">
            <a:extLst>
              <a:ext uri="{FF2B5EF4-FFF2-40B4-BE49-F238E27FC236}">
                <a16:creationId xmlns:a16="http://schemas.microsoft.com/office/drawing/2014/main" id="{4014787B-49B0-4392-927B-E0B01E805A73}"/>
              </a:ext>
            </a:extLst>
          </p:cNvPr>
          <p:cNvSpPr txBox="1"/>
          <p:nvPr/>
        </p:nvSpPr>
        <p:spPr>
          <a:xfrm>
            <a:off x="1493796" y="4350959"/>
            <a:ext cx="9204405" cy="1641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600" b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Tác giả đã chọn những chi tiết nào để tả cánh diều?</a:t>
            </a:r>
            <a:endParaRPr lang="vi-VN" altLang="zh-CN" sz="3600" b="1">
              <a:solidFill>
                <a:srgbClr val="25481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DD94536-127D-45CC-8493-D5FCD5B3DE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36769" y="1549059"/>
            <a:ext cx="3689428" cy="36894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8DE95FB-FCC3-47A5-8012-C522CA6428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9674" y="1689349"/>
            <a:ext cx="3479302" cy="3479302"/>
          </a:xfrm>
          <a:prstGeom prst="rect">
            <a:avLst/>
          </a:prstGeom>
        </p:spPr>
      </p:pic>
      <p:pic>
        <p:nvPicPr>
          <p:cNvPr id="8" name="图片 3">
            <a:extLst>
              <a:ext uri="{FF2B5EF4-FFF2-40B4-BE49-F238E27FC236}">
                <a16:creationId xmlns:a16="http://schemas.microsoft.com/office/drawing/2014/main" id="{33C70A50-04A0-48DD-8AFB-E3AE0A679CD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45571" l="38366" r="62454">
                        <a14:backgroundMark x1="54971" y1="11162" x2="56267" y2="29339"/>
                        <a14:backgroundMark x1="45452" y1="37686" x2="59439" y2="34613"/>
                        <a14:backgroundMark x1="48625" y1="41628" x2="60021" y2="23758"/>
                        <a14:backgroundMark x1="47885" y1="37993" x2="56980" y2="37174"/>
                        <a14:backgroundMark x1="55685" y1="10599" x2="55685" y2="18433"/>
                        <a14:backgroundMark x1="55976" y1="18996" x2="57403" y2="24014"/>
                        <a14:backgroundMark x1="56557" y1="27087" x2="58858" y2="19252"/>
                        <a14:backgroundMark x1="44870" y1="33794" x2="46748" y2="36047"/>
                        <a14:backgroundMark x1="53094" y1="4455" x2="54812" y2="83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251" r="36315" b="60302"/>
          <a:stretch/>
        </p:blipFill>
        <p:spPr>
          <a:xfrm>
            <a:off x="265802" y="986467"/>
            <a:ext cx="2008373" cy="1756907"/>
          </a:xfrm>
          <a:prstGeom prst="rect">
            <a:avLst/>
          </a:prstGeom>
        </p:spPr>
      </p:pic>
      <p:pic>
        <p:nvPicPr>
          <p:cNvPr id="10" name="Picture 9">
            <a:hlinkClick r:id="rId8" action="ppaction://hlinksldjump"/>
            <a:extLst>
              <a:ext uri="{FF2B5EF4-FFF2-40B4-BE49-F238E27FC236}">
                <a16:creationId xmlns:a16="http://schemas.microsoft.com/office/drawing/2014/main" id="{7A278E0A-556A-44CF-905F-D3BD74C2C11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8148" y="4351263"/>
            <a:ext cx="3284604" cy="184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4687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4CFA971-3A59-4B50-9D99-17E3071852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6692" y="-155955"/>
            <a:ext cx="12785383" cy="7190932"/>
          </a:xfrm>
          <a:prstGeom prst="rect">
            <a:avLst/>
          </a:prstGeom>
        </p:spPr>
      </p:pic>
      <p:sp>
        <p:nvSpPr>
          <p:cNvPr id="2" name="文本框 42">
            <a:extLst>
              <a:ext uri="{FF2B5EF4-FFF2-40B4-BE49-F238E27FC236}">
                <a16:creationId xmlns:a16="http://schemas.microsoft.com/office/drawing/2014/main" id="{B3B93E41-DE84-4AED-81AC-865A6B843735}"/>
              </a:ext>
            </a:extLst>
          </p:cNvPr>
          <p:cNvSpPr txBox="1"/>
          <p:nvPr/>
        </p:nvSpPr>
        <p:spPr>
          <a:xfrm>
            <a:off x="862348" y="1079288"/>
            <a:ext cx="5971508" cy="2736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000" b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 hãy đọc đoạn 1 bài</a:t>
            </a:r>
          </a:p>
          <a:p>
            <a:pPr algn="ctr">
              <a:lnSpc>
                <a:spcPct val="150000"/>
              </a:lnSpc>
            </a:pPr>
            <a:r>
              <a:rPr lang="en-US" altLang="zh-CN" sz="4000" b="1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Kéo co</a:t>
            </a:r>
          </a:p>
          <a:p>
            <a:pPr algn="ctr">
              <a:lnSpc>
                <a:spcPct val="150000"/>
              </a:lnSpc>
            </a:pPr>
            <a:r>
              <a:rPr lang="en-US" altLang="zh-CN" sz="4000" b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S/155</a:t>
            </a:r>
            <a:endParaRPr lang="zh-CN" altLang="en-US" sz="4000" b="1">
              <a:solidFill>
                <a:srgbClr val="254813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文本框 42">
            <a:extLst>
              <a:ext uri="{FF2B5EF4-FFF2-40B4-BE49-F238E27FC236}">
                <a16:creationId xmlns:a16="http://schemas.microsoft.com/office/drawing/2014/main" id="{4014787B-49B0-4392-927B-E0B01E805A73}"/>
              </a:ext>
            </a:extLst>
          </p:cNvPr>
          <p:cNvSpPr txBox="1"/>
          <p:nvPr/>
        </p:nvSpPr>
        <p:spPr>
          <a:xfrm>
            <a:off x="1289823" y="4410324"/>
            <a:ext cx="9612351" cy="81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600" b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 hiểu cách chơi kéo co như thế nào?</a:t>
            </a:r>
            <a:endParaRPr lang="vi-VN" altLang="zh-CN" sz="3600" b="1">
              <a:solidFill>
                <a:srgbClr val="25481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8DE95FB-FCC3-47A5-8012-C522CA6428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86" y="-155955"/>
            <a:ext cx="6781714" cy="6781714"/>
          </a:xfrm>
          <a:prstGeom prst="rect">
            <a:avLst/>
          </a:prstGeom>
        </p:spPr>
      </p:pic>
      <p:pic>
        <p:nvPicPr>
          <p:cNvPr id="8" name="图片 3">
            <a:extLst>
              <a:ext uri="{FF2B5EF4-FFF2-40B4-BE49-F238E27FC236}">
                <a16:creationId xmlns:a16="http://schemas.microsoft.com/office/drawing/2014/main" id="{2B0845BC-540D-4CA5-93B7-976E3BC6AA8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38044" l="61185" r="81068">
                        <a14:backgroundMark x1="75833" y1="8449" x2="75674" y2="16948"/>
                        <a14:backgroundMark x1="76732" y1="23451" x2="77261" y2="30620"/>
                        <a14:backgroundMark x1="74246" y1="36764" x2="75674" y2="30978"/>
                        <a14:backgroundMark x1="65970" y1="31644" x2="67372" y2="33692"/>
                        <a14:backgroundMark x1="67187" y1="30978" x2="68429" y2="340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705" r="20985" b="64783"/>
          <a:stretch/>
        </p:blipFill>
        <p:spPr>
          <a:xfrm>
            <a:off x="-177361" y="2100054"/>
            <a:ext cx="1822772" cy="1810370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id="{0DAEF0FF-3ECC-46CE-ABD4-7AE35631A9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8148" y="4351263"/>
            <a:ext cx="3284604" cy="184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7508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4CFA971-3A59-4B50-9D99-17E3071852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6692" y="-155955"/>
            <a:ext cx="12785383" cy="7190932"/>
          </a:xfrm>
          <a:prstGeom prst="rect">
            <a:avLst/>
          </a:prstGeom>
        </p:spPr>
      </p:pic>
      <p:sp>
        <p:nvSpPr>
          <p:cNvPr id="2" name="文本框 42">
            <a:extLst>
              <a:ext uri="{FF2B5EF4-FFF2-40B4-BE49-F238E27FC236}">
                <a16:creationId xmlns:a16="http://schemas.microsoft.com/office/drawing/2014/main" id="{B3B93E41-DE84-4AED-81AC-865A6B843735}"/>
              </a:ext>
            </a:extLst>
          </p:cNvPr>
          <p:cNvSpPr txBox="1"/>
          <p:nvPr/>
        </p:nvSpPr>
        <p:spPr>
          <a:xfrm>
            <a:off x="3034906" y="702736"/>
            <a:ext cx="6122189" cy="2736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000" b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 hãy đọc đoạn 1 bài </a:t>
            </a:r>
          </a:p>
          <a:p>
            <a:pPr algn="ctr">
              <a:lnSpc>
                <a:spcPct val="150000"/>
              </a:lnSpc>
            </a:pPr>
            <a:r>
              <a:rPr lang="en-US" altLang="zh-CN" sz="4000" b="1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 Đất Nung (tt)</a:t>
            </a:r>
          </a:p>
          <a:p>
            <a:pPr algn="ctr">
              <a:lnSpc>
                <a:spcPct val="150000"/>
              </a:lnSpc>
            </a:pPr>
            <a:r>
              <a:rPr lang="en-US" altLang="zh-CN" sz="4000" b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S/138, 139</a:t>
            </a:r>
            <a:endParaRPr lang="zh-CN" altLang="en-US" sz="4000" b="1">
              <a:solidFill>
                <a:srgbClr val="254813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文本框 42">
            <a:extLst>
              <a:ext uri="{FF2B5EF4-FFF2-40B4-BE49-F238E27FC236}">
                <a16:creationId xmlns:a16="http://schemas.microsoft.com/office/drawing/2014/main" id="{4014787B-49B0-4392-927B-E0B01E805A73}"/>
              </a:ext>
            </a:extLst>
          </p:cNvPr>
          <p:cNvSpPr txBox="1"/>
          <p:nvPr/>
        </p:nvSpPr>
        <p:spPr>
          <a:xfrm>
            <a:off x="1493796" y="4350959"/>
            <a:ext cx="9204405" cy="81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600" b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 hãy kể lại tai nạn của hai người bột.</a:t>
            </a:r>
            <a:endParaRPr lang="vi-VN" altLang="zh-CN" sz="3600" b="1">
              <a:solidFill>
                <a:srgbClr val="25481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DD94536-127D-45CC-8493-D5FCD5B3DE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127" y="1099479"/>
            <a:ext cx="3689428" cy="36894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8DE95FB-FCC3-47A5-8012-C522CA6428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550" y="1099479"/>
            <a:ext cx="3479302" cy="3479302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FDF2B8E3-CC12-40B5-9406-6ED7DB1212A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46390" l="81544" r="99418">
                        <a14:backgroundMark x1="96959" y1="7680" x2="96060" y2="12340"/>
                        <a14:backgroundMark x1="97700" y1="19560" x2="98149" y2="32053"/>
                        <a14:backgroundMark x1="91565" y1="37839" x2="97118" y2="326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626" b="62018"/>
          <a:stretch/>
        </p:blipFill>
        <p:spPr>
          <a:xfrm>
            <a:off x="0" y="1375935"/>
            <a:ext cx="1734151" cy="1851102"/>
          </a:xfrm>
          <a:prstGeom prst="rect">
            <a:avLst/>
          </a:prstGeom>
        </p:spPr>
      </p:pic>
      <p:pic>
        <p:nvPicPr>
          <p:cNvPr id="10" name="Picture 9">
            <a:hlinkClick r:id="rId8" action="ppaction://hlinksldjump"/>
            <a:extLst>
              <a:ext uri="{FF2B5EF4-FFF2-40B4-BE49-F238E27FC236}">
                <a16:creationId xmlns:a16="http://schemas.microsoft.com/office/drawing/2014/main" id="{88CD98D6-77D1-400A-8598-012733C547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764" y="4450117"/>
            <a:ext cx="3284604" cy="184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6246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4CFA971-3A59-4B50-9D99-17E3071852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6692" y="-155955"/>
            <a:ext cx="12785383" cy="7190932"/>
          </a:xfrm>
          <a:prstGeom prst="rect">
            <a:avLst/>
          </a:prstGeom>
        </p:spPr>
      </p:pic>
      <p:sp>
        <p:nvSpPr>
          <p:cNvPr id="2" name="文本框 42">
            <a:extLst>
              <a:ext uri="{FF2B5EF4-FFF2-40B4-BE49-F238E27FC236}">
                <a16:creationId xmlns:a16="http://schemas.microsoft.com/office/drawing/2014/main" id="{B3B93E41-DE84-4AED-81AC-865A6B843735}"/>
              </a:ext>
            </a:extLst>
          </p:cNvPr>
          <p:cNvSpPr txBox="1"/>
          <p:nvPr/>
        </p:nvSpPr>
        <p:spPr>
          <a:xfrm>
            <a:off x="1284823" y="1387463"/>
            <a:ext cx="6421951" cy="2736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000" b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 hãy đọc đoạn 1 bài</a:t>
            </a:r>
          </a:p>
          <a:p>
            <a:pPr algn="ctr">
              <a:lnSpc>
                <a:spcPct val="150000"/>
              </a:lnSpc>
            </a:pPr>
            <a:r>
              <a:rPr lang="en-US" altLang="zh-CN" sz="4000" b="1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Rất nhiều mặt trăng (tt)</a:t>
            </a:r>
          </a:p>
          <a:p>
            <a:pPr algn="ctr">
              <a:lnSpc>
                <a:spcPct val="150000"/>
              </a:lnSpc>
            </a:pPr>
            <a:r>
              <a:rPr lang="en-US" altLang="zh-CN" sz="4000" b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S/168</a:t>
            </a:r>
            <a:endParaRPr lang="zh-CN" altLang="en-US" sz="4000" b="1">
              <a:solidFill>
                <a:srgbClr val="254813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文本框 42">
            <a:extLst>
              <a:ext uri="{FF2B5EF4-FFF2-40B4-BE49-F238E27FC236}">
                <a16:creationId xmlns:a16="http://schemas.microsoft.com/office/drawing/2014/main" id="{4014787B-49B0-4392-927B-E0B01E805A73}"/>
              </a:ext>
            </a:extLst>
          </p:cNvPr>
          <p:cNvSpPr txBox="1"/>
          <p:nvPr/>
        </p:nvSpPr>
        <p:spPr>
          <a:xfrm>
            <a:off x="2092931" y="4464600"/>
            <a:ext cx="6693029" cy="81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600" b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 vua lo lắng về điều gì?</a:t>
            </a:r>
            <a:endParaRPr lang="vi-VN" altLang="zh-CN" sz="3600" b="1">
              <a:solidFill>
                <a:srgbClr val="25481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8DE95FB-FCC3-47A5-8012-C522CA6428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770" y="494125"/>
            <a:ext cx="4667488" cy="4667488"/>
          </a:xfrm>
          <a:prstGeom prst="rect">
            <a:avLst/>
          </a:prstGeom>
        </p:spPr>
      </p:pic>
      <p:pic>
        <p:nvPicPr>
          <p:cNvPr id="8" name="图片 3">
            <a:extLst>
              <a:ext uri="{FF2B5EF4-FFF2-40B4-BE49-F238E27FC236}">
                <a16:creationId xmlns:a16="http://schemas.microsoft.com/office/drawing/2014/main" id="{696C0F9D-9BA8-4868-8829-7CBF315EE8E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7194" b="100000" l="0" r="21708">
                        <a14:backgroundMark x1="11925" y1="67947" x2="10788" y2="72350"/>
                        <a14:backgroundMark x1="13458" y1="79314" x2="14595" y2="94675"/>
                        <a14:backgroundMark x1="7403" y1="97645" x2="7403" y2="97645"/>
                        <a14:backgroundMark x1="7403" y1="97645" x2="14595" y2="92883"/>
                        <a14:backgroundMark x1="5315" y1="96877" x2="8329" y2="998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5763" r="85682" b="3177"/>
          <a:stretch/>
        </p:blipFill>
        <p:spPr>
          <a:xfrm>
            <a:off x="0" y="704210"/>
            <a:ext cx="1434116" cy="2123659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id="{2E4EFDCA-1778-4B76-BF6A-B4FE820D940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8148" y="4351263"/>
            <a:ext cx="3284604" cy="184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5924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www.99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799</TotalTime>
  <Words>713</Words>
  <Application>Microsoft Office PowerPoint</Application>
  <PresentationFormat>Widescreen</PresentationFormat>
  <Paragraphs>155</Paragraphs>
  <Slides>22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Calibri</vt:lpstr>
      <vt:lpstr>Calibri Light</vt:lpstr>
      <vt:lpstr>Tahoma</vt:lpstr>
      <vt:lpstr>UTM Zirkon</vt:lpstr>
      <vt:lpstr>等线</vt:lpstr>
      <vt:lpstr>Times New Roman</vt:lpstr>
      <vt:lpstr>Arial</vt:lpstr>
      <vt:lpstr>www.99ppt.com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</dc:title>
  <dc:subject>T</dc:subject>
  <dc:creator>KTUTS</dc:creator>
  <cp:keywords>Thy Tho</cp:keywords>
  <dc:description>T</dc:description>
  <cp:lastModifiedBy>PHAN HOÀNG PHƯỚC HẠNH</cp:lastModifiedBy>
  <cp:revision>166</cp:revision>
  <dcterms:created xsi:type="dcterms:W3CDTF">2019-04-23T14:05:00Z</dcterms:created>
  <dcterms:modified xsi:type="dcterms:W3CDTF">2022-01-02T13:58:07Z</dcterms:modified>
  <cp:category>U</cp:category>
  <cp:version>A10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2052-11.1.0.8661</vt:lpwstr>
  </property>
</Properties>
</file>