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61" r:id="rId3"/>
    <p:sldId id="299" r:id="rId4"/>
    <p:sldId id="298" r:id="rId5"/>
    <p:sldId id="300" r:id="rId6"/>
    <p:sldId id="295" r:id="rId7"/>
    <p:sldId id="262" r:id="rId8"/>
    <p:sldId id="260" r:id="rId9"/>
    <p:sldId id="297" r:id="rId10"/>
    <p:sldId id="443" r:id="rId11"/>
    <p:sldId id="302" r:id="rId12"/>
    <p:sldId id="440" r:id="rId13"/>
    <p:sldId id="303" r:id="rId14"/>
    <p:sldId id="379" r:id="rId15"/>
    <p:sldId id="441" r:id="rId16"/>
    <p:sldId id="442" r:id="rId17"/>
  </p:sldIdLst>
  <p:sldSz cx="12192000" cy="6858000"/>
  <p:notesSz cx="6858000" cy="9144000"/>
  <p:embeddedFontLst>
    <p:embeddedFont>
      <p:font typeface="等线" panose="02010600030101010101" pitchFamily="2" charset="-122"/>
      <p:regular r:id="rId19"/>
      <p:bold r:id="rId20"/>
    </p:embeddedFont>
    <p:embeddedFont>
      <p:font typeface="等线 Light" panose="02010600030101010101" pitchFamily="2" charset="-122"/>
      <p:regular r:id="rId21"/>
    </p:embeddedFont>
    <p:embeddedFont>
      <p:font typeface="Calibri" panose="020F0502020204030204" pitchFamily="34" charset="0"/>
      <p:regular r:id="rId22"/>
      <p:bold r:id="rId23"/>
      <p:italic r:id="rId24"/>
      <p:boldItalic r:id="rId25"/>
    </p:embeddedFont>
    <p:embeddedFont>
      <p:font typeface="Microsoft YaHei" panose="020B0503020204020204" pitchFamily="34" charset="-122"/>
      <p:regular r:id="rId26"/>
      <p:bold r:id="rId27"/>
    </p:embeddedFont>
    <p:embeddedFont>
      <p:font typeface="UTM Ambrose" panose="02040603050506020204" pitchFamily="18" charset="0"/>
      <p:regular r:id="rId28"/>
    </p:embeddedFont>
    <p:embeddedFont>
      <p:font typeface="UTM Aquarelle" panose="02040603050506020204" pitchFamily="18" charset="0"/>
      <p:regular r:id="rId29"/>
    </p:embeddedFont>
    <p:embeddedFont>
      <p:font typeface="UTM Avo" panose="02040603050506020204" pitchFamily="18" charset="0"/>
      <p:regular r:id="rId30"/>
      <p:bold r:id="rId31"/>
      <p:italic r:id="rId32"/>
      <p:boldItalic r:id="rId33"/>
    </p:embeddedFont>
    <p:embeddedFont>
      <p:font typeface="UTM Bitsumishi Pro" panose="02040603050506020204" pitchFamily="18" charset="0"/>
      <p:regular r:id="rId34"/>
    </p:embeddedFont>
    <p:embeddedFont>
      <p:font typeface="UTM Gradoo" panose="02040603050506020204" pitchFamily="18" charset="0"/>
      <p:regular r:id="rId35"/>
    </p:embeddedFont>
    <p:embeddedFont>
      <p:font typeface="UTM Ong Do Gia" panose="02040603050506020204" pitchFamily="18" charset="0"/>
      <p:regular r:id="rId36"/>
    </p:embeddedFont>
    <p:embeddedFont>
      <p:font typeface="UTM Rockwell" panose="02040603050506020204" pitchFamily="18" charset="0"/>
      <p:bold r:id="rId37"/>
    </p:embeddedFont>
    <p:embeddedFont>
      <p:font typeface="UTM Silk Script" panose="02040603050506020204" pitchFamily="18" charset="0"/>
      <p:regular r:id="rId38"/>
    </p:embeddedFont>
    <p:embeddedFont>
      <p:font typeface="UVN Binh Duong" pitchFamily="2" charset="0"/>
      <p:regular r:id="rId39"/>
    </p:embeddedFont>
    <p:embeddedFont>
      <p:font typeface="UVN Hai Long" panose="020D0800030108070604" pitchFamily="34" charset="0"/>
      <p:regular r:id="rId40"/>
    </p:embeddedFont>
    <p:embeddedFont>
      <p:font typeface="UVN Moi Hong" panose="03050602040405050B04" pitchFamily="66" charset="0"/>
      <p:regular r:id="rId41"/>
    </p:embeddedFont>
    <p:embeddedFont>
      <p:font typeface="UVN Mua Thu" panose="03020702040507090A04" pitchFamily="66" charset="0"/>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784"/>
    <a:srgbClr val="3BB6F1"/>
    <a:srgbClr val="AAC6B5"/>
    <a:srgbClr val="E3EDF7"/>
    <a:srgbClr val="ED574A"/>
    <a:srgbClr val="EB6357"/>
    <a:srgbClr val="84AC93"/>
    <a:srgbClr val="FF9379"/>
    <a:srgbClr val="5B876C"/>
    <a:srgbClr val="6C9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96314" autoAdjust="0"/>
  </p:normalViewPr>
  <p:slideViewPr>
    <p:cSldViewPr snapToGrid="0">
      <p:cViewPr>
        <p:scale>
          <a:sx n="150" d="100"/>
          <a:sy n="150" d="100"/>
        </p:scale>
        <p:origin x="-3066" y="-112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FD8DC-9EBA-4693-BB3B-2081A980CC82}" type="datetimeFigureOut">
              <a:rPr lang="zh-CN" altLang="en-US" smtClean="0"/>
              <a:t>2022/1/2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D3B21-9487-44FE-B8EE-D427219B4E5E}" type="slidenum">
              <a:rPr lang="zh-CN" altLang="en-US" smtClean="0"/>
              <a:t>‹#›</a:t>
            </a:fld>
            <a:endParaRPr lang="zh-CN" altLang="en-US"/>
          </a:p>
        </p:txBody>
      </p:sp>
    </p:spTree>
    <p:extLst>
      <p:ext uri="{BB962C8B-B14F-4D97-AF65-F5344CB8AC3E}">
        <p14:creationId xmlns:p14="http://schemas.microsoft.com/office/powerpoint/2010/main" val="144582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2</a:t>
            </a:fld>
            <a:endParaRPr lang="zh-CN" altLang="en-US"/>
          </a:p>
        </p:txBody>
      </p:sp>
    </p:spTree>
    <p:extLst>
      <p:ext uri="{BB962C8B-B14F-4D97-AF65-F5344CB8AC3E}">
        <p14:creationId xmlns:p14="http://schemas.microsoft.com/office/powerpoint/2010/main" val="265362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BF9B14-C4AD-4EAB-94E9-F01F50CD201A}" type="slidenum">
              <a:rPr lang="zh-CN" altLang="en-US" smtClean="0"/>
              <a:t>8</a:t>
            </a:fld>
            <a:endParaRPr lang="zh-CN" altLang="en-US"/>
          </a:p>
        </p:txBody>
      </p:sp>
    </p:spTree>
    <p:extLst>
      <p:ext uri="{BB962C8B-B14F-4D97-AF65-F5344CB8AC3E}">
        <p14:creationId xmlns:p14="http://schemas.microsoft.com/office/powerpoint/2010/main" val="186424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BF9B14-C4AD-4EAB-94E9-F01F50CD201A}" type="slidenum">
              <a:rPr lang="zh-CN" altLang="en-US" smtClean="0"/>
              <a:t>9</a:t>
            </a:fld>
            <a:endParaRPr lang="zh-CN" altLang="en-US"/>
          </a:p>
        </p:txBody>
      </p:sp>
    </p:spTree>
    <p:extLst>
      <p:ext uri="{BB962C8B-B14F-4D97-AF65-F5344CB8AC3E}">
        <p14:creationId xmlns:p14="http://schemas.microsoft.com/office/powerpoint/2010/main" val="159566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đoạn 3 của bài</a:t>
            </a:r>
            <a:br>
              <a:rPr lang="en-US"/>
            </a:br>
            <a:r>
              <a:rPr lang="en-US"/>
              <a:t>Bấm mũi tên quay lại</a:t>
            </a:r>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11</a:t>
            </a:fld>
            <a:endParaRPr lang="zh-CN" altLang="en-US"/>
          </a:p>
        </p:txBody>
      </p:sp>
    </p:spTree>
    <p:extLst>
      <p:ext uri="{BB962C8B-B14F-4D97-AF65-F5344CB8AC3E}">
        <p14:creationId xmlns:p14="http://schemas.microsoft.com/office/powerpoint/2010/main" val="157198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mũi tên quay lại</a:t>
            </a:r>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12</a:t>
            </a:fld>
            <a:endParaRPr lang="zh-CN" altLang="en-US"/>
          </a:p>
        </p:txBody>
      </p:sp>
    </p:spTree>
    <p:extLst>
      <p:ext uri="{BB962C8B-B14F-4D97-AF65-F5344CB8AC3E}">
        <p14:creationId xmlns:p14="http://schemas.microsoft.com/office/powerpoint/2010/main" val="415437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en-US"/>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13</a:t>
            </a:fld>
            <a:endParaRPr lang="zh-CN" altLang="en-US"/>
          </a:p>
        </p:txBody>
      </p:sp>
    </p:spTree>
    <p:extLst>
      <p:ext uri="{BB962C8B-B14F-4D97-AF65-F5344CB8AC3E}">
        <p14:creationId xmlns:p14="http://schemas.microsoft.com/office/powerpoint/2010/main" val="192130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67563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15</a:t>
            </a:fld>
            <a:endParaRPr lang="zh-CN" altLang="en-US" dirty="0"/>
          </a:p>
        </p:txBody>
      </p:sp>
    </p:spTree>
    <p:extLst>
      <p:ext uri="{BB962C8B-B14F-4D97-AF65-F5344CB8AC3E}">
        <p14:creationId xmlns:p14="http://schemas.microsoft.com/office/powerpoint/2010/main" val="343592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en-US"/>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16</a:t>
            </a:fld>
            <a:endParaRPr lang="zh-CN" altLang="en-US"/>
          </a:p>
        </p:txBody>
      </p:sp>
    </p:spTree>
    <p:extLst>
      <p:ext uri="{BB962C8B-B14F-4D97-AF65-F5344CB8AC3E}">
        <p14:creationId xmlns:p14="http://schemas.microsoft.com/office/powerpoint/2010/main" val="126005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1F149-DBFE-432A-A333-F4D26A6E86F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891536E-1959-4DB6-B90A-88E36DCF398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9F532B7-262E-44D1-99B1-BDFC5FE2E7F1}"/>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5" name="页脚占位符 4">
            <a:extLst>
              <a:ext uri="{FF2B5EF4-FFF2-40B4-BE49-F238E27FC236}">
                <a16:creationId xmlns:a16="http://schemas.microsoft.com/office/drawing/2014/main" id="{4804E4DC-B067-462F-A211-B27313E6D2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24BB592-DB53-426C-B8C2-13F96F4FE624}"/>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3408917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22BD0-6513-4936-A84D-D4C258CA2AB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1F4B17-60F8-4535-B4D0-1B84D81AE4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E231A0-4641-41C0-9751-98F1DA11CF05}"/>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5" name="页脚占位符 4">
            <a:extLst>
              <a:ext uri="{FF2B5EF4-FFF2-40B4-BE49-F238E27FC236}">
                <a16:creationId xmlns:a16="http://schemas.microsoft.com/office/drawing/2014/main" id="{EC969BC3-09CF-44D6-BD84-D3D480856B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0EAEC1-81B1-4DA0-8F2E-BC1345D7D395}"/>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722995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B7840-8E3A-48B3-88B1-6A337CB521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18E7509-6161-4F94-8CC5-B0C5A6A3BCF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F42F69-2313-4B53-BCBA-D887B1261B5F}"/>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5" name="页脚占位符 4">
            <a:extLst>
              <a:ext uri="{FF2B5EF4-FFF2-40B4-BE49-F238E27FC236}">
                <a16:creationId xmlns:a16="http://schemas.microsoft.com/office/drawing/2014/main" id="{CD58633C-F463-4D24-BDFA-5301DFF0630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A70F0-ECFE-49DC-AB8C-E36A8B02A095}"/>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66804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92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501A03B-8D14-4E42-9B86-1D5CAFD7B131}"/>
              </a:ext>
            </a:extLst>
          </p:cNvPr>
          <p:cNvPicPr>
            <a:picLocks noChangeAspect="1"/>
          </p:cNvPicPr>
          <p:nvPr userDrawn="1"/>
        </p:nvPicPr>
        <p:blipFill>
          <a:blip r:embed="rId2"/>
          <a:stretch>
            <a:fillRect/>
          </a:stretch>
        </p:blipFill>
        <p:spPr>
          <a:xfrm>
            <a:off x="1825" y="2702"/>
            <a:ext cx="12204000" cy="6863943"/>
          </a:xfrm>
          <a:prstGeom prst="rect">
            <a:avLst/>
          </a:prstGeom>
        </p:spPr>
      </p:pic>
    </p:spTree>
    <p:extLst>
      <p:ext uri="{BB962C8B-B14F-4D97-AF65-F5344CB8AC3E}">
        <p14:creationId xmlns:p14="http://schemas.microsoft.com/office/powerpoint/2010/main" val="428878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9"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7" name="图片 6">
            <a:extLst>
              <a:ext uri="{FF2B5EF4-FFF2-40B4-BE49-F238E27FC236}">
                <a16:creationId xmlns:a16="http://schemas.microsoft.com/office/drawing/2014/main" id="{8B1D00E7-8A2B-4D0D-A453-B275D035F7DB}"/>
              </a:ext>
            </a:extLst>
          </p:cNvPr>
          <p:cNvPicPr>
            <a:picLocks noChangeAspect="1"/>
          </p:cNvPicPr>
          <p:nvPr userDrawn="1"/>
        </p:nvPicPr>
        <p:blipFill rotWithShape="1">
          <a:blip r:embed="rId3"/>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10"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4"/>
          <a:srcRect l="71646" t="15266" r="5936" b="57439"/>
          <a:stretch/>
        </p:blipFill>
        <p:spPr>
          <a:xfrm>
            <a:off x="8873510" y="2061941"/>
            <a:ext cx="1152940" cy="1871870"/>
          </a:xfrm>
          <a:prstGeom prst="rect">
            <a:avLst/>
          </a:prstGeom>
        </p:spPr>
      </p:pic>
      <p:pic>
        <p:nvPicPr>
          <p:cNvPr id="11"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4"/>
          <a:srcRect l="71646" t="15266" r="5936" b="57439"/>
          <a:stretch/>
        </p:blipFill>
        <p:spPr>
          <a:xfrm rot="12394785">
            <a:off x="1768556" y="966985"/>
            <a:ext cx="1152940" cy="1871870"/>
          </a:xfrm>
          <a:prstGeom prst="rect">
            <a:avLst/>
          </a:prstGeom>
        </p:spPr>
      </p:pic>
      <p:pic>
        <p:nvPicPr>
          <p:cNvPr id="24" name="图片 23">
            <a:extLst>
              <a:ext uri="{FF2B5EF4-FFF2-40B4-BE49-F238E27FC236}">
                <a16:creationId xmlns:a16="http://schemas.microsoft.com/office/drawing/2014/main" id="{A49FB1C9-4FF5-43F6-990A-768CB5C0C7DB}"/>
              </a:ext>
            </a:extLst>
          </p:cNvPr>
          <p:cNvPicPr>
            <a:picLocks noChangeAspect="1"/>
          </p:cNvPicPr>
          <p:nvPr userDrawn="1"/>
        </p:nvPicPr>
        <p:blipFill rotWithShape="1">
          <a:blip r:embed="rId5"/>
          <a:srcRect l="13408" t="7922" r="73707" b="82166"/>
          <a:stretch/>
        </p:blipFill>
        <p:spPr>
          <a:xfrm>
            <a:off x="1410704" y="46529"/>
            <a:ext cx="1230854" cy="1262705"/>
          </a:xfrm>
          <a:prstGeom prst="rect">
            <a:avLst/>
          </a:prstGeom>
        </p:spPr>
      </p:pic>
      <p:pic>
        <p:nvPicPr>
          <p:cNvPr id="25" name="图片 24">
            <a:extLst>
              <a:ext uri="{FF2B5EF4-FFF2-40B4-BE49-F238E27FC236}">
                <a16:creationId xmlns:a16="http://schemas.microsoft.com/office/drawing/2014/main" id="{C9E3DCFE-610A-4F50-8402-FD56303CC7CB}"/>
              </a:ext>
            </a:extLst>
          </p:cNvPr>
          <p:cNvPicPr>
            <a:picLocks noChangeAspect="1"/>
          </p:cNvPicPr>
          <p:nvPr userDrawn="1"/>
        </p:nvPicPr>
        <p:blipFill rotWithShape="1">
          <a:blip r:embed="rId6"/>
          <a:srcRect r="82451" b="85517"/>
          <a:stretch/>
        </p:blipFill>
        <p:spPr>
          <a:xfrm rot="2319077">
            <a:off x="9737196" y="809623"/>
            <a:ext cx="845987" cy="931076"/>
          </a:xfrm>
          <a:prstGeom prst="rect">
            <a:avLst/>
          </a:prstGeom>
        </p:spPr>
      </p:pic>
      <p:pic>
        <p:nvPicPr>
          <p:cNvPr id="18"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7"/>
          <a:srcRect l="-190" t="62964" r="190"/>
          <a:stretch/>
        </p:blipFill>
        <p:spPr>
          <a:xfrm>
            <a:off x="0" y="4318306"/>
            <a:ext cx="12192000" cy="2539695"/>
          </a:xfrm>
          <a:prstGeom prst="rect">
            <a:avLst/>
          </a:prstGeom>
        </p:spPr>
      </p:pic>
    </p:spTree>
    <p:extLst>
      <p:ext uri="{BB962C8B-B14F-4D97-AF65-F5344CB8AC3E}">
        <p14:creationId xmlns:p14="http://schemas.microsoft.com/office/powerpoint/2010/main" val="25698805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2D37C2-7E73-45F1-B8D8-678B54B8B07D}"/>
              </a:ext>
            </a:extLst>
          </p:cNvPr>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174A504A-3761-4883-A43D-3BEE99484E67}"/>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6A2776-0E75-484F-9DB7-8DA7787E2056}"/>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5" name="页脚占位符 4">
            <a:extLst>
              <a:ext uri="{FF2B5EF4-FFF2-40B4-BE49-F238E27FC236}">
                <a16:creationId xmlns:a16="http://schemas.microsoft.com/office/drawing/2014/main" id="{832A88B0-FA24-45FB-9B1C-578F7E3FA5D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205906F-8EFF-4F4B-9E4B-43EDAC9857E1}"/>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592348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D96C80-F485-4A03-9A0F-FEA5A67525E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05A7C5-1818-4F76-83C8-9C444DA0FE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41071D5-176E-4803-97D2-7249D3337401}"/>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5" name="页脚占位符 4">
            <a:extLst>
              <a:ext uri="{FF2B5EF4-FFF2-40B4-BE49-F238E27FC236}">
                <a16:creationId xmlns:a16="http://schemas.microsoft.com/office/drawing/2014/main" id="{D75FE627-10BB-4FAF-B4AB-F53C2A2279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A87C3-2B48-4041-AF4E-56675619FE55}"/>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263658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D432D7-C3BE-4BDF-A211-D25B65B72F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93450F-F0CE-4FF1-AD63-B162ADCAF0A4}"/>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35AC184-1ED9-4675-B455-5358AF34790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C3868F-9962-468A-9917-4F84B14E5E0D}"/>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6" name="页脚占位符 5">
            <a:extLst>
              <a:ext uri="{FF2B5EF4-FFF2-40B4-BE49-F238E27FC236}">
                <a16:creationId xmlns:a16="http://schemas.microsoft.com/office/drawing/2014/main" id="{7E4EAE53-879F-411E-851E-AE399263E67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6F4B9A-1A3F-4C76-866F-5C316E4D176D}"/>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388362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1A3C8-3ECC-441E-9506-53DED45D001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711D144-6EBD-46A2-BD03-5C902B28C30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20DCAA4-42EF-40A8-A095-4C0AB4D4E40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C00162-AD2F-42C3-A170-3BEC025E25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C7F9BC4-D47A-4716-9741-E93EB6813473}"/>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547913-5FAE-422D-A978-89DEF18E0F4A}"/>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8" name="页脚占位符 7">
            <a:extLst>
              <a:ext uri="{FF2B5EF4-FFF2-40B4-BE49-F238E27FC236}">
                <a16:creationId xmlns:a16="http://schemas.microsoft.com/office/drawing/2014/main" id="{961B6048-1530-4975-95AA-DDF6E15015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7C50B2A-DD80-4CBD-AAF4-EAF48C29A094}"/>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828413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6F549-DC99-4AA1-8583-BE38CDA23E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F529AD-D59F-480E-9454-615E5260FC8C}"/>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4" name="页脚占位符 3">
            <a:extLst>
              <a:ext uri="{FF2B5EF4-FFF2-40B4-BE49-F238E27FC236}">
                <a16:creationId xmlns:a16="http://schemas.microsoft.com/office/drawing/2014/main" id="{28906182-EDE7-4956-9E58-78D0ED444E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A9A2DEA-4A9D-499C-A284-11D4EBEFF24F}"/>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287290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D793CF-E336-481D-B51B-9067D684C705}"/>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3" name="页脚占位符 2">
            <a:extLst>
              <a:ext uri="{FF2B5EF4-FFF2-40B4-BE49-F238E27FC236}">
                <a16:creationId xmlns:a16="http://schemas.microsoft.com/office/drawing/2014/main" id="{A9D42835-5F61-4F28-90D9-13B582AA53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72CCA5B-238A-4B4E-BE1C-C8811BEEBA4B}"/>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
        <p:nvSpPr>
          <p:cNvPr id="5" name="标题 1">
            <a:extLst>
              <a:ext uri="{FF2B5EF4-FFF2-40B4-BE49-F238E27FC236}">
                <a16:creationId xmlns:a16="http://schemas.microsoft.com/office/drawing/2014/main" id="{08498AA2-F1E6-4571-ACB5-7503C499E47D}"/>
              </a:ext>
            </a:extLst>
          </p:cNvPr>
          <p:cNvSpPr txBox="1">
            <a:spLocks/>
          </p:cNvSpPr>
          <p:nvPr userDrawn="1"/>
        </p:nvSpPr>
        <p:spPr>
          <a:xfrm>
            <a:off x="838200" y="713176"/>
            <a:ext cx="3541295" cy="1115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extLst>
      <p:ext uri="{BB962C8B-B14F-4D97-AF65-F5344CB8AC3E}">
        <p14:creationId xmlns:p14="http://schemas.microsoft.com/office/powerpoint/2010/main" val="461098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0EA6F8-15E3-4E88-9EFB-2CEC5CC1A8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548FAD-DB2F-41FF-877A-31021803BD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64323E2-DAE5-4FBC-8E0C-69DC796926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49ADE13-B856-4E3A-831F-9B99B7B6B159}"/>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6" name="页脚占位符 5">
            <a:extLst>
              <a:ext uri="{FF2B5EF4-FFF2-40B4-BE49-F238E27FC236}">
                <a16:creationId xmlns:a16="http://schemas.microsoft.com/office/drawing/2014/main" id="{A899C3AF-E7BF-4E21-94D1-1F840A0AE4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692EBD2-9438-4553-A14D-6EB67756AE02}"/>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
        <p:nvSpPr>
          <p:cNvPr id="8" name="标题 1">
            <a:extLst>
              <a:ext uri="{FF2B5EF4-FFF2-40B4-BE49-F238E27FC236}">
                <a16:creationId xmlns:a16="http://schemas.microsoft.com/office/drawing/2014/main" id="{C03ADDFC-0729-427A-B1ED-3BDA196EBC44}"/>
              </a:ext>
            </a:extLst>
          </p:cNvPr>
          <p:cNvSpPr txBox="1">
            <a:spLocks/>
          </p:cNvSpPr>
          <p:nvPr userDrawn="1"/>
        </p:nvSpPr>
        <p:spPr>
          <a:xfrm>
            <a:off x="1230730" y="2847570"/>
            <a:ext cx="3541295" cy="1115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extLst>
      <p:ext uri="{BB962C8B-B14F-4D97-AF65-F5344CB8AC3E}">
        <p14:creationId xmlns:p14="http://schemas.microsoft.com/office/powerpoint/2010/main" val="1245511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05AED0-F6FF-477C-A5AA-3B1AA31D34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5BE7E92-5C0D-4A15-BABD-BD402BB4F2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98396C-AE86-4493-8484-A41EF2E47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F5E408F-0B6B-43B1-AFC7-9D58B4891116}"/>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2022/1/2</a:t>
            </a:fld>
            <a:endParaRPr lang="zh-CN" altLang="en-US"/>
          </a:p>
        </p:txBody>
      </p:sp>
      <p:sp>
        <p:nvSpPr>
          <p:cNvPr id="6" name="页脚占位符 5">
            <a:extLst>
              <a:ext uri="{FF2B5EF4-FFF2-40B4-BE49-F238E27FC236}">
                <a16:creationId xmlns:a16="http://schemas.microsoft.com/office/drawing/2014/main" id="{B9371398-B7EF-4F37-A6A0-BA55144ABA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8C56055-AEA8-418C-8103-30606136C841}"/>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57154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B8054B27-EA19-4941-8EC5-1860FD5A6A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2E91525-D406-4883-BC60-506B204F578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1005C4D-4C23-4621-81DA-F5B095380B0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9D057C-EFDA-4EEA-B205-A8C73546F3B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F044F5C0-762B-4904-AA8A-7167E6AD66A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35C3FB37-FAB8-451F-A805-E0D5441AA24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03C7A557-D667-4B59-8D8A-C837BB71E6B0}"/>
              </a:ext>
            </a:extLst>
          </p:cNvPr>
          <p:cNvSpPr txBox="1"/>
          <p:nvPr userDrawn="1"/>
        </p:nvSpPr>
        <p:spPr>
          <a:xfrm>
            <a:off x="0" y="0"/>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14" name="TextBox 13">
            <a:extLst>
              <a:ext uri="{FF2B5EF4-FFF2-40B4-BE49-F238E27FC236}">
                <a16:creationId xmlns:a16="http://schemas.microsoft.com/office/drawing/2014/main" id="{B34F8475-71DF-483D-A263-EA48F0AA96E2}"/>
              </a:ext>
            </a:extLst>
          </p:cNvPr>
          <p:cNvSpPr txBox="1"/>
          <p:nvPr userDrawn="1"/>
        </p:nvSpPr>
        <p:spPr>
          <a:xfrm>
            <a:off x="11518931" y="6488668"/>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Tree>
    <p:extLst>
      <p:ext uri="{BB962C8B-B14F-4D97-AF65-F5344CB8AC3E}">
        <p14:creationId xmlns:p14="http://schemas.microsoft.com/office/powerpoint/2010/main" val="895284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5" Type="http://schemas.openxmlformats.org/officeDocument/2006/relationships/image" Target="../media/image11.png"/><Relationship Id="rId15" Type="http://schemas.openxmlformats.org/officeDocument/2006/relationships/hyperlink" Target="https://www.facebook.com/teamKTUTS" TargetMode="External"/><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5" Type="http://schemas.openxmlformats.org/officeDocument/2006/relationships/image" Target="../media/image11.png"/><Relationship Id="rId15" Type="http://schemas.openxmlformats.org/officeDocument/2006/relationships/hyperlink" Target="https://www.facebook.com/teamKTUTS" TargetMode="External"/><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s://www.facebook.com/teamKTUTS" TargetMode="External"/><Relationship Id="rId3" Type="http://schemas.openxmlformats.org/officeDocument/2006/relationships/image" Target="../media/image61.jpg"/><Relationship Id="rId7" Type="http://schemas.openxmlformats.org/officeDocument/2006/relationships/image" Target="../media/image65.png"/><Relationship Id="rId12" Type="http://schemas.openxmlformats.org/officeDocument/2006/relationships/image" Target="../media/image6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slide" Target="slide5.xml"/><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www.facebook.com/teamKTUT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9.gif"/><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www.facebook.com/teamKTUTS" TargetMode="External"/><Relationship Id="rId3" Type="http://schemas.openxmlformats.org/officeDocument/2006/relationships/image" Target="../media/image71.jpg"/><Relationship Id="rId7" Type="http://schemas.openxmlformats.org/officeDocument/2006/relationships/image" Target="../media/image74.png"/><Relationship Id="rId12"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7.wdp"/><Relationship Id="rId10" Type="http://schemas.openxmlformats.org/officeDocument/2006/relationships/image" Target="../media/image69.gif"/><Relationship Id="rId4" Type="http://schemas.openxmlformats.org/officeDocument/2006/relationships/image" Target="../media/image72.pn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77.jpg"/><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tiff"/><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hyperlink" Target="https://www.facebook.com/teamKTUT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81.png"/><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hyperlink" Target="https://www.facebook.com/teamKTUT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image" Target="../media/image85.png"/><Relationship Id="rId7" Type="http://schemas.openxmlformats.org/officeDocument/2006/relationships/image" Target="../media/image69.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18.png"/><Relationship Id="rId12" Type="http://schemas.openxmlformats.org/officeDocument/2006/relationships/image" Target="../media/image27.png"/><Relationship Id="rId17" Type="http://schemas.openxmlformats.org/officeDocument/2006/relationships/hyperlink" Target="https://www.facebook.com/teamKTUTS" TargetMode="External"/><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facebook.com/teamKTUTS" TargetMode="Externa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32.png"/><Relationship Id="rId12" Type="http://schemas.openxmlformats.org/officeDocument/2006/relationships/image" Target="../media/image24.png"/><Relationship Id="rId17" Type="http://schemas.openxmlformats.org/officeDocument/2006/relationships/hyperlink" Target="https://www.facebook.com/teamKTUTS" TargetMode="External"/><Relationship Id="rId2" Type="http://schemas.openxmlformats.org/officeDocument/2006/relationships/image" Target="../media/image9.png"/><Relationship Id="rId16"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34.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2.xml"/><Relationship Id="rId18" Type="http://schemas.openxmlformats.org/officeDocument/2006/relationships/slide" Target="slide16.xml"/><Relationship Id="rId26" Type="http://schemas.openxmlformats.org/officeDocument/2006/relationships/image" Target="../media/image47.png"/><Relationship Id="rId3" Type="http://schemas.openxmlformats.org/officeDocument/2006/relationships/image" Target="../media/image36.png"/><Relationship Id="rId21" Type="http://schemas.openxmlformats.org/officeDocument/2006/relationships/image" Target="../media/image46.png"/><Relationship Id="rId7" Type="http://schemas.openxmlformats.org/officeDocument/2006/relationships/image" Target="../media/image40.png"/><Relationship Id="rId12" Type="http://schemas.microsoft.com/office/2007/relationships/hdphoto" Target="../media/hdphoto5.wdp"/><Relationship Id="rId17" Type="http://schemas.openxmlformats.org/officeDocument/2006/relationships/image" Target="../media/image44.png"/><Relationship Id="rId25" Type="http://schemas.microsoft.com/office/2007/relationships/hdphoto" Target="../media/hdphoto2.wdp"/><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slide" Target="slide14.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2.png"/><Relationship Id="rId24" Type="http://schemas.openxmlformats.org/officeDocument/2006/relationships/image" Target="../media/image15.png"/><Relationship Id="rId5" Type="http://schemas.openxmlformats.org/officeDocument/2006/relationships/image" Target="../media/image38.png"/><Relationship Id="rId15" Type="http://schemas.openxmlformats.org/officeDocument/2006/relationships/slide" Target="slide13.xml"/><Relationship Id="rId23" Type="http://schemas.microsoft.com/office/2007/relationships/hdphoto" Target="../media/hdphoto1.wdp"/><Relationship Id="rId28" Type="http://schemas.openxmlformats.org/officeDocument/2006/relationships/hyperlink" Target="https://www.facebook.com/teamKTUTS" TargetMode="External"/><Relationship Id="rId10" Type="http://schemas.openxmlformats.org/officeDocument/2006/relationships/slide" Target="slide15.xml"/><Relationship Id="rId19"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10.png"/><Relationship Id="rId14" Type="http://schemas.openxmlformats.org/officeDocument/2006/relationships/image" Target="../media/image43.jpg"/><Relationship Id="rId22" Type="http://schemas.openxmlformats.org/officeDocument/2006/relationships/image" Target="../media/image14.png"/><Relationship Id="rId27"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32.png"/><Relationship Id="rId12" Type="http://schemas.openxmlformats.org/officeDocument/2006/relationships/image" Target="../media/image23.png"/><Relationship Id="rId17" Type="http://schemas.openxmlformats.org/officeDocument/2006/relationships/hyperlink" Target="https://www.facebook.com/teamKTUTS" TargetMode="External"/><Relationship Id="rId2" Type="http://schemas.openxmlformats.org/officeDocument/2006/relationships/image" Target="../media/image9.png"/><Relationship Id="rId16"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1.png"/><Relationship Id="rId11" Type="http://schemas.microsoft.com/office/2007/relationships/hdphoto" Target="../media/hdphoto6.wdp"/><Relationship Id="rId5" Type="http://schemas.openxmlformats.org/officeDocument/2006/relationships/image" Target="../media/image33.png"/><Relationship Id="rId15" Type="http://schemas.openxmlformats.org/officeDocument/2006/relationships/image" Target="../media/image21.png"/><Relationship Id="rId10" Type="http://schemas.openxmlformats.org/officeDocument/2006/relationships/image" Target="../media/image50.png"/><Relationship Id="rId4" Type="http://schemas.openxmlformats.org/officeDocument/2006/relationships/image" Target="../media/image13.png"/><Relationship Id="rId9" Type="http://schemas.openxmlformats.org/officeDocument/2006/relationships/image" Target="../media/image1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hyperlink" Target="https://www.facebook.com/teamKTUTS" TargetMode="External"/><Relationship Id="rId5" Type="http://schemas.openxmlformats.org/officeDocument/2006/relationships/image" Target="../media/image55.png"/><Relationship Id="rId10" Type="http://schemas.openxmlformats.org/officeDocument/2006/relationships/image" Target="../media/image18.png"/><Relationship Id="rId4" Type="http://schemas.openxmlformats.org/officeDocument/2006/relationships/image" Target="../media/image54.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hyperlink" Target="https://www.facebook.com/teamKTUTS" TargetMode="External"/><Relationship Id="rId5" Type="http://schemas.openxmlformats.org/officeDocument/2006/relationships/image" Target="../media/image55.png"/><Relationship Id="rId10" Type="http://schemas.openxmlformats.org/officeDocument/2006/relationships/image" Target="../media/image18.png"/><Relationship Id="rId4" Type="http://schemas.openxmlformats.org/officeDocument/2006/relationships/image" Target="../media/image54.png"/><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6357"/>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300D2-F578-4B04-B498-A26D54E889FC}"/>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68B26073-B115-4C6F-855B-5A39709686BF}"/>
              </a:ext>
            </a:extLst>
          </p:cNvPr>
          <p:cNvSpPr>
            <a:spLocks noGrp="1"/>
          </p:cNvSpPr>
          <p:nvPr>
            <p:ph type="subTitle" idx="1"/>
          </p:nvPr>
        </p:nvSpPr>
        <p:spPr/>
        <p:txBody>
          <a:bodyPr/>
          <a:lstStyle/>
          <a:p>
            <a:endParaRPr lang="zh-CN" altLang="en-US">
              <a:latin typeface="李旭科书法" panose="02000603000000000000" pitchFamily="2" charset="-122"/>
              <a:ea typeface="李旭科书法" panose="02000603000000000000" pitchFamily="2" charset="-122"/>
            </a:endParaRPr>
          </a:p>
        </p:txBody>
      </p:sp>
      <p:pic>
        <p:nvPicPr>
          <p:cNvPr id="4" name="图片 3">
            <a:extLst>
              <a:ext uri="{FF2B5EF4-FFF2-40B4-BE49-F238E27FC236}">
                <a16:creationId xmlns:a16="http://schemas.microsoft.com/office/drawing/2014/main" id="{0E746454-9F98-43E9-BBDD-5087D2217CED}"/>
              </a:ext>
            </a:extLst>
          </p:cNvPr>
          <p:cNvPicPr>
            <a:picLocks noChangeAspect="1"/>
          </p:cNvPicPr>
          <p:nvPr/>
        </p:nvPicPr>
        <p:blipFill>
          <a:blip r:embed="rId2"/>
          <a:stretch>
            <a:fillRect/>
          </a:stretch>
        </p:blipFill>
        <p:spPr>
          <a:xfrm>
            <a:off x="-11515" y="1723"/>
            <a:ext cx="12204000" cy="6863943"/>
          </a:xfrm>
          <a:prstGeom prst="rect">
            <a:avLst/>
          </a:prstGeom>
        </p:spPr>
      </p:pic>
      <p:pic>
        <p:nvPicPr>
          <p:cNvPr id="6" name="图片 5">
            <a:extLst>
              <a:ext uri="{FF2B5EF4-FFF2-40B4-BE49-F238E27FC236}">
                <a16:creationId xmlns:a16="http://schemas.microsoft.com/office/drawing/2014/main" id="{BC9C0D92-C56C-41BA-9F58-7B33BDCFAC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t="14010" r="11261" b="24322"/>
          <a:stretch/>
        </p:blipFill>
        <p:spPr>
          <a:xfrm>
            <a:off x="-1" y="-100668"/>
            <a:ext cx="3540155" cy="1937857"/>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1E7594EE-2F03-46E2-BF12-734F340DCE7C}"/>
              </a:ext>
            </a:extLst>
          </p:cNvPr>
          <p:cNvPicPr>
            <a:picLocks noChangeAspect="1"/>
          </p:cNvPicPr>
          <p:nvPr/>
        </p:nvPicPr>
        <p:blipFill rotWithShape="1">
          <a:blip r:embed="rId4">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pic>
        <p:nvPicPr>
          <p:cNvPr id="9" name="图片 8">
            <a:extLst>
              <a:ext uri="{FF2B5EF4-FFF2-40B4-BE49-F238E27FC236}">
                <a16:creationId xmlns:a16="http://schemas.microsoft.com/office/drawing/2014/main" id="{C2612182-E548-4AFE-91B0-E92077C6FDD6}"/>
              </a:ext>
            </a:extLst>
          </p:cNvPr>
          <p:cNvPicPr>
            <a:picLocks noChangeAspect="1"/>
          </p:cNvPicPr>
          <p:nvPr/>
        </p:nvPicPr>
        <p:blipFill rotWithShape="1">
          <a:blip r:embed="rId5">
            <a:extLst>
              <a:ext uri="{28A0092B-C50C-407E-A947-70E740481C1C}">
                <a14:useLocalDpi xmlns:a14="http://schemas.microsoft.com/office/drawing/2010/main" val="0"/>
              </a:ext>
            </a:extLst>
          </a:blip>
          <a:srcRect l="28208" t="14500" r="11261" b="46109"/>
          <a:stretch/>
        </p:blipFill>
        <p:spPr>
          <a:xfrm flipH="1" flipV="1">
            <a:off x="7177054" y="-1"/>
            <a:ext cx="5019471" cy="1837189"/>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E6D7D781-05CD-4AFE-BCDE-F1DB66DB5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33" t="31020" r="43740" b="26788"/>
          <a:stretch/>
        </p:blipFill>
        <p:spPr>
          <a:xfrm>
            <a:off x="1452472" y="1091422"/>
            <a:ext cx="1038278" cy="1628705"/>
          </a:xfrm>
          <a:prstGeom prst="rect">
            <a:avLst/>
          </a:prstGeom>
          <a:effectLst>
            <a:outerShdw blurRad="50800" dist="38100" dir="2700000" algn="tl" rotWithShape="0">
              <a:prstClr val="black">
                <a:alpha val="40000"/>
              </a:prstClr>
            </a:outerShdw>
          </a:effectLst>
        </p:spPr>
      </p:pic>
      <p:pic>
        <p:nvPicPr>
          <p:cNvPr id="13" name="图片 12">
            <a:extLst>
              <a:ext uri="{FF2B5EF4-FFF2-40B4-BE49-F238E27FC236}">
                <a16:creationId xmlns:a16="http://schemas.microsoft.com/office/drawing/2014/main" id="{9A02EA3B-4FE1-4021-9DAA-1E23782AA514}"/>
              </a:ext>
            </a:extLst>
          </p:cNvPr>
          <p:cNvPicPr>
            <a:picLocks noChangeAspect="1"/>
          </p:cNvPicPr>
          <p:nvPr/>
        </p:nvPicPr>
        <p:blipFill rotWithShape="1">
          <a:blip r:embed="rId7">
            <a:extLst>
              <a:ext uri="{28A0092B-C50C-407E-A947-70E740481C1C}">
                <a14:useLocalDpi xmlns:a14="http://schemas.microsoft.com/office/drawing/2010/main" val="0"/>
              </a:ext>
            </a:extLst>
          </a:blip>
          <a:srcRect l="58867" t="43334" r="25833" b="6661"/>
          <a:stretch/>
        </p:blipFill>
        <p:spPr>
          <a:xfrm>
            <a:off x="220519" y="933387"/>
            <a:ext cx="1289020" cy="2369469"/>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903CE16-2500-4D87-B56C-79A1BD577C17}"/>
              </a:ext>
            </a:extLst>
          </p:cNvPr>
          <p:cNvPicPr>
            <a:picLocks noChangeAspect="1"/>
          </p:cNvPicPr>
          <p:nvPr/>
        </p:nvPicPr>
        <p:blipFill rotWithShape="1">
          <a:blip r:embed="rId6">
            <a:extLst>
              <a:ext uri="{28A0092B-C50C-407E-A947-70E740481C1C}">
                <a14:useLocalDpi xmlns:a14="http://schemas.microsoft.com/office/drawing/2010/main" val="0"/>
              </a:ext>
            </a:extLst>
          </a:blip>
          <a:srcRect l="41133" t="20525" r="43929" b="26787"/>
          <a:stretch/>
        </p:blipFill>
        <p:spPr>
          <a:xfrm>
            <a:off x="9963013" y="38001"/>
            <a:ext cx="1382631" cy="2742761"/>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6B773D1D-2442-4352-9036-E18D18998D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67" t="43334" r="25833" b="6661"/>
          <a:stretch/>
        </p:blipFill>
        <p:spPr>
          <a:xfrm>
            <a:off x="10782310" y="1076985"/>
            <a:ext cx="942460" cy="1732424"/>
          </a:xfrm>
          <a:prstGeom prst="rect">
            <a:avLst/>
          </a:prstGeom>
          <a:effectLst>
            <a:outerShdw blurRad="50800" dist="38100" dir="2700000" algn="tl" rotWithShape="0">
              <a:prstClr val="black">
                <a:alpha val="40000"/>
              </a:prstClr>
            </a:outerShdw>
          </a:effectLst>
        </p:spPr>
      </p:pic>
      <p:sp>
        <p:nvSpPr>
          <p:cNvPr id="17" name="文本框 16">
            <a:extLst>
              <a:ext uri="{FF2B5EF4-FFF2-40B4-BE49-F238E27FC236}">
                <a16:creationId xmlns:a16="http://schemas.microsoft.com/office/drawing/2014/main" id="{F0012A2E-B922-4D81-819F-9BEC5E408DA9}"/>
              </a:ext>
            </a:extLst>
          </p:cNvPr>
          <p:cNvSpPr txBox="1"/>
          <p:nvPr/>
        </p:nvSpPr>
        <p:spPr>
          <a:xfrm>
            <a:off x="2391202" y="1744132"/>
            <a:ext cx="7295587" cy="1938992"/>
          </a:xfrm>
          <a:prstGeom prst="rect">
            <a:avLst/>
          </a:prstGeom>
          <a:noFill/>
        </p:spPr>
        <p:txBody>
          <a:bodyPr wrap="none" rtlCol="0">
            <a:spAutoFit/>
          </a:bodyPr>
          <a:lstStyle/>
          <a:p>
            <a:r>
              <a:rPr lang="en-US" altLang="zh-CN" sz="120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Tiếng Việt</a:t>
            </a:r>
            <a:endParaRPr lang="zh-CN" altLang="en-US" sz="120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sp>
        <p:nvSpPr>
          <p:cNvPr id="19" name="文本框 18">
            <a:extLst>
              <a:ext uri="{FF2B5EF4-FFF2-40B4-BE49-F238E27FC236}">
                <a16:creationId xmlns:a16="http://schemas.microsoft.com/office/drawing/2014/main" id="{2EAA1A3B-0360-4DE6-AEB4-BF55603326D3}"/>
              </a:ext>
            </a:extLst>
          </p:cNvPr>
          <p:cNvSpPr txBox="1"/>
          <p:nvPr/>
        </p:nvSpPr>
        <p:spPr>
          <a:xfrm>
            <a:off x="5189474" y="3958377"/>
            <a:ext cx="2199641" cy="1015663"/>
          </a:xfrm>
          <a:prstGeom prst="rect">
            <a:avLst/>
          </a:prstGeom>
          <a:noFill/>
        </p:spPr>
        <p:txBody>
          <a:bodyPr wrap="none" rtlCol="0">
            <a:spAutoFit/>
          </a:bodyPr>
          <a:lstStyle/>
          <a:p>
            <a:r>
              <a:rPr lang="en-US" altLang="zh-CN" sz="6000" b="1">
                <a:ln w="6350">
                  <a:noFill/>
                </a:ln>
                <a:gradFill>
                  <a:gsLst>
                    <a:gs pos="66000">
                      <a:srgbClr val="FEC850"/>
                    </a:gs>
                    <a:gs pos="0">
                      <a:srgbClr val="F08501"/>
                    </a:gs>
                    <a:gs pos="100000">
                      <a:srgbClr val="F08501"/>
                    </a:gs>
                  </a:gsLst>
                  <a:lin ang="5400000" scaled="0"/>
                </a:gradFill>
                <a:effectLst>
                  <a:outerShdw blurRad="12700" dist="50800" dir="2700000" algn="ctr" rotWithShape="0">
                    <a:srgbClr val="EE5603"/>
                  </a:outerShdw>
                </a:effectLst>
                <a:latin typeface="UTM Gradoo" panose="02040603050506020204" pitchFamily="18" charset="0"/>
                <a:ea typeface="李旭科书法" panose="02000603000000000000" pitchFamily="2" charset="-122"/>
              </a:rPr>
              <a:t>Lớp 4</a:t>
            </a:r>
            <a:endParaRPr lang="zh-CN" altLang="en-US" sz="6000" b="1" dirty="0">
              <a:ln w="6350">
                <a:noFill/>
              </a:ln>
              <a:gradFill>
                <a:gsLst>
                  <a:gs pos="66000">
                    <a:srgbClr val="FEC850"/>
                  </a:gs>
                  <a:gs pos="0">
                    <a:srgbClr val="F08501"/>
                  </a:gs>
                  <a:gs pos="100000">
                    <a:srgbClr val="F08501"/>
                  </a:gs>
                </a:gsLst>
                <a:lin ang="5400000" scaled="0"/>
              </a:gradFill>
              <a:effectLst>
                <a:outerShdw blurRad="12700" dist="50800" dir="2700000" algn="ctr" rotWithShape="0">
                  <a:srgbClr val="EE5603"/>
                </a:outerShdw>
              </a:effectLst>
              <a:latin typeface="UTM Gradoo" panose="02040603050506020204" pitchFamily="18" charset="0"/>
              <a:ea typeface="李旭科书法" panose="02000603000000000000" pitchFamily="2" charset="-122"/>
            </a:endParaRPr>
          </a:p>
        </p:txBody>
      </p:sp>
      <p:pic>
        <p:nvPicPr>
          <p:cNvPr id="7" name="Picture 6" descr="A picture containing shape&#10;&#10;Description automatically generated">
            <a:extLst>
              <a:ext uri="{FF2B5EF4-FFF2-40B4-BE49-F238E27FC236}">
                <a16:creationId xmlns:a16="http://schemas.microsoft.com/office/drawing/2014/main" id="{E6A77BD0-C1DA-41C7-A189-00B3313AFF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250" b="91333" l="10000" r="90000">
                        <a14:foregroundMark x1="30583" y1="11333" x2="36750" y2="16333"/>
                        <a14:foregroundMark x1="36750" y1="16333" x2="44500" y2="19750"/>
                        <a14:foregroundMark x1="29417" y1="7250" x2="48750" y2="8250"/>
                        <a14:foregroundMark x1="22583" y1="91333" x2="22583" y2="91333"/>
                      </a14:backgroundRemoval>
                    </a14:imgEffect>
                  </a14:imgLayer>
                </a14:imgProps>
              </a:ext>
              <a:ext uri="{28A0092B-C50C-407E-A947-70E740481C1C}">
                <a14:useLocalDpi xmlns:a14="http://schemas.microsoft.com/office/drawing/2010/main" val="0"/>
              </a:ext>
            </a:extLst>
          </a:blip>
          <a:stretch>
            <a:fillRect/>
          </a:stretch>
        </p:blipFill>
        <p:spPr>
          <a:xfrm>
            <a:off x="-460355" y="2615368"/>
            <a:ext cx="4440338" cy="4440338"/>
          </a:xfrm>
          <a:prstGeom prst="rect">
            <a:avLst/>
          </a:prstGeom>
        </p:spPr>
      </p:pic>
      <p:pic>
        <p:nvPicPr>
          <p:cNvPr id="12" name="Picture 11" descr="Shape, circle&#10;&#10;Description automatically generated">
            <a:extLst>
              <a:ext uri="{FF2B5EF4-FFF2-40B4-BE49-F238E27FC236}">
                <a16:creationId xmlns:a16="http://schemas.microsoft.com/office/drawing/2014/main" id="{325D0513-1C72-4892-9EC1-154367BC33E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17" b="93000" l="10000" r="90000">
                        <a14:foregroundMark x1="44750" y1="9667" x2="66250" y2="9167"/>
                        <a14:foregroundMark x1="70250" y1="5667" x2="60833" y2="6083"/>
                        <a14:foregroundMark x1="56167" y1="5833" x2="59083" y2="5417"/>
                        <a14:foregroundMark x1="77750" y1="89667" x2="76000" y2="93000"/>
                      </a14:backgroundRemoval>
                    </a14:imgEffect>
                  </a14:imgLayer>
                </a14:imgProps>
              </a:ext>
              <a:ext uri="{28A0092B-C50C-407E-A947-70E740481C1C}">
                <a14:useLocalDpi xmlns:a14="http://schemas.microsoft.com/office/drawing/2010/main" val="0"/>
              </a:ext>
            </a:extLst>
          </a:blip>
          <a:stretch>
            <a:fillRect/>
          </a:stretch>
        </p:blipFill>
        <p:spPr>
          <a:xfrm>
            <a:off x="8156873" y="2558936"/>
            <a:ext cx="4440338" cy="4440338"/>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B791E4FF-D114-4C4B-9618-0FB2477367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2189" y="4710029"/>
            <a:ext cx="1620537" cy="2293264"/>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DFD8409D-A944-4D6C-BFA0-B1F1A80F4C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1681" y="-1108331"/>
            <a:ext cx="3657607" cy="3657607"/>
          </a:xfrm>
          <a:prstGeom prst="rect">
            <a:avLst/>
          </a:prstGeom>
        </p:spPr>
      </p:pic>
      <p:pic>
        <p:nvPicPr>
          <p:cNvPr id="20" name="图片 3">
            <a:extLst>
              <a:ext uri="{FF2B5EF4-FFF2-40B4-BE49-F238E27FC236}">
                <a16:creationId xmlns:a16="http://schemas.microsoft.com/office/drawing/2014/main" id="{834013F7-4D42-4334-B68B-8135ACFACB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16837" y="1837188"/>
            <a:ext cx="1048167" cy="315559"/>
          </a:xfrm>
          <a:prstGeom prst="rect">
            <a:avLst/>
          </a:prstGeom>
        </p:spPr>
      </p:pic>
      <p:pic>
        <p:nvPicPr>
          <p:cNvPr id="21" name="图片 41">
            <a:extLst>
              <a:ext uri="{FF2B5EF4-FFF2-40B4-BE49-F238E27FC236}">
                <a16:creationId xmlns:a16="http://schemas.microsoft.com/office/drawing/2014/main" id="{442EC5FF-FEEA-44E5-B8EB-B57F78052C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597211" y="2087180"/>
            <a:ext cx="1048167" cy="315559"/>
          </a:xfrm>
          <a:prstGeom prst="rect">
            <a:avLst/>
          </a:prstGeom>
        </p:spPr>
      </p:pic>
      <p:sp>
        <p:nvSpPr>
          <p:cNvPr id="22" name="TextBox 21">
            <a:extLst>
              <a:ext uri="{FF2B5EF4-FFF2-40B4-BE49-F238E27FC236}">
                <a16:creationId xmlns:a16="http://schemas.microsoft.com/office/drawing/2014/main" id="{3EAFF575-D147-412D-9281-A322C7A96C5D}"/>
              </a:ext>
            </a:extLst>
          </p:cNvPr>
          <p:cNvSpPr txBox="1"/>
          <p:nvPr/>
        </p:nvSpPr>
        <p:spPr>
          <a:xfrm>
            <a:off x="0" y="-56229"/>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4" name="TextBox 23">
            <a:extLst>
              <a:ext uri="{FF2B5EF4-FFF2-40B4-BE49-F238E27FC236}">
                <a16:creationId xmlns:a16="http://schemas.microsoft.com/office/drawing/2014/main" id="{34681F3A-2DD7-4688-9B68-F2F5DF1706C0}"/>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5" name="TextBox 24">
            <a:extLst>
              <a:ext uri="{FF2B5EF4-FFF2-40B4-BE49-F238E27FC236}">
                <a16:creationId xmlns:a16="http://schemas.microsoft.com/office/drawing/2014/main" id="{0BC1F0E3-172F-4AAC-BF1E-74F16E08C9F8}"/>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847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ppt_w"/>
                                          </p:val>
                                        </p:tav>
                                        <p:tav tm="100000">
                                          <p:val>
                                            <p:strVal val="#ppt_w"/>
                                          </p:val>
                                        </p:tav>
                                      </p:tavLst>
                                    </p:anim>
                                    <p:anim calcmode="lin" valueType="num">
                                      <p:cBhvr>
                                        <p:cTn id="8" dur="1000" fill="hold"/>
                                        <p:tgtEl>
                                          <p:spTgt spid="10"/>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750" fill="hold"/>
                                        <p:tgtEl>
                                          <p:spTgt spid="7"/>
                                        </p:tgtEl>
                                        <p:attrNameLst>
                                          <p:attrName>ppt_x</p:attrName>
                                        </p:attrNameLst>
                                      </p:cBhvr>
                                      <p:tavLst>
                                        <p:tav tm="0">
                                          <p:val>
                                            <p:strVal val="0-#ppt_w/2"/>
                                          </p:val>
                                        </p:tav>
                                        <p:tav tm="100000">
                                          <p:val>
                                            <p:strVal val="#ppt_x"/>
                                          </p:val>
                                        </p:tav>
                                      </p:tavLst>
                                    </p:anim>
                                    <p:anim calcmode="lin" valueType="num">
                                      <p:cBhvr additive="base">
                                        <p:cTn id="54" dur="750" fill="hold"/>
                                        <p:tgtEl>
                                          <p:spTgt spid="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750" fill="hold"/>
                                        <p:tgtEl>
                                          <p:spTgt spid="12"/>
                                        </p:tgtEl>
                                        <p:attrNameLst>
                                          <p:attrName>ppt_x</p:attrName>
                                        </p:attrNameLst>
                                      </p:cBhvr>
                                      <p:tavLst>
                                        <p:tav tm="0">
                                          <p:val>
                                            <p:strVal val="1+#ppt_w/2"/>
                                          </p:val>
                                        </p:tav>
                                        <p:tav tm="100000">
                                          <p:val>
                                            <p:strVal val="#ppt_x"/>
                                          </p:val>
                                        </p:tav>
                                      </p:tavLst>
                                    </p:anim>
                                    <p:anim calcmode="lin" valueType="num">
                                      <p:cBhvr additive="base">
                                        <p:cTn id="58" dur="750" fill="hold"/>
                                        <p:tgtEl>
                                          <p:spTgt spid="12"/>
                                        </p:tgtEl>
                                        <p:attrNameLst>
                                          <p:attrName>ppt_y</p:attrName>
                                        </p:attrNameLst>
                                      </p:cBhvr>
                                      <p:tavLst>
                                        <p:tav tm="0">
                                          <p:val>
                                            <p:strVal val="#ppt_y"/>
                                          </p:val>
                                        </p:tav>
                                        <p:tav tm="100000">
                                          <p:val>
                                            <p:strVal val="#ppt_y"/>
                                          </p:val>
                                        </p:tav>
                                      </p:tavLst>
                                    </p:anim>
                                  </p:childTnLst>
                                </p:cTn>
                              </p:par>
                            </p:childTnLst>
                          </p:cTn>
                        </p:par>
                        <p:par>
                          <p:cTn id="59" fill="hold">
                            <p:stCondLst>
                              <p:cond delay="750"/>
                            </p:stCondLst>
                            <p:childTnLst>
                              <p:par>
                                <p:cTn id="60" presetID="38" presetClass="entr" presetSubtype="0" accel="50000" fill="hold" grpId="0" nodeType="afterEffect">
                                  <p:stCondLst>
                                    <p:cond delay="0"/>
                                  </p:stCondLst>
                                  <p:iterate type="lt">
                                    <p:tmPct val="50000"/>
                                  </p:iterate>
                                  <p:childTnLst>
                                    <p:set>
                                      <p:cBhvr>
                                        <p:cTn id="61" dur="1" fill="hold">
                                          <p:stCondLst>
                                            <p:cond delay="0"/>
                                          </p:stCondLst>
                                        </p:cTn>
                                        <p:tgtEl>
                                          <p:spTgt spid="17"/>
                                        </p:tgtEl>
                                        <p:attrNameLst>
                                          <p:attrName>style.visibility</p:attrName>
                                        </p:attrNameLst>
                                      </p:cBhvr>
                                      <p:to>
                                        <p:strVal val="visible"/>
                                      </p:to>
                                    </p:set>
                                    <p:set>
                                      <p:cBhvr>
                                        <p:cTn id="62" dur="455" fill="hold">
                                          <p:stCondLst>
                                            <p:cond delay="0"/>
                                          </p:stCondLst>
                                        </p:cTn>
                                        <p:tgtEl>
                                          <p:spTgt spid="17"/>
                                        </p:tgtEl>
                                        <p:attrNameLst>
                                          <p:attrName>style.rotation</p:attrName>
                                        </p:attrNameLst>
                                      </p:cBhvr>
                                      <p:to>
                                        <p:strVal val="-45.0"/>
                                      </p:to>
                                    </p:set>
                                    <p:anim calcmode="lin" valueType="num">
                                      <p:cBhvr>
                                        <p:cTn id="63"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64"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65"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66"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67" fill="hold">
                            <p:stCondLst>
                              <p:cond delay="5750"/>
                            </p:stCondLst>
                            <p:childTnLst>
                              <p:par>
                                <p:cTn id="68" presetID="42"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63" presetClass="path" presetSubtype="0" accel="50000" decel="50000" fill="hold" nodeType="withEffect">
                                  <p:stCondLst>
                                    <p:cond delay="500"/>
                                  </p:stCondLst>
                                  <p:childTnLst>
                                    <p:animMotion origin="layout" path="M -0.19323 -0.0037 L 0.85248 0.01736 " pathEditMode="relative" rAng="0" ptsTypes="AA">
                                      <p:cBhvr>
                                        <p:cTn id="74" dur="5000" fill="hold"/>
                                        <p:tgtEl>
                                          <p:spTgt spid="20"/>
                                        </p:tgtEl>
                                        <p:attrNameLst>
                                          <p:attrName>ppt_x</p:attrName>
                                          <p:attrName>ppt_y</p:attrName>
                                        </p:attrNameLst>
                                      </p:cBhvr>
                                      <p:rCtr x="52279" y="1042"/>
                                    </p:animMotion>
                                  </p:childTnLst>
                                </p:cTn>
                              </p:par>
                              <p:par>
                                <p:cTn id="75" presetID="35" presetClass="path" presetSubtype="0" accel="50000" decel="50000" fill="hold" nodeType="withEffect">
                                  <p:stCondLst>
                                    <p:cond delay="50"/>
                                  </p:stCondLst>
                                  <p:childTnLst>
                                    <p:animMotion origin="layout" path="M 0.01016 0.08357 L -0.88008 0.0632 " pathEditMode="relative" rAng="0" ptsTypes="AA">
                                      <p:cBhvr>
                                        <p:cTn id="76" dur="5500" fill="hold"/>
                                        <p:tgtEl>
                                          <p:spTgt spid="21"/>
                                        </p:tgtEl>
                                        <p:attrNameLst>
                                          <p:attrName>ppt_x</p:attrName>
                                          <p:attrName>ppt_y</p:attrName>
                                        </p:attrNameLst>
                                      </p:cBhvr>
                                      <p:rCtr x="-44518"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300D2-F578-4B04-B498-A26D54E889FC}"/>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68B26073-B115-4C6F-855B-5A39709686BF}"/>
              </a:ext>
            </a:extLst>
          </p:cNvPr>
          <p:cNvSpPr>
            <a:spLocks noGrp="1"/>
          </p:cNvSpPr>
          <p:nvPr>
            <p:ph type="subTitle" idx="1"/>
          </p:nvPr>
        </p:nvSpPr>
        <p:spPr/>
        <p:txBody>
          <a:bodyPr/>
          <a:lstStyle/>
          <a:p>
            <a:endParaRPr lang="zh-CN" altLang="en-US">
              <a:latin typeface="李旭科书法" panose="02000603000000000000" pitchFamily="2" charset="-122"/>
              <a:ea typeface="李旭科书法" panose="02000603000000000000" pitchFamily="2" charset="-122"/>
            </a:endParaRPr>
          </a:p>
        </p:txBody>
      </p:sp>
      <p:pic>
        <p:nvPicPr>
          <p:cNvPr id="4" name="图片 3">
            <a:extLst>
              <a:ext uri="{FF2B5EF4-FFF2-40B4-BE49-F238E27FC236}">
                <a16:creationId xmlns:a16="http://schemas.microsoft.com/office/drawing/2014/main" id="{0E746454-9F98-43E9-BBDD-5087D2217CED}"/>
              </a:ext>
            </a:extLst>
          </p:cNvPr>
          <p:cNvPicPr>
            <a:picLocks noChangeAspect="1"/>
          </p:cNvPicPr>
          <p:nvPr/>
        </p:nvPicPr>
        <p:blipFill>
          <a:blip r:embed="rId2"/>
          <a:stretch>
            <a:fillRect/>
          </a:stretch>
        </p:blipFill>
        <p:spPr>
          <a:xfrm>
            <a:off x="-11515" y="1723"/>
            <a:ext cx="12204000" cy="6863943"/>
          </a:xfrm>
          <a:prstGeom prst="rect">
            <a:avLst/>
          </a:prstGeom>
        </p:spPr>
      </p:pic>
      <p:pic>
        <p:nvPicPr>
          <p:cNvPr id="6" name="图片 5">
            <a:extLst>
              <a:ext uri="{FF2B5EF4-FFF2-40B4-BE49-F238E27FC236}">
                <a16:creationId xmlns:a16="http://schemas.microsoft.com/office/drawing/2014/main" id="{BC9C0D92-C56C-41BA-9F58-7B33BDCFAC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t="14010" r="11261" b="24322"/>
          <a:stretch/>
        </p:blipFill>
        <p:spPr>
          <a:xfrm>
            <a:off x="-1" y="-100668"/>
            <a:ext cx="3540155" cy="1937857"/>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1E7594EE-2F03-46E2-BF12-734F340DCE7C}"/>
              </a:ext>
            </a:extLst>
          </p:cNvPr>
          <p:cNvPicPr>
            <a:picLocks noChangeAspect="1"/>
          </p:cNvPicPr>
          <p:nvPr/>
        </p:nvPicPr>
        <p:blipFill rotWithShape="1">
          <a:blip r:embed="rId4">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pic>
        <p:nvPicPr>
          <p:cNvPr id="9" name="图片 8">
            <a:extLst>
              <a:ext uri="{FF2B5EF4-FFF2-40B4-BE49-F238E27FC236}">
                <a16:creationId xmlns:a16="http://schemas.microsoft.com/office/drawing/2014/main" id="{C2612182-E548-4AFE-91B0-E92077C6FDD6}"/>
              </a:ext>
            </a:extLst>
          </p:cNvPr>
          <p:cNvPicPr>
            <a:picLocks noChangeAspect="1"/>
          </p:cNvPicPr>
          <p:nvPr/>
        </p:nvPicPr>
        <p:blipFill rotWithShape="1">
          <a:blip r:embed="rId5">
            <a:extLst>
              <a:ext uri="{28A0092B-C50C-407E-A947-70E740481C1C}">
                <a14:useLocalDpi xmlns:a14="http://schemas.microsoft.com/office/drawing/2010/main" val="0"/>
              </a:ext>
            </a:extLst>
          </a:blip>
          <a:srcRect l="28208" t="14500" r="11261" b="46109"/>
          <a:stretch/>
        </p:blipFill>
        <p:spPr>
          <a:xfrm flipH="1" flipV="1">
            <a:off x="7177054" y="-1"/>
            <a:ext cx="5019471" cy="1837189"/>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E6D7D781-05CD-4AFE-BCDE-F1DB66DB5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33" t="31020" r="43740" b="26788"/>
          <a:stretch/>
        </p:blipFill>
        <p:spPr>
          <a:xfrm>
            <a:off x="1452472" y="1091422"/>
            <a:ext cx="1038278" cy="1628705"/>
          </a:xfrm>
          <a:prstGeom prst="rect">
            <a:avLst/>
          </a:prstGeom>
          <a:effectLst>
            <a:outerShdw blurRad="50800" dist="38100" dir="2700000" algn="tl" rotWithShape="0">
              <a:prstClr val="black">
                <a:alpha val="40000"/>
              </a:prstClr>
            </a:outerShdw>
          </a:effectLst>
        </p:spPr>
      </p:pic>
      <p:pic>
        <p:nvPicPr>
          <p:cNvPr id="13" name="图片 12">
            <a:extLst>
              <a:ext uri="{FF2B5EF4-FFF2-40B4-BE49-F238E27FC236}">
                <a16:creationId xmlns:a16="http://schemas.microsoft.com/office/drawing/2014/main" id="{9A02EA3B-4FE1-4021-9DAA-1E23782AA514}"/>
              </a:ext>
            </a:extLst>
          </p:cNvPr>
          <p:cNvPicPr>
            <a:picLocks noChangeAspect="1"/>
          </p:cNvPicPr>
          <p:nvPr/>
        </p:nvPicPr>
        <p:blipFill rotWithShape="1">
          <a:blip r:embed="rId7">
            <a:extLst>
              <a:ext uri="{28A0092B-C50C-407E-A947-70E740481C1C}">
                <a14:useLocalDpi xmlns:a14="http://schemas.microsoft.com/office/drawing/2010/main" val="0"/>
              </a:ext>
            </a:extLst>
          </a:blip>
          <a:srcRect l="58867" t="43334" r="25833" b="6661"/>
          <a:stretch/>
        </p:blipFill>
        <p:spPr>
          <a:xfrm>
            <a:off x="220519" y="933387"/>
            <a:ext cx="1289020" cy="2369469"/>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903CE16-2500-4D87-B56C-79A1BD577C17}"/>
              </a:ext>
            </a:extLst>
          </p:cNvPr>
          <p:cNvPicPr>
            <a:picLocks noChangeAspect="1"/>
          </p:cNvPicPr>
          <p:nvPr/>
        </p:nvPicPr>
        <p:blipFill rotWithShape="1">
          <a:blip r:embed="rId6">
            <a:extLst>
              <a:ext uri="{28A0092B-C50C-407E-A947-70E740481C1C}">
                <a14:useLocalDpi xmlns:a14="http://schemas.microsoft.com/office/drawing/2010/main" val="0"/>
              </a:ext>
            </a:extLst>
          </a:blip>
          <a:srcRect l="41133" t="20525" r="43929" b="26787"/>
          <a:stretch/>
        </p:blipFill>
        <p:spPr>
          <a:xfrm>
            <a:off x="9963013" y="38001"/>
            <a:ext cx="1382631" cy="2742761"/>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6B773D1D-2442-4352-9036-E18D18998D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67" t="43334" r="25833" b="6661"/>
          <a:stretch/>
        </p:blipFill>
        <p:spPr>
          <a:xfrm>
            <a:off x="10782310" y="1076985"/>
            <a:ext cx="942460" cy="1732424"/>
          </a:xfrm>
          <a:prstGeom prst="rect">
            <a:avLst/>
          </a:prstGeom>
          <a:effectLst>
            <a:outerShdw blurRad="50800" dist="38100" dir="2700000" algn="tl" rotWithShape="0">
              <a:prstClr val="black">
                <a:alpha val="40000"/>
              </a:prstClr>
            </a:outerShdw>
          </a:effectLst>
        </p:spPr>
      </p:pic>
      <p:sp>
        <p:nvSpPr>
          <p:cNvPr id="17" name="文本框 16">
            <a:extLst>
              <a:ext uri="{FF2B5EF4-FFF2-40B4-BE49-F238E27FC236}">
                <a16:creationId xmlns:a16="http://schemas.microsoft.com/office/drawing/2014/main" id="{F0012A2E-B922-4D81-819F-9BEC5E408DA9}"/>
              </a:ext>
            </a:extLst>
          </p:cNvPr>
          <p:cNvSpPr txBox="1"/>
          <p:nvPr/>
        </p:nvSpPr>
        <p:spPr>
          <a:xfrm>
            <a:off x="2128787" y="1747401"/>
            <a:ext cx="7923393" cy="3785652"/>
          </a:xfrm>
          <a:prstGeom prst="rect">
            <a:avLst/>
          </a:prstGeom>
          <a:noFill/>
        </p:spPr>
        <p:txBody>
          <a:bodyPr wrap="square" rtlCol="0">
            <a:spAutoFit/>
          </a:bodyPr>
          <a:lstStyle/>
          <a:p>
            <a:pPr algn="ctr"/>
            <a:r>
              <a:rPr lang="en-US" altLang="zh-CN" sz="120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Chúc các em học tốt!</a:t>
            </a:r>
            <a:endParaRPr lang="zh-CN" altLang="en-US" sz="120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pic>
        <p:nvPicPr>
          <p:cNvPr id="7" name="Picture 6" descr="A picture containing shape&#10;&#10;Description automatically generated">
            <a:extLst>
              <a:ext uri="{FF2B5EF4-FFF2-40B4-BE49-F238E27FC236}">
                <a16:creationId xmlns:a16="http://schemas.microsoft.com/office/drawing/2014/main" id="{E6A77BD0-C1DA-41C7-A189-00B3313AFF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250" b="91333" l="10000" r="90000">
                        <a14:foregroundMark x1="30583" y1="11333" x2="36750" y2="16333"/>
                        <a14:foregroundMark x1="36750" y1="16333" x2="44500" y2="19750"/>
                        <a14:foregroundMark x1="29417" y1="7250" x2="48750" y2="8250"/>
                        <a14:foregroundMark x1="22583" y1="91333" x2="22583" y2="91333"/>
                      </a14:backgroundRemoval>
                    </a14:imgEffect>
                  </a14:imgLayer>
                </a14:imgProps>
              </a:ext>
              <a:ext uri="{28A0092B-C50C-407E-A947-70E740481C1C}">
                <a14:useLocalDpi xmlns:a14="http://schemas.microsoft.com/office/drawing/2010/main" val="0"/>
              </a:ext>
            </a:extLst>
          </a:blip>
          <a:stretch>
            <a:fillRect/>
          </a:stretch>
        </p:blipFill>
        <p:spPr>
          <a:xfrm>
            <a:off x="-460355" y="2615368"/>
            <a:ext cx="4440338" cy="4440338"/>
          </a:xfrm>
          <a:prstGeom prst="rect">
            <a:avLst/>
          </a:prstGeom>
        </p:spPr>
      </p:pic>
      <p:pic>
        <p:nvPicPr>
          <p:cNvPr id="12" name="Picture 11" descr="Shape, circle&#10;&#10;Description automatically generated">
            <a:extLst>
              <a:ext uri="{FF2B5EF4-FFF2-40B4-BE49-F238E27FC236}">
                <a16:creationId xmlns:a16="http://schemas.microsoft.com/office/drawing/2014/main" id="{325D0513-1C72-4892-9EC1-154367BC33E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17" b="93000" l="10000" r="90000">
                        <a14:foregroundMark x1="44750" y1="9667" x2="66250" y2="9167"/>
                        <a14:foregroundMark x1="70250" y1="5667" x2="60833" y2="6083"/>
                        <a14:foregroundMark x1="56167" y1="5833" x2="59083" y2="5417"/>
                        <a14:foregroundMark x1="77750" y1="89667" x2="76000" y2="93000"/>
                      </a14:backgroundRemoval>
                    </a14:imgEffect>
                  </a14:imgLayer>
                </a14:imgProps>
              </a:ext>
              <a:ext uri="{28A0092B-C50C-407E-A947-70E740481C1C}">
                <a14:useLocalDpi xmlns:a14="http://schemas.microsoft.com/office/drawing/2010/main" val="0"/>
              </a:ext>
            </a:extLst>
          </a:blip>
          <a:stretch>
            <a:fillRect/>
          </a:stretch>
        </p:blipFill>
        <p:spPr>
          <a:xfrm>
            <a:off x="8156873" y="2558936"/>
            <a:ext cx="4440338" cy="4440338"/>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B791E4FF-D114-4C4B-9618-0FB2477367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2189" y="4710029"/>
            <a:ext cx="1620537" cy="2293264"/>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DFD8409D-A944-4D6C-BFA0-B1F1A80F4C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1681" y="-1108331"/>
            <a:ext cx="3657607" cy="3657607"/>
          </a:xfrm>
          <a:prstGeom prst="rect">
            <a:avLst/>
          </a:prstGeom>
        </p:spPr>
      </p:pic>
      <p:pic>
        <p:nvPicPr>
          <p:cNvPr id="20" name="图片 3">
            <a:extLst>
              <a:ext uri="{FF2B5EF4-FFF2-40B4-BE49-F238E27FC236}">
                <a16:creationId xmlns:a16="http://schemas.microsoft.com/office/drawing/2014/main" id="{834013F7-4D42-4334-B68B-8135ACFACB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16837" y="1837188"/>
            <a:ext cx="1048167" cy="315559"/>
          </a:xfrm>
          <a:prstGeom prst="rect">
            <a:avLst/>
          </a:prstGeom>
        </p:spPr>
      </p:pic>
      <p:pic>
        <p:nvPicPr>
          <p:cNvPr id="21" name="图片 41">
            <a:extLst>
              <a:ext uri="{FF2B5EF4-FFF2-40B4-BE49-F238E27FC236}">
                <a16:creationId xmlns:a16="http://schemas.microsoft.com/office/drawing/2014/main" id="{442EC5FF-FEEA-44E5-B8EB-B57F78052C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597211" y="2087180"/>
            <a:ext cx="1048167" cy="315559"/>
          </a:xfrm>
          <a:prstGeom prst="rect">
            <a:avLst/>
          </a:prstGeom>
        </p:spPr>
      </p:pic>
      <p:sp>
        <p:nvSpPr>
          <p:cNvPr id="19" name="TextBox 18">
            <a:extLst>
              <a:ext uri="{FF2B5EF4-FFF2-40B4-BE49-F238E27FC236}">
                <a16:creationId xmlns:a16="http://schemas.microsoft.com/office/drawing/2014/main" id="{AB946AE0-89E7-41D3-8F62-D4007DCF46ED}"/>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2" name="TextBox 21">
            <a:extLst>
              <a:ext uri="{FF2B5EF4-FFF2-40B4-BE49-F238E27FC236}">
                <a16:creationId xmlns:a16="http://schemas.microsoft.com/office/drawing/2014/main" id="{8CB9E77D-3E50-4B50-8C52-EFE506EF3B9A}"/>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750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ppt_w"/>
                                          </p:val>
                                        </p:tav>
                                        <p:tav tm="100000">
                                          <p:val>
                                            <p:strVal val="#ppt_w"/>
                                          </p:val>
                                        </p:tav>
                                      </p:tavLst>
                                    </p:anim>
                                    <p:anim calcmode="lin" valueType="num">
                                      <p:cBhvr>
                                        <p:cTn id="8" dur="1000" fill="hold"/>
                                        <p:tgtEl>
                                          <p:spTgt spid="10"/>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750" fill="hold"/>
                                        <p:tgtEl>
                                          <p:spTgt spid="7"/>
                                        </p:tgtEl>
                                        <p:attrNameLst>
                                          <p:attrName>ppt_x</p:attrName>
                                        </p:attrNameLst>
                                      </p:cBhvr>
                                      <p:tavLst>
                                        <p:tav tm="0">
                                          <p:val>
                                            <p:strVal val="0-#ppt_w/2"/>
                                          </p:val>
                                        </p:tav>
                                        <p:tav tm="100000">
                                          <p:val>
                                            <p:strVal val="#ppt_x"/>
                                          </p:val>
                                        </p:tav>
                                      </p:tavLst>
                                    </p:anim>
                                    <p:anim calcmode="lin" valueType="num">
                                      <p:cBhvr additive="base">
                                        <p:cTn id="54" dur="750" fill="hold"/>
                                        <p:tgtEl>
                                          <p:spTgt spid="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750" fill="hold"/>
                                        <p:tgtEl>
                                          <p:spTgt spid="12"/>
                                        </p:tgtEl>
                                        <p:attrNameLst>
                                          <p:attrName>ppt_x</p:attrName>
                                        </p:attrNameLst>
                                      </p:cBhvr>
                                      <p:tavLst>
                                        <p:tav tm="0">
                                          <p:val>
                                            <p:strVal val="1+#ppt_w/2"/>
                                          </p:val>
                                        </p:tav>
                                        <p:tav tm="100000">
                                          <p:val>
                                            <p:strVal val="#ppt_x"/>
                                          </p:val>
                                        </p:tav>
                                      </p:tavLst>
                                    </p:anim>
                                    <p:anim calcmode="lin" valueType="num">
                                      <p:cBhvr additive="base">
                                        <p:cTn id="58" dur="750" fill="hold"/>
                                        <p:tgtEl>
                                          <p:spTgt spid="12"/>
                                        </p:tgtEl>
                                        <p:attrNameLst>
                                          <p:attrName>ppt_y</p:attrName>
                                        </p:attrNameLst>
                                      </p:cBhvr>
                                      <p:tavLst>
                                        <p:tav tm="0">
                                          <p:val>
                                            <p:strVal val="#ppt_y"/>
                                          </p:val>
                                        </p:tav>
                                        <p:tav tm="100000">
                                          <p:val>
                                            <p:strVal val="#ppt_y"/>
                                          </p:val>
                                        </p:tav>
                                      </p:tavLst>
                                    </p:anim>
                                  </p:childTnLst>
                                </p:cTn>
                              </p:par>
                            </p:childTnLst>
                          </p:cTn>
                        </p:par>
                        <p:par>
                          <p:cTn id="59" fill="hold">
                            <p:stCondLst>
                              <p:cond delay="750"/>
                            </p:stCondLst>
                            <p:childTnLst>
                              <p:par>
                                <p:cTn id="60" presetID="38" presetClass="entr" presetSubtype="0" accel="50000" fill="hold" grpId="0" nodeType="afterEffect">
                                  <p:stCondLst>
                                    <p:cond delay="0"/>
                                  </p:stCondLst>
                                  <p:iterate type="lt">
                                    <p:tmPct val="50000"/>
                                  </p:iterate>
                                  <p:childTnLst>
                                    <p:set>
                                      <p:cBhvr>
                                        <p:cTn id="61" dur="1" fill="hold">
                                          <p:stCondLst>
                                            <p:cond delay="0"/>
                                          </p:stCondLst>
                                        </p:cTn>
                                        <p:tgtEl>
                                          <p:spTgt spid="17"/>
                                        </p:tgtEl>
                                        <p:attrNameLst>
                                          <p:attrName>style.visibility</p:attrName>
                                        </p:attrNameLst>
                                      </p:cBhvr>
                                      <p:to>
                                        <p:strVal val="visible"/>
                                      </p:to>
                                    </p:set>
                                    <p:set>
                                      <p:cBhvr>
                                        <p:cTn id="62" dur="455" fill="hold">
                                          <p:stCondLst>
                                            <p:cond delay="0"/>
                                          </p:stCondLst>
                                        </p:cTn>
                                        <p:tgtEl>
                                          <p:spTgt spid="17"/>
                                        </p:tgtEl>
                                        <p:attrNameLst>
                                          <p:attrName>style.rotation</p:attrName>
                                        </p:attrNameLst>
                                      </p:cBhvr>
                                      <p:to>
                                        <p:strVal val="-45.0"/>
                                      </p:to>
                                    </p:set>
                                    <p:anim calcmode="lin" valueType="num">
                                      <p:cBhvr>
                                        <p:cTn id="63"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64"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65"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66"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par>
                                <p:cTn id="67" presetID="63" presetClass="path" presetSubtype="0" accel="50000" decel="50000" fill="hold" nodeType="withEffect">
                                  <p:stCondLst>
                                    <p:cond delay="500"/>
                                  </p:stCondLst>
                                  <p:childTnLst>
                                    <p:animMotion origin="layout" path="M -0.19323 -0.0037 L 0.85248 0.01736 " pathEditMode="relative" rAng="0" ptsTypes="AA">
                                      <p:cBhvr>
                                        <p:cTn id="68" dur="5000" fill="hold"/>
                                        <p:tgtEl>
                                          <p:spTgt spid="20"/>
                                        </p:tgtEl>
                                        <p:attrNameLst>
                                          <p:attrName>ppt_x</p:attrName>
                                          <p:attrName>ppt_y</p:attrName>
                                        </p:attrNameLst>
                                      </p:cBhvr>
                                      <p:rCtr x="52279" y="1042"/>
                                    </p:animMotion>
                                  </p:childTnLst>
                                </p:cTn>
                              </p:par>
                              <p:par>
                                <p:cTn id="69" presetID="35" presetClass="path" presetSubtype="0" accel="50000" decel="50000" fill="hold" nodeType="withEffect">
                                  <p:stCondLst>
                                    <p:cond delay="50"/>
                                  </p:stCondLst>
                                  <p:childTnLst>
                                    <p:animMotion origin="layout" path="M 0.01016 0.08357 L -0.88008 0.0632 " pathEditMode="relative" rAng="0" ptsTypes="AA">
                                      <p:cBhvr>
                                        <p:cTn id="70" dur="5500" fill="hold"/>
                                        <p:tgtEl>
                                          <p:spTgt spid="21"/>
                                        </p:tgtEl>
                                        <p:attrNameLst>
                                          <p:attrName>ppt_x</p:attrName>
                                          <p:attrName>ppt_y</p:attrName>
                                        </p:attrNameLst>
                                      </p:cBhvr>
                                      <p:rCtr x="-44518"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24242" y="-18065"/>
            <a:ext cx="4115526" cy="6858000"/>
          </a:xfrm>
          <a:prstGeom prst="rect">
            <a:avLst/>
          </a:prstGeom>
        </p:spPr>
      </p:pic>
      <p:grpSp>
        <p:nvGrpSpPr>
          <p:cNvPr id="30" name="Group 29"/>
          <p:cNvGrpSpPr/>
          <p:nvPr/>
        </p:nvGrpSpPr>
        <p:grpSpPr>
          <a:xfrm>
            <a:off x="-6022" y="439354"/>
            <a:ext cx="9170255" cy="1130466"/>
            <a:chOff x="4072274" y="2182794"/>
            <a:chExt cx="4193274" cy="1130466"/>
          </a:xfrm>
        </p:grpSpPr>
        <p:sp>
          <p:nvSpPr>
            <p:cNvPr id="28" name="TextBox 27"/>
            <p:cNvSpPr txBox="1"/>
            <p:nvPr/>
          </p:nvSpPr>
          <p:spPr>
            <a:xfrm>
              <a:off x="4072274" y="2205264"/>
              <a:ext cx="4153903" cy="1107996"/>
            </a:xfrm>
            <a:prstGeom prst="rect">
              <a:avLst/>
            </a:prstGeom>
            <a:noFill/>
          </p:spPr>
          <p:txBody>
            <a:bodyPr wrap="square" rtlCol="0">
              <a:spAutoFit/>
            </a:bodyPr>
            <a:lstStyle/>
            <a:p>
              <a:pPr algn="ctr"/>
              <a:r>
                <a:rPr lang="en-US" sz="6600" b="1" dirty="0">
                  <a:solidFill>
                    <a:schemeClr val="bg2">
                      <a:lumMod val="25000"/>
                    </a:schemeClr>
                  </a:solidFill>
                  <a:effectLst>
                    <a:outerShdw blurRad="38100" dist="38100" dir="2700000" algn="tl">
                      <a:srgbClr val="000000">
                        <a:alpha val="43137"/>
                      </a:srgbClr>
                    </a:outerShdw>
                  </a:effectLst>
                  <a:latin typeface="UVN Binh Duong" pitchFamily="2" charset="0"/>
                </a:rPr>
                <a:t>ÔNG TRẠNG THẢ DIỀU</a:t>
              </a:r>
            </a:p>
          </p:txBody>
        </p:sp>
        <p:sp>
          <p:nvSpPr>
            <p:cNvPr id="29" name="TextBox 28"/>
            <p:cNvSpPr txBox="1"/>
            <p:nvPr/>
          </p:nvSpPr>
          <p:spPr>
            <a:xfrm>
              <a:off x="4111645" y="2182794"/>
              <a:ext cx="4153903" cy="1107996"/>
            </a:xfrm>
            <a:prstGeom prst="rect">
              <a:avLst/>
            </a:prstGeom>
            <a:noFill/>
          </p:spPr>
          <p:txBody>
            <a:bodyPr wrap="square" rtlCol="0">
              <a:spAutoFit/>
            </a:bodyPr>
            <a:lstStyle/>
            <a:p>
              <a:pPr algn="ctr"/>
              <a:r>
                <a:rPr lang="en-US" sz="6600" b="1" dirty="0">
                  <a:solidFill>
                    <a:srgbClr val="C2F784"/>
                  </a:solidFill>
                  <a:effectLst>
                    <a:outerShdw blurRad="38100" dist="38100" dir="2700000" algn="tl">
                      <a:srgbClr val="000000">
                        <a:alpha val="43137"/>
                      </a:srgbClr>
                    </a:outerShdw>
                  </a:effectLst>
                  <a:latin typeface="UVN Binh Duong" pitchFamily="2" charset="0"/>
                </a:rPr>
                <a:t>ÔNG TRẠNG THẢ DIỀU</a:t>
              </a:r>
            </a:p>
          </p:txBody>
        </p:sp>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65143" t="60146" r="4569"/>
          <a:stretch/>
        </p:blipFill>
        <p:spPr>
          <a:xfrm rot="19667513">
            <a:off x="11066339" y="1833794"/>
            <a:ext cx="1104820" cy="1606055"/>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36553" t="1" r="33754" b="41589"/>
          <a:stretch/>
        </p:blipFill>
        <p:spPr>
          <a:xfrm rot="18748124">
            <a:off x="10302041" y="-685161"/>
            <a:ext cx="1812115" cy="3938048"/>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r="61283" b="58399"/>
          <a:stretch/>
        </p:blipFill>
        <p:spPr>
          <a:xfrm rot="18083985">
            <a:off x="8752547" y="-36090"/>
            <a:ext cx="1083458" cy="128613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929" y="3487448"/>
            <a:ext cx="1959324" cy="2817969"/>
          </a:xfrm>
          <a:prstGeom prst="rect">
            <a:avLst/>
          </a:prstGeom>
        </p:spPr>
      </p:pic>
      <p:grpSp>
        <p:nvGrpSpPr>
          <p:cNvPr id="18" name="Group 17"/>
          <p:cNvGrpSpPr/>
          <p:nvPr/>
        </p:nvGrpSpPr>
        <p:grpSpPr>
          <a:xfrm>
            <a:off x="0" y="5411259"/>
            <a:ext cx="6702102" cy="1725697"/>
            <a:chOff x="6442338" y="5441766"/>
            <a:chExt cx="6702102" cy="1725697"/>
          </a:xfrm>
        </p:grpSpPr>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t="42328" b="28465"/>
            <a:stretch/>
          </p:blipFill>
          <p:spPr>
            <a:xfrm>
              <a:off x="7235804" y="5441766"/>
              <a:ext cx="5908636" cy="1725697"/>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42328" b="28465"/>
            <a:stretch/>
          </p:blipFill>
          <p:spPr>
            <a:xfrm flipH="1">
              <a:off x="6442338" y="5553091"/>
              <a:ext cx="5360703" cy="1565666"/>
            </a:xfrm>
            <a:prstGeom prst="rect">
              <a:avLst/>
            </a:prstGeom>
          </p:spPr>
        </p:pic>
      </p:grpSp>
      <p:pic>
        <p:nvPicPr>
          <p:cNvPr id="4" name="Picture 3" descr="Arrow&#10;&#10;Description automatically generated">
            <a:hlinkClick r:id="rId11" action="ppaction://hlinksldjump"/>
            <a:extLst>
              <a:ext uri="{FF2B5EF4-FFF2-40B4-BE49-F238E27FC236}">
                <a16:creationId xmlns:a16="http://schemas.microsoft.com/office/drawing/2014/main" id="{5AC21949-44DA-49AF-9BA8-F14120E97A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01444" y="5458687"/>
            <a:ext cx="1381248" cy="1381248"/>
          </a:xfrm>
          <a:prstGeom prst="rect">
            <a:avLst/>
          </a:prstGeom>
        </p:spPr>
      </p:pic>
      <p:sp>
        <p:nvSpPr>
          <p:cNvPr id="16" name="TextBox 15">
            <a:extLst>
              <a:ext uri="{FF2B5EF4-FFF2-40B4-BE49-F238E27FC236}">
                <a16:creationId xmlns:a16="http://schemas.microsoft.com/office/drawing/2014/main" id="{FF9B5F18-23C7-41FC-A36F-9499E9F717A1}"/>
              </a:ext>
            </a:extLst>
          </p:cNvPr>
          <p:cNvSpPr txBox="1"/>
          <p:nvPr/>
        </p:nvSpPr>
        <p:spPr>
          <a:xfrm>
            <a:off x="1907628" y="1547350"/>
            <a:ext cx="8815706" cy="4893647"/>
          </a:xfrm>
          <a:custGeom>
            <a:avLst/>
            <a:gdLst>
              <a:gd name="connsiteX0" fmla="*/ 0 w 8815706"/>
              <a:gd name="connsiteY0" fmla="*/ 0 h 4893647"/>
              <a:gd name="connsiteX1" fmla="*/ 587714 w 8815706"/>
              <a:gd name="connsiteY1" fmla="*/ 0 h 4893647"/>
              <a:gd name="connsiteX2" fmla="*/ 1087270 w 8815706"/>
              <a:gd name="connsiteY2" fmla="*/ 0 h 4893647"/>
              <a:gd name="connsiteX3" fmla="*/ 1851298 w 8815706"/>
              <a:gd name="connsiteY3" fmla="*/ 0 h 4893647"/>
              <a:gd name="connsiteX4" fmla="*/ 2615326 w 8815706"/>
              <a:gd name="connsiteY4" fmla="*/ 0 h 4893647"/>
              <a:gd name="connsiteX5" fmla="*/ 3379354 w 8815706"/>
              <a:gd name="connsiteY5" fmla="*/ 0 h 4893647"/>
              <a:gd name="connsiteX6" fmla="*/ 4143382 w 8815706"/>
              <a:gd name="connsiteY6" fmla="*/ 0 h 4893647"/>
              <a:gd name="connsiteX7" fmla="*/ 4907410 w 8815706"/>
              <a:gd name="connsiteY7" fmla="*/ 0 h 4893647"/>
              <a:gd name="connsiteX8" fmla="*/ 5671438 w 8815706"/>
              <a:gd name="connsiteY8" fmla="*/ 0 h 4893647"/>
              <a:gd name="connsiteX9" fmla="*/ 6347308 w 8815706"/>
              <a:gd name="connsiteY9" fmla="*/ 0 h 4893647"/>
              <a:gd name="connsiteX10" fmla="*/ 6935022 w 8815706"/>
              <a:gd name="connsiteY10" fmla="*/ 0 h 4893647"/>
              <a:gd name="connsiteX11" fmla="*/ 7522736 w 8815706"/>
              <a:gd name="connsiteY11" fmla="*/ 0 h 4893647"/>
              <a:gd name="connsiteX12" fmla="*/ 8198607 w 8815706"/>
              <a:gd name="connsiteY12" fmla="*/ 0 h 4893647"/>
              <a:gd name="connsiteX13" fmla="*/ 8815706 w 8815706"/>
              <a:gd name="connsiteY13" fmla="*/ 0 h 4893647"/>
              <a:gd name="connsiteX14" fmla="*/ 8815706 w 8815706"/>
              <a:gd name="connsiteY14" fmla="*/ 543739 h 4893647"/>
              <a:gd name="connsiteX15" fmla="*/ 8815706 w 8815706"/>
              <a:gd name="connsiteY15" fmla="*/ 1185350 h 4893647"/>
              <a:gd name="connsiteX16" fmla="*/ 8815706 w 8815706"/>
              <a:gd name="connsiteY16" fmla="*/ 1729089 h 4893647"/>
              <a:gd name="connsiteX17" fmla="*/ 8815706 w 8815706"/>
              <a:gd name="connsiteY17" fmla="*/ 2174954 h 4893647"/>
              <a:gd name="connsiteX18" fmla="*/ 8815706 w 8815706"/>
              <a:gd name="connsiteY18" fmla="*/ 2767629 h 4893647"/>
              <a:gd name="connsiteX19" fmla="*/ 8815706 w 8815706"/>
              <a:gd name="connsiteY19" fmla="*/ 3262431 h 4893647"/>
              <a:gd name="connsiteX20" fmla="*/ 8815706 w 8815706"/>
              <a:gd name="connsiteY20" fmla="*/ 3708297 h 4893647"/>
              <a:gd name="connsiteX21" fmla="*/ 8815706 w 8815706"/>
              <a:gd name="connsiteY21" fmla="*/ 4300972 h 4893647"/>
              <a:gd name="connsiteX22" fmla="*/ 8815706 w 8815706"/>
              <a:gd name="connsiteY22" fmla="*/ 4893647 h 4893647"/>
              <a:gd name="connsiteX23" fmla="*/ 8316149 w 8815706"/>
              <a:gd name="connsiteY23" fmla="*/ 4893647 h 4893647"/>
              <a:gd name="connsiteX24" fmla="*/ 7992907 w 8815706"/>
              <a:gd name="connsiteY24" fmla="*/ 4893647 h 4893647"/>
              <a:gd name="connsiteX25" fmla="*/ 7405193 w 8815706"/>
              <a:gd name="connsiteY25" fmla="*/ 4893647 h 4893647"/>
              <a:gd name="connsiteX26" fmla="*/ 6993793 w 8815706"/>
              <a:gd name="connsiteY26" fmla="*/ 4893647 h 4893647"/>
              <a:gd name="connsiteX27" fmla="*/ 6406080 w 8815706"/>
              <a:gd name="connsiteY27" fmla="*/ 4893647 h 4893647"/>
              <a:gd name="connsiteX28" fmla="*/ 5730209 w 8815706"/>
              <a:gd name="connsiteY28" fmla="*/ 4893647 h 4893647"/>
              <a:gd name="connsiteX29" fmla="*/ 5318809 w 8815706"/>
              <a:gd name="connsiteY29" fmla="*/ 4893647 h 4893647"/>
              <a:gd name="connsiteX30" fmla="*/ 4554781 w 8815706"/>
              <a:gd name="connsiteY30" fmla="*/ 4893647 h 4893647"/>
              <a:gd name="connsiteX31" fmla="*/ 3790754 w 8815706"/>
              <a:gd name="connsiteY31" fmla="*/ 4893647 h 4893647"/>
              <a:gd name="connsiteX32" fmla="*/ 3379354 w 8815706"/>
              <a:gd name="connsiteY32" fmla="*/ 4893647 h 4893647"/>
              <a:gd name="connsiteX33" fmla="*/ 3056111 w 8815706"/>
              <a:gd name="connsiteY33" fmla="*/ 4893647 h 4893647"/>
              <a:gd name="connsiteX34" fmla="*/ 2644712 w 8815706"/>
              <a:gd name="connsiteY34" fmla="*/ 4893647 h 4893647"/>
              <a:gd name="connsiteX35" fmla="*/ 2056998 w 8815706"/>
              <a:gd name="connsiteY35" fmla="*/ 4893647 h 4893647"/>
              <a:gd name="connsiteX36" fmla="*/ 1733756 w 8815706"/>
              <a:gd name="connsiteY36" fmla="*/ 4893647 h 4893647"/>
              <a:gd name="connsiteX37" fmla="*/ 1146042 w 8815706"/>
              <a:gd name="connsiteY37" fmla="*/ 4893647 h 4893647"/>
              <a:gd name="connsiteX38" fmla="*/ 558328 w 8815706"/>
              <a:gd name="connsiteY38" fmla="*/ 4893647 h 4893647"/>
              <a:gd name="connsiteX39" fmla="*/ 0 w 8815706"/>
              <a:gd name="connsiteY39" fmla="*/ 4893647 h 4893647"/>
              <a:gd name="connsiteX40" fmla="*/ 0 w 8815706"/>
              <a:gd name="connsiteY40" fmla="*/ 4349908 h 4893647"/>
              <a:gd name="connsiteX41" fmla="*/ 0 w 8815706"/>
              <a:gd name="connsiteY41" fmla="*/ 3708297 h 4893647"/>
              <a:gd name="connsiteX42" fmla="*/ 0 w 8815706"/>
              <a:gd name="connsiteY42" fmla="*/ 3262431 h 4893647"/>
              <a:gd name="connsiteX43" fmla="*/ 0 w 8815706"/>
              <a:gd name="connsiteY43" fmla="*/ 2767629 h 4893647"/>
              <a:gd name="connsiteX44" fmla="*/ 0 w 8815706"/>
              <a:gd name="connsiteY44" fmla="*/ 2126018 h 4893647"/>
              <a:gd name="connsiteX45" fmla="*/ 0 w 8815706"/>
              <a:gd name="connsiteY45" fmla="*/ 1533343 h 4893647"/>
              <a:gd name="connsiteX46" fmla="*/ 0 w 8815706"/>
              <a:gd name="connsiteY46" fmla="*/ 940668 h 4893647"/>
              <a:gd name="connsiteX47" fmla="*/ 0 w 8815706"/>
              <a:gd name="connsiteY47"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15706" h="4893647" fill="none" extrusionOk="0">
                <a:moveTo>
                  <a:pt x="0" y="0"/>
                </a:moveTo>
                <a:cubicBezTo>
                  <a:pt x="186271" y="-31865"/>
                  <a:pt x="465887" y="44294"/>
                  <a:pt x="587714" y="0"/>
                </a:cubicBezTo>
                <a:cubicBezTo>
                  <a:pt x="709541" y="-44294"/>
                  <a:pt x="849609" y="23467"/>
                  <a:pt x="1087270" y="0"/>
                </a:cubicBezTo>
                <a:cubicBezTo>
                  <a:pt x="1324931" y="-23467"/>
                  <a:pt x="1677771" y="73493"/>
                  <a:pt x="1851298" y="0"/>
                </a:cubicBezTo>
                <a:cubicBezTo>
                  <a:pt x="2024825" y="-73493"/>
                  <a:pt x="2238972" y="84085"/>
                  <a:pt x="2615326" y="0"/>
                </a:cubicBezTo>
                <a:cubicBezTo>
                  <a:pt x="2991680" y="-84085"/>
                  <a:pt x="3029716" y="18965"/>
                  <a:pt x="3379354" y="0"/>
                </a:cubicBezTo>
                <a:cubicBezTo>
                  <a:pt x="3728992" y="-18965"/>
                  <a:pt x="3832856" y="59862"/>
                  <a:pt x="4143382" y="0"/>
                </a:cubicBezTo>
                <a:cubicBezTo>
                  <a:pt x="4453908" y="-59862"/>
                  <a:pt x="4537373" y="27967"/>
                  <a:pt x="4907410" y="0"/>
                </a:cubicBezTo>
                <a:cubicBezTo>
                  <a:pt x="5277447" y="-27967"/>
                  <a:pt x="5305642" y="21638"/>
                  <a:pt x="5671438" y="0"/>
                </a:cubicBezTo>
                <a:cubicBezTo>
                  <a:pt x="6037234" y="-21638"/>
                  <a:pt x="6052500" y="40029"/>
                  <a:pt x="6347308" y="0"/>
                </a:cubicBezTo>
                <a:cubicBezTo>
                  <a:pt x="6642116" y="-40029"/>
                  <a:pt x="6759871" y="21732"/>
                  <a:pt x="6935022" y="0"/>
                </a:cubicBezTo>
                <a:cubicBezTo>
                  <a:pt x="7110173" y="-21732"/>
                  <a:pt x="7401437" y="12362"/>
                  <a:pt x="7522736" y="0"/>
                </a:cubicBezTo>
                <a:cubicBezTo>
                  <a:pt x="7644035" y="-12362"/>
                  <a:pt x="7964793" y="1752"/>
                  <a:pt x="8198607" y="0"/>
                </a:cubicBezTo>
                <a:cubicBezTo>
                  <a:pt x="8432421" y="-1752"/>
                  <a:pt x="8669281" y="48480"/>
                  <a:pt x="8815706" y="0"/>
                </a:cubicBezTo>
                <a:cubicBezTo>
                  <a:pt x="8868374" y="121073"/>
                  <a:pt x="8753708" y="277050"/>
                  <a:pt x="8815706" y="543739"/>
                </a:cubicBezTo>
                <a:cubicBezTo>
                  <a:pt x="8877704" y="810428"/>
                  <a:pt x="8777240" y="991845"/>
                  <a:pt x="8815706" y="1185350"/>
                </a:cubicBezTo>
                <a:cubicBezTo>
                  <a:pt x="8854172" y="1378855"/>
                  <a:pt x="8794158" y="1477475"/>
                  <a:pt x="8815706" y="1729089"/>
                </a:cubicBezTo>
                <a:cubicBezTo>
                  <a:pt x="8837254" y="1980703"/>
                  <a:pt x="8802873" y="1974303"/>
                  <a:pt x="8815706" y="2174954"/>
                </a:cubicBezTo>
                <a:cubicBezTo>
                  <a:pt x="8828539" y="2375606"/>
                  <a:pt x="8772438" y="2587609"/>
                  <a:pt x="8815706" y="2767629"/>
                </a:cubicBezTo>
                <a:cubicBezTo>
                  <a:pt x="8858974" y="2947650"/>
                  <a:pt x="8806751" y="3034184"/>
                  <a:pt x="8815706" y="3262431"/>
                </a:cubicBezTo>
                <a:cubicBezTo>
                  <a:pt x="8824661" y="3490678"/>
                  <a:pt x="8785695" y="3506459"/>
                  <a:pt x="8815706" y="3708297"/>
                </a:cubicBezTo>
                <a:cubicBezTo>
                  <a:pt x="8845717" y="3910135"/>
                  <a:pt x="8755941" y="4086988"/>
                  <a:pt x="8815706" y="4300972"/>
                </a:cubicBezTo>
                <a:cubicBezTo>
                  <a:pt x="8875471" y="4514956"/>
                  <a:pt x="8758360" y="4685342"/>
                  <a:pt x="8815706" y="4893647"/>
                </a:cubicBezTo>
                <a:cubicBezTo>
                  <a:pt x="8686737" y="4901026"/>
                  <a:pt x="8528249" y="4835072"/>
                  <a:pt x="8316149" y="4893647"/>
                </a:cubicBezTo>
                <a:cubicBezTo>
                  <a:pt x="8104049" y="4952222"/>
                  <a:pt x="8086737" y="4856238"/>
                  <a:pt x="7992907" y="4893647"/>
                </a:cubicBezTo>
                <a:cubicBezTo>
                  <a:pt x="7899077" y="4931056"/>
                  <a:pt x="7636847" y="4853795"/>
                  <a:pt x="7405193" y="4893647"/>
                </a:cubicBezTo>
                <a:cubicBezTo>
                  <a:pt x="7173539" y="4933499"/>
                  <a:pt x="7117931" y="4882956"/>
                  <a:pt x="6993793" y="4893647"/>
                </a:cubicBezTo>
                <a:cubicBezTo>
                  <a:pt x="6869655" y="4904338"/>
                  <a:pt x="6552185" y="4855810"/>
                  <a:pt x="6406080" y="4893647"/>
                </a:cubicBezTo>
                <a:cubicBezTo>
                  <a:pt x="6259975" y="4931484"/>
                  <a:pt x="5926425" y="4867249"/>
                  <a:pt x="5730209" y="4893647"/>
                </a:cubicBezTo>
                <a:cubicBezTo>
                  <a:pt x="5533993" y="4920045"/>
                  <a:pt x="5458569" y="4882066"/>
                  <a:pt x="5318809" y="4893647"/>
                </a:cubicBezTo>
                <a:cubicBezTo>
                  <a:pt x="5179049" y="4905228"/>
                  <a:pt x="4854447" y="4818244"/>
                  <a:pt x="4554781" y="4893647"/>
                </a:cubicBezTo>
                <a:cubicBezTo>
                  <a:pt x="4255115" y="4969050"/>
                  <a:pt x="3943962" y="4881910"/>
                  <a:pt x="3790754" y="4893647"/>
                </a:cubicBezTo>
                <a:cubicBezTo>
                  <a:pt x="3637546" y="4905384"/>
                  <a:pt x="3486704" y="4886072"/>
                  <a:pt x="3379354" y="4893647"/>
                </a:cubicBezTo>
                <a:cubicBezTo>
                  <a:pt x="3272004" y="4901222"/>
                  <a:pt x="3163344" y="4861961"/>
                  <a:pt x="3056111" y="4893647"/>
                </a:cubicBezTo>
                <a:cubicBezTo>
                  <a:pt x="2948878" y="4925333"/>
                  <a:pt x="2733055" y="4885687"/>
                  <a:pt x="2644712" y="4893647"/>
                </a:cubicBezTo>
                <a:cubicBezTo>
                  <a:pt x="2556369" y="4901607"/>
                  <a:pt x="2224642" y="4850757"/>
                  <a:pt x="2056998" y="4893647"/>
                </a:cubicBezTo>
                <a:cubicBezTo>
                  <a:pt x="1889354" y="4936537"/>
                  <a:pt x="1805886" y="4855086"/>
                  <a:pt x="1733756" y="4893647"/>
                </a:cubicBezTo>
                <a:cubicBezTo>
                  <a:pt x="1661626" y="4932208"/>
                  <a:pt x="1360504" y="4841386"/>
                  <a:pt x="1146042" y="4893647"/>
                </a:cubicBezTo>
                <a:cubicBezTo>
                  <a:pt x="931580" y="4945908"/>
                  <a:pt x="683886" y="4870053"/>
                  <a:pt x="558328" y="4893647"/>
                </a:cubicBezTo>
                <a:cubicBezTo>
                  <a:pt x="432770" y="4917241"/>
                  <a:pt x="120292" y="4841723"/>
                  <a:pt x="0" y="4893647"/>
                </a:cubicBezTo>
                <a:cubicBezTo>
                  <a:pt x="-2808" y="4762323"/>
                  <a:pt x="11142" y="4531302"/>
                  <a:pt x="0" y="4349908"/>
                </a:cubicBezTo>
                <a:cubicBezTo>
                  <a:pt x="-11142" y="4168514"/>
                  <a:pt x="45177" y="3976210"/>
                  <a:pt x="0" y="3708297"/>
                </a:cubicBezTo>
                <a:cubicBezTo>
                  <a:pt x="-45177" y="3440384"/>
                  <a:pt x="53063" y="3450185"/>
                  <a:pt x="0" y="3262431"/>
                </a:cubicBezTo>
                <a:cubicBezTo>
                  <a:pt x="-53063" y="3074677"/>
                  <a:pt x="34557" y="3013040"/>
                  <a:pt x="0" y="2767629"/>
                </a:cubicBezTo>
                <a:cubicBezTo>
                  <a:pt x="-34557" y="2522218"/>
                  <a:pt x="75932" y="2298700"/>
                  <a:pt x="0" y="2126018"/>
                </a:cubicBezTo>
                <a:cubicBezTo>
                  <a:pt x="-75932" y="1953336"/>
                  <a:pt x="15020" y="1671972"/>
                  <a:pt x="0" y="1533343"/>
                </a:cubicBezTo>
                <a:cubicBezTo>
                  <a:pt x="-15020" y="1394714"/>
                  <a:pt x="14413" y="1101851"/>
                  <a:pt x="0" y="940668"/>
                </a:cubicBezTo>
                <a:cubicBezTo>
                  <a:pt x="-14413" y="779485"/>
                  <a:pt x="80884" y="317365"/>
                  <a:pt x="0" y="0"/>
                </a:cubicBezTo>
                <a:close/>
              </a:path>
              <a:path w="8815706" h="4893647" stroke="0" extrusionOk="0">
                <a:moveTo>
                  <a:pt x="0" y="0"/>
                </a:moveTo>
                <a:cubicBezTo>
                  <a:pt x="188718" y="-23645"/>
                  <a:pt x="332843" y="7552"/>
                  <a:pt x="499557" y="0"/>
                </a:cubicBezTo>
                <a:cubicBezTo>
                  <a:pt x="666271" y="-7552"/>
                  <a:pt x="703195" y="30117"/>
                  <a:pt x="822799" y="0"/>
                </a:cubicBezTo>
                <a:cubicBezTo>
                  <a:pt x="942403" y="-30117"/>
                  <a:pt x="1287742" y="34482"/>
                  <a:pt x="1498670" y="0"/>
                </a:cubicBezTo>
                <a:cubicBezTo>
                  <a:pt x="1709598" y="-34482"/>
                  <a:pt x="1700363" y="1664"/>
                  <a:pt x="1821913" y="0"/>
                </a:cubicBezTo>
                <a:cubicBezTo>
                  <a:pt x="1943463" y="-1664"/>
                  <a:pt x="2089469" y="852"/>
                  <a:pt x="2321469" y="0"/>
                </a:cubicBezTo>
                <a:cubicBezTo>
                  <a:pt x="2553469" y="-852"/>
                  <a:pt x="2667195" y="23173"/>
                  <a:pt x="2997340" y="0"/>
                </a:cubicBezTo>
                <a:cubicBezTo>
                  <a:pt x="3327485" y="-23173"/>
                  <a:pt x="3413407" y="44890"/>
                  <a:pt x="3585054" y="0"/>
                </a:cubicBezTo>
                <a:cubicBezTo>
                  <a:pt x="3756701" y="-44890"/>
                  <a:pt x="4168320" y="70570"/>
                  <a:pt x="4349082" y="0"/>
                </a:cubicBezTo>
                <a:cubicBezTo>
                  <a:pt x="4529844" y="-70570"/>
                  <a:pt x="4859690" y="58026"/>
                  <a:pt x="5113109" y="0"/>
                </a:cubicBezTo>
                <a:cubicBezTo>
                  <a:pt x="5366528" y="-58026"/>
                  <a:pt x="5319849" y="5548"/>
                  <a:pt x="5524509" y="0"/>
                </a:cubicBezTo>
                <a:cubicBezTo>
                  <a:pt x="5729169" y="-5548"/>
                  <a:pt x="5909602" y="32666"/>
                  <a:pt x="6200380" y="0"/>
                </a:cubicBezTo>
                <a:cubicBezTo>
                  <a:pt x="6491158" y="-32666"/>
                  <a:pt x="6513773" y="49967"/>
                  <a:pt x="6699937" y="0"/>
                </a:cubicBezTo>
                <a:cubicBezTo>
                  <a:pt x="6886101" y="-49967"/>
                  <a:pt x="7106384" y="42589"/>
                  <a:pt x="7375807" y="0"/>
                </a:cubicBezTo>
                <a:cubicBezTo>
                  <a:pt x="7645230" y="-42589"/>
                  <a:pt x="7627019" y="10814"/>
                  <a:pt x="7699050" y="0"/>
                </a:cubicBezTo>
                <a:cubicBezTo>
                  <a:pt x="7771081" y="-10814"/>
                  <a:pt x="7916905" y="29027"/>
                  <a:pt x="8022292" y="0"/>
                </a:cubicBezTo>
                <a:cubicBezTo>
                  <a:pt x="8127679" y="-29027"/>
                  <a:pt x="8591918" y="59409"/>
                  <a:pt x="8815706" y="0"/>
                </a:cubicBezTo>
                <a:cubicBezTo>
                  <a:pt x="8825043" y="107414"/>
                  <a:pt x="8779552" y="248253"/>
                  <a:pt x="8815706" y="494802"/>
                </a:cubicBezTo>
                <a:cubicBezTo>
                  <a:pt x="8851860" y="741351"/>
                  <a:pt x="8803977" y="723345"/>
                  <a:pt x="8815706" y="891731"/>
                </a:cubicBezTo>
                <a:cubicBezTo>
                  <a:pt x="8827435" y="1060117"/>
                  <a:pt x="8776146" y="1404014"/>
                  <a:pt x="8815706" y="1533343"/>
                </a:cubicBezTo>
                <a:cubicBezTo>
                  <a:pt x="8855266" y="1662672"/>
                  <a:pt x="8792259" y="1823898"/>
                  <a:pt x="8815706" y="1930272"/>
                </a:cubicBezTo>
                <a:cubicBezTo>
                  <a:pt x="8839153" y="2036646"/>
                  <a:pt x="8799358" y="2202576"/>
                  <a:pt x="8815706" y="2327201"/>
                </a:cubicBezTo>
                <a:cubicBezTo>
                  <a:pt x="8832054" y="2451826"/>
                  <a:pt x="8776850" y="2672491"/>
                  <a:pt x="8815706" y="2822003"/>
                </a:cubicBezTo>
                <a:cubicBezTo>
                  <a:pt x="8854562" y="2971515"/>
                  <a:pt x="8808977" y="3100971"/>
                  <a:pt x="8815706" y="3218932"/>
                </a:cubicBezTo>
                <a:cubicBezTo>
                  <a:pt x="8822435" y="3336893"/>
                  <a:pt x="8808203" y="3568478"/>
                  <a:pt x="8815706" y="3811607"/>
                </a:cubicBezTo>
                <a:cubicBezTo>
                  <a:pt x="8823209" y="4054736"/>
                  <a:pt x="8777227" y="4196364"/>
                  <a:pt x="8815706" y="4355346"/>
                </a:cubicBezTo>
                <a:cubicBezTo>
                  <a:pt x="8854185" y="4514328"/>
                  <a:pt x="8798383" y="4683647"/>
                  <a:pt x="8815706" y="4893647"/>
                </a:cubicBezTo>
                <a:cubicBezTo>
                  <a:pt x="8452707" y="4972464"/>
                  <a:pt x="8419688" y="4888273"/>
                  <a:pt x="8051678" y="4893647"/>
                </a:cubicBezTo>
                <a:cubicBezTo>
                  <a:pt x="7683668" y="4899021"/>
                  <a:pt x="7665675" y="4832491"/>
                  <a:pt x="7287650" y="4893647"/>
                </a:cubicBezTo>
                <a:cubicBezTo>
                  <a:pt x="6909625" y="4954803"/>
                  <a:pt x="7037663" y="4850369"/>
                  <a:pt x="6876251" y="4893647"/>
                </a:cubicBezTo>
                <a:cubicBezTo>
                  <a:pt x="6714839" y="4936925"/>
                  <a:pt x="6351301" y="4840790"/>
                  <a:pt x="6200380" y="4893647"/>
                </a:cubicBezTo>
                <a:cubicBezTo>
                  <a:pt x="6049459" y="4946504"/>
                  <a:pt x="5603397" y="4825139"/>
                  <a:pt x="5436352" y="4893647"/>
                </a:cubicBezTo>
                <a:cubicBezTo>
                  <a:pt x="5269307" y="4962155"/>
                  <a:pt x="5164834" y="4857830"/>
                  <a:pt x="5024952" y="4893647"/>
                </a:cubicBezTo>
                <a:cubicBezTo>
                  <a:pt x="4885070" y="4929464"/>
                  <a:pt x="4776144" y="4878896"/>
                  <a:pt x="4701710" y="4893647"/>
                </a:cubicBezTo>
                <a:cubicBezTo>
                  <a:pt x="4627276" y="4908398"/>
                  <a:pt x="4189529" y="4811870"/>
                  <a:pt x="3937682" y="4893647"/>
                </a:cubicBezTo>
                <a:cubicBezTo>
                  <a:pt x="3685835" y="4975424"/>
                  <a:pt x="3342066" y="4830268"/>
                  <a:pt x="3173654" y="4893647"/>
                </a:cubicBezTo>
                <a:cubicBezTo>
                  <a:pt x="3005242" y="4957026"/>
                  <a:pt x="2950990" y="4868569"/>
                  <a:pt x="2850412" y="4893647"/>
                </a:cubicBezTo>
                <a:cubicBezTo>
                  <a:pt x="2749834" y="4918725"/>
                  <a:pt x="2552706" y="4884901"/>
                  <a:pt x="2439012" y="4893647"/>
                </a:cubicBezTo>
                <a:cubicBezTo>
                  <a:pt x="2325318" y="4902393"/>
                  <a:pt x="2182397" y="4889257"/>
                  <a:pt x="2115769" y="4893647"/>
                </a:cubicBezTo>
                <a:cubicBezTo>
                  <a:pt x="2049141" y="4898037"/>
                  <a:pt x="1757291" y="4888861"/>
                  <a:pt x="1439899" y="4893647"/>
                </a:cubicBezTo>
                <a:cubicBezTo>
                  <a:pt x="1122507" y="4898433"/>
                  <a:pt x="910067" y="4841560"/>
                  <a:pt x="764028" y="4893647"/>
                </a:cubicBezTo>
                <a:cubicBezTo>
                  <a:pt x="617989" y="4945734"/>
                  <a:pt x="249078" y="4853746"/>
                  <a:pt x="0" y="4893647"/>
                </a:cubicBezTo>
                <a:cubicBezTo>
                  <a:pt x="-8358" y="4664144"/>
                  <a:pt x="20598" y="4417070"/>
                  <a:pt x="0" y="4252036"/>
                </a:cubicBezTo>
                <a:cubicBezTo>
                  <a:pt x="-20598" y="4087002"/>
                  <a:pt x="15182" y="3915628"/>
                  <a:pt x="0" y="3659360"/>
                </a:cubicBezTo>
                <a:cubicBezTo>
                  <a:pt x="-15182" y="3403092"/>
                  <a:pt x="27366" y="3406986"/>
                  <a:pt x="0" y="3164558"/>
                </a:cubicBezTo>
                <a:cubicBezTo>
                  <a:pt x="-27366" y="2922130"/>
                  <a:pt x="1565" y="2849855"/>
                  <a:pt x="0" y="2767629"/>
                </a:cubicBezTo>
                <a:cubicBezTo>
                  <a:pt x="-1565" y="2685403"/>
                  <a:pt x="19164" y="2302708"/>
                  <a:pt x="0" y="2174954"/>
                </a:cubicBezTo>
                <a:cubicBezTo>
                  <a:pt x="-19164" y="2047201"/>
                  <a:pt x="38491" y="1940217"/>
                  <a:pt x="0" y="1778025"/>
                </a:cubicBezTo>
                <a:cubicBezTo>
                  <a:pt x="-38491" y="1615833"/>
                  <a:pt x="36519" y="1356933"/>
                  <a:pt x="0" y="1185350"/>
                </a:cubicBezTo>
                <a:cubicBezTo>
                  <a:pt x="-36519" y="1013767"/>
                  <a:pt x="12083" y="795249"/>
                  <a:pt x="0" y="641611"/>
                </a:cubicBezTo>
                <a:cubicBezTo>
                  <a:pt x="-12083" y="487973"/>
                  <a:pt x="55157" y="287858"/>
                  <a:pt x="0" y="0"/>
                </a:cubicBezTo>
                <a:close/>
              </a:path>
            </a:pathLst>
          </a:custGeom>
          <a:solidFill>
            <a:schemeClr val="lt1">
              <a:alpha val="71000"/>
            </a:schemeClr>
          </a:solidFill>
          <a:ln>
            <a:solidFill>
              <a:srgbClr val="C2F784"/>
            </a:solidFill>
            <a:extLst>
              <a:ext uri="{C807C97D-BFC1-408E-A445-0C87EB9F89A2}">
                <ask:lineSketchStyleProps xmlns:ask="http://schemas.microsoft.com/office/drawing/2018/sketchyshapes" sd="1993049332">
                  <a:prstGeom prst="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600" b="1">
                <a:solidFill>
                  <a:srgbClr val="002060"/>
                </a:solidFill>
                <a:latin typeface="UTM Avo" panose="02040603050506020204" pitchFamily="18" charset="0"/>
              </a:rPr>
              <a:t>	</a:t>
            </a:r>
            <a:r>
              <a:rPr lang="vi-VN" sz="2600" b="1">
                <a:solidFill>
                  <a:srgbClr val="002060"/>
                </a:solidFill>
              </a:rPr>
              <a:t>Sau vì nhà nghèo quá, chú phải bỏ học. Ban ngày, đi chăn trâu, dù mưa gió thế nào, chú cũng đứng ngoài lớp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endParaRPr lang="en-US" sz="2600" b="1"/>
          </a:p>
        </p:txBody>
      </p:sp>
      <p:sp>
        <p:nvSpPr>
          <p:cNvPr id="19" name="TextBox 18">
            <a:extLst>
              <a:ext uri="{FF2B5EF4-FFF2-40B4-BE49-F238E27FC236}">
                <a16:creationId xmlns:a16="http://schemas.microsoft.com/office/drawing/2014/main" id="{005A8E0D-D301-441D-A3E3-28154E437D30}"/>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81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6"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1+#ppt_w/2"/>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1+#ppt_w/2"/>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6"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1000" fill="hold"/>
                                        <p:tgtEl>
                                          <p:spTgt spid="31"/>
                                        </p:tgtEl>
                                        <p:attrNameLst>
                                          <p:attrName>ppt_x</p:attrName>
                                        </p:attrNameLst>
                                      </p:cBhvr>
                                      <p:tavLst>
                                        <p:tav tm="0">
                                          <p:val>
                                            <p:strVal val="1+#ppt_w/2"/>
                                          </p:val>
                                        </p:tav>
                                        <p:tav tm="100000">
                                          <p:val>
                                            <p:strVal val="#ppt_x"/>
                                          </p:val>
                                        </p:tav>
                                      </p:tavLst>
                                    </p:anim>
                                    <p:anim calcmode="lin" valueType="num">
                                      <p:cBhvr additive="base">
                                        <p:cTn id="27" dur="1000" fill="hold"/>
                                        <p:tgtEl>
                                          <p:spTgt spid="31"/>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3" presetClass="entr" presetSubtype="1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childTnLst>
                                </p:cTn>
                              </p:par>
                              <p:par>
                                <p:cTn id="33" presetID="47"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3BB6F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6AF18F-D69F-4A95-AEDE-6A4895AC1239}"/>
              </a:ext>
            </a:extLst>
          </p:cNvPr>
          <p:cNvSpPr txBox="1"/>
          <p:nvPr/>
        </p:nvSpPr>
        <p:spPr>
          <a:xfrm>
            <a:off x="10466547" y="6563497"/>
            <a:ext cx="673069" cy="369332"/>
          </a:xfrm>
          <a:prstGeom prst="rect">
            <a:avLst/>
          </a:prstGeom>
          <a:noFill/>
        </p:spPr>
        <p:txBody>
          <a:bodyPr wrap="none" rtlCol="0">
            <a:spAutoFit/>
          </a:bodyPr>
          <a:lstStyle/>
          <a:p>
            <a:r>
              <a:rPr lang="en-US">
                <a:solidFill>
                  <a:schemeClr val="accent5">
                    <a:lumMod val="40000"/>
                    <a:lumOff val="60000"/>
                  </a:schemeClr>
                </a:solidFill>
                <a:latin typeface="UVN Hai Long" panose="020D0800030108070604" pitchFamily="34" charset="0"/>
              </a:rPr>
              <a:t>KTUTS</a:t>
            </a:r>
          </a:p>
        </p:txBody>
      </p:sp>
      <p:grpSp>
        <p:nvGrpSpPr>
          <p:cNvPr id="9" name="Group 8">
            <a:extLst>
              <a:ext uri="{FF2B5EF4-FFF2-40B4-BE49-F238E27FC236}">
                <a16:creationId xmlns:a16="http://schemas.microsoft.com/office/drawing/2014/main" id="{B8E7D39B-2E1E-4560-A8C7-91643A0BD84D}"/>
              </a:ext>
            </a:extLst>
          </p:cNvPr>
          <p:cNvGrpSpPr/>
          <p:nvPr/>
        </p:nvGrpSpPr>
        <p:grpSpPr>
          <a:xfrm>
            <a:off x="299342" y="162560"/>
            <a:ext cx="7085725" cy="6532880"/>
            <a:chOff x="4602574" y="162560"/>
            <a:chExt cx="6700197" cy="6532880"/>
          </a:xfrm>
        </p:grpSpPr>
        <p:sp>
          <p:nvSpPr>
            <p:cNvPr id="10" name="圆角矩形 6">
              <a:extLst>
                <a:ext uri="{FF2B5EF4-FFF2-40B4-BE49-F238E27FC236}">
                  <a16:creationId xmlns:a16="http://schemas.microsoft.com/office/drawing/2014/main" id="{F80CD609-3F09-4F88-92A0-67E523EBD0DD}"/>
                </a:ext>
              </a:extLst>
            </p:cNvPr>
            <p:cNvSpPr/>
            <p:nvPr/>
          </p:nvSpPr>
          <p:spPr>
            <a:xfrm>
              <a:off x="4602574" y="162560"/>
              <a:ext cx="6700197" cy="6532880"/>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Rectangle 1">
              <a:extLst>
                <a:ext uri="{FF2B5EF4-FFF2-40B4-BE49-F238E27FC236}">
                  <a16:creationId xmlns:a16="http://schemas.microsoft.com/office/drawing/2014/main" id="{27ED5014-6454-46F1-B757-4FA63FEA68E0}"/>
                </a:ext>
              </a:extLst>
            </p:cNvPr>
            <p:cNvSpPr>
              <a:spLocks noChangeArrowheads="1"/>
            </p:cNvSpPr>
            <p:nvPr/>
          </p:nvSpPr>
          <p:spPr bwMode="auto">
            <a:xfrm>
              <a:off x="5191303" y="278975"/>
              <a:ext cx="6096000" cy="571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1. Có công mài sắt, có ngày nên kim. </a:t>
              </a:r>
              <a:endParaRPr lang="en-US" altLang="en-US" sz="1400" b="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2.        Ai ơi đã quyết thì hành</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Đã đan thì lận tròn vành mới thôi!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3. Thua keo này, bày keo khác.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4. Người có chí thì nên</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Nhà có nền thì vững.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5. 	Hãy lo bền chí câu cua</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Dù ai câu chạch, câu rùa mặc ai!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6. Chớ thấy sóng cả mà rã tay chèo.</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7. Thất bại là mẹ thành công.</a:t>
              </a:r>
            </a:p>
          </p:txBody>
        </p:sp>
        <p:sp>
          <p:nvSpPr>
            <p:cNvPr id="12" name="TextBox 11">
              <a:extLst>
                <a:ext uri="{FF2B5EF4-FFF2-40B4-BE49-F238E27FC236}">
                  <a16:creationId xmlns:a16="http://schemas.microsoft.com/office/drawing/2014/main" id="{C8DE155A-E6A2-46CF-898A-09F29CCF326E}"/>
                </a:ext>
              </a:extLst>
            </p:cNvPr>
            <p:cNvSpPr txBox="1"/>
            <p:nvPr/>
          </p:nvSpPr>
          <p:spPr>
            <a:xfrm>
              <a:off x="9355865" y="5779499"/>
              <a:ext cx="1467068" cy="523220"/>
            </a:xfrm>
            <a:prstGeom prst="rect">
              <a:avLst/>
            </a:prstGeom>
            <a:noFill/>
          </p:spPr>
          <p:txBody>
            <a:bodyPr wrap="none" rtlCol="0">
              <a:spAutoFit/>
            </a:bodyPr>
            <a:lstStyle/>
            <a:p>
              <a:r>
                <a:rPr lang="en-US" sz="2800" b="1">
                  <a:latin typeface="Times New Roman" panose="02020603050405020304" pitchFamily="18" charset="0"/>
                  <a:ea typeface="字魂27号-布丁体" panose="00000505000000000000" pitchFamily="2" charset="-122"/>
                  <a:cs typeface="Times New Roman" panose="02020603050405020304" pitchFamily="18" charset="0"/>
                </a:rPr>
                <a:t>Tục ngữ</a:t>
              </a:r>
            </a:p>
          </p:txBody>
        </p:sp>
      </p:grpSp>
      <p:sp>
        <p:nvSpPr>
          <p:cNvPr id="13" name="TextBox 12">
            <a:extLst>
              <a:ext uri="{FF2B5EF4-FFF2-40B4-BE49-F238E27FC236}">
                <a16:creationId xmlns:a16="http://schemas.microsoft.com/office/drawing/2014/main" id="{91D219D5-0FC6-48CB-A2BF-E11258491EDB}"/>
              </a:ext>
            </a:extLst>
          </p:cNvPr>
          <p:cNvSpPr txBox="1"/>
          <p:nvPr/>
        </p:nvSpPr>
        <p:spPr>
          <a:xfrm>
            <a:off x="7604457" y="-56668"/>
            <a:ext cx="4713009" cy="4339650"/>
          </a:xfrm>
          <a:prstGeom prst="rect">
            <a:avLst/>
          </a:prstGeom>
          <a:solidFill>
            <a:srgbClr val="3BB6F1"/>
          </a:solidFill>
        </p:spPr>
        <p:txBody>
          <a:bodyPr wrap="square" rtlCol="0">
            <a:spAutoFit/>
            <a:scene3d>
              <a:camera prst="orthographicFront"/>
              <a:lightRig rig="threePt" dir="t"/>
            </a:scene3d>
            <a:sp3d extrusionH="57150">
              <a:bevelT w="38100" h="38100"/>
            </a:sp3d>
          </a:bodyPr>
          <a:lstStyle/>
          <a:p>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Có</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chí</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thì</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nên</a:t>
            </a:r>
            <a:endPar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endParaRPr>
          </a:p>
        </p:txBody>
      </p:sp>
      <p:pic>
        <p:nvPicPr>
          <p:cNvPr id="14" name="Picture 13">
            <a:extLst>
              <a:ext uri="{FF2B5EF4-FFF2-40B4-BE49-F238E27FC236}">
                <a16:creationId xmlns:a16="http://schemas.microsoft.com/office/drawing/2014/main" id="{E06957FE-2111-4E7E-8C89-F6FDA6A00840}"/>
              </a:ext>
            </a:extLst>
          </p:cNvPr>
          <p:cNvPicPr>
            <a:picLocks noChangeAspect="1"/>
          </p:cNvPicPr>
          <p:nvPr/>
        </p:nvPicPr>
        <p:blipFill rotWithShape="1">
          <a:blip r:embed="rId3">
            <a:clrChange>
              <a:clrFrom>
                <a:srgbClr val="203864"/>
              </a:clrFrom>
              <a:clrTo>
                <a:srgbClr val="203864">
                  <a:alpha val="0"/>
                </a:srgbClr>
              </a:clrTo>
            </a:clrChange>
          </a:blip>
          <a:srcRect t="44333"/>
          <a:stretch/>
        </p:blipFill>
        <p:spPr>
          <a:xfrm>
            <a:off x="0" y="3465997"/>
            <a:ext cx="12192000" cy="4034398"/>
          </a:xfrm>
          <a:prstGeom prst="rect">
            <a:avLst/>
          </a:prstGeom>
        </p:spPr>
      </p:pic>
      <p:pic>
        <p:nvPicPr>
          <p:cNvPr id="7" name="Picture 6" descr="Arrow&#10;&#10;Description automatically generated">
            <a:hlinkClick r:id="rId4" action="ppaction://hlinksldjump"/>
            <a:extLst>
              <a:ext uri="{FF2B5EF4-FFF2-40B4-BE49-F238E27FC236}">
                <a16:creationId xmlns:a16="http://schemas.microsoft.com/office/drawing/2014/main" id="{FAC9EF31-E5E2-4520-BF34-222662C33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3586" y="5374808"/>
            <a:ext cx="1529024" cy="1529024"/>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405D7801-9D59-4454-8F24-78AB605EBB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5D108F23-F7AA-4475-AC43-2C67600C14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28914E05-10F0-404A-90A6-1A52592DD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89DCE4DE-245B-4592-BECB-B2B750E7F0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21" name="TextBox 20">
            <a:extLst>
              <a:ext uri="{FF2B5EF4-FFF2-40B4-BE49-F238E27FC236}">
                <a16:creationId xmlns:a16="http://schemas.microsoft.com/office/drawing/2014/main" id="{1104FA66-FD26-4235-A478-DD96E21C55C7}"/>
              </a:ext>
            </a:extLst>
          </p:cNvPr>
          <p:cNvSpPr txBox="1"/>
          <p:nvPr/>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22" name="Picture 21" descr="A picture containing diagram&#10;&#10;Description automatically generated">
            <a:extLst>
              <a:ext uri="{FF2B5EF4-FFF2-40B4-BE49-F238E27FC236}">
                <a16:creationId xmlns:a16="http://schemas.microsoft.com/office/drawing/2014/main" id="{2588B7E8-CB1B-4C47-98AC-0A3C899FAB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982853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250" fill="hold"/>
                                        <p:tgtEl>
                                          <p:spTgt spid="9"/>
                                        </p:tgtEl>
                                        <p:attrNameLst>
                                          <p:attrName>ppt_w</p:attrName>
                                        </p:attrNameLst>
                                      </p:cBhvr>
                                      <p:tavLst>
                                        <p:tav tm="0">
                                          <p:val>
                                            <p:fltVal val="0"/>
                                          </p:val>
                                        </p:tav>
                                        <p:tav tm="100000">
                                          <p:val>
                                            <p:strVal val="#ppt_w"/>
                                          </p:val>
                                        </p:tav>
                                      </p:tavLst>
                                    </p:anim>
                                    <p:anim calcmode="lin" valueType="num">
                                      <p:cBhvr>
                                        <p:cTn id="16" dur="1250" fill="hold"/>
                                        <p:tgtEl>
                                          <p:spTgt spid="9"/>
                                        </p:tgtEl>
                                        <p:attrNameLst>
                                          <p:attrName>ppt_h</p:attrName>
                                        </p:attrNameLst>
                                      </p:cBhvr>
                                      <p:tavLst>
                                        <p:tav tm="0">
                                          <p:val>
                                            <p:fltVal val="0"/>
                                          </p:val>
                                        </p:tav>
                                        <p:tav tm="100000">
                                          <p:val>
                                            <p:strVal val="#ppt_h"/>
                                          </p:val>
                                        </p:tav>
                                      </p:tavLst>
                                    </p:anim>
                                    <p:animEffect transition="in" filter="fade">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EDF7"/>
        </a:solid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25AF4392-13D7-48F9-9646-D949B85E5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a:solidFill>
            <a:srgbClr val="E3EDF7"/>
          </a:solidFill>
        </p:spPr>
      </p:pic>
      <p:pic>
        <p:nvPicPr>
          <p:cNvPr id="3" name="Picture 2">
            <a:extLst>
              <a:ext uri="{FF2B5EF4-FFF2-40B4-BE49-F238E27FC236}">
                <a16:creationId xmlns:a16="http://schemas.microsoft.com/office/drawing/2014/main" id="{C3FE94AF-5548-478C-9BC8-99BBEE92E7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25" b="92937" l="4300" r="100000">
                        <a14:foregroundMark x1="56800" y1="9851" x2="39700" y2="19238"/>
                        <a14:foregroundMark x1="49100" y1="11152" x2="35200" y2="24814"/>
                        <a14:foregroundMark x1="51700" y1="9758" x2="59400" y2="7435"/>
                        <a14:foregroundMark x1="59100" y1="9015" x2="64000" y2="17472"/>
                        <a14:foregroundMark x1="62800" y1="17751" x2="49100" y2="22770"/>
                        <a14:foregroundMark x1="56500" y1="10874" x2="61900" y2="25093"/>
                        <a14:foregroundMark x1="51200" y1="22770" x2="39000" y2="30669"/>
                        <a14:foregroundMark x1="38900" y1="28810" x2="46500" y2="21375"/>
                        <a14:foregroundMark x1="44600" y1="30204" x2="46600" y2="34387"/>
                        <a14:foregroundMark x1="52000" y1="28532" x2="55900" y2="35223"/>
                        <a14:foregroundMark x1="46100" y1="27138" x2="42400" y2="30204"/>
                        <a14:foregroundMark x1="51400" y1="30576" x2="53100" y2="34108"/>
                        <a14:foregroundMark x1="59700" y1="30669" x2="63000" y2="32714"/>
                        <a14:foregroundMark x1="54900" y1="41729" x2="60800" y2="44888"/>
                        <a14:foregroundMark x1="56500" y1="45725" x2="59300" y2="45446"/>
                        <a14:foregroundMark x1="54500" y1="43773" x2="57700" y2="46747"/>
                        <a14:foregroundMark x1="71300" y1="27974" x2="94100" y2="46190"/>
                        <a14:foregroundMark x1="66800" y1="27230" x2="78100" y2="37825"/>
                        <a14:foregroundMark x1="66700" y1="28717" x2="68500" y2="30669"/>
                        <a14:foregroundMark x1="71600" y1="34108" x2="74400" y2="36431"/>
                        <a14:foregroundMark x1="85800" y1="35409" x2="88100" y2="39312"/>
                        <a14:foregroundMark x1="87300" y1="34944" x2="88700" y2="39033"/>
                        <a14:foregroundMark x1="91700" y1="39963" x2="96000" y2="51766"/>
                        <a14:foregroundMark x1="92000" y1="50651" x2="72800" y2="55762"/>
                        <a14:foregroundMark x1="80200" y1="50743" x2="64000" y2="49721"/>
                        <a14:foregroundMark x1="64000" y1="51487" x2="50500" y2="59201"/>
                        <a14:foregroundMark x1="43100" y1="60037" x2="35700" y2="65520"/>
                        <a14:foregroundMark x1="39800" y1="58643" x2="54800" y2="66078"/>
                        <a14:foregroundMark x1="44900" y1="55019" x2="34400" y2="59758"/>
                        <a14:foregroundMark x1="38000" y1="52323" x2="34900" y2="56506"/>
                        <a14:foregroundMark x1="35000" y1="59758" x2="33500" y2="72955"/>
                        <a14:foregroundMark x1="29900" y1="70353" x2="33300" y2="75836"/>
                        <a14:foregroundMark x1="32900" y1="61803" x2="28400" y2="70353"/>
                        <a14:foregroundMark x1="42300" y1="67565" x2="54600" y2="87918"/>
                        <a14:foregroundMark x1="49400" y1="75279" x2="69300" y2="82156"/>
                        <a14:foregroundMark x1="59300" y1="68773" x2="71800" y2="81691"/>
                        <a14:foregroundMark x1="69900" y1="60223" x2="74200" y2="80576"/>
                        <a14:foregroundMark x1="56900" y1="70074" x2="46600" y2="74164"/>
                        <a14:foregroundMark x1="41700" y1="70818" x2="45100" y2="79275"/>
                        <a14:foregroundMark x1="87500" y1="40149" x2="84100" y2="44703"/>
                        <a14:foregroundMark x1="86100" y1="37175" x2="94900" y2="51766"/>
                        <a14:foregroundMark x1="91200" y1="48420" x2="69400" y2="52881"/>
                        <a14:foregroundMark x1="67300" y1="53717" x2="48900" y2="63383"/>
                        <a14:foregroundMark x1="49400" y1="35688" x2="44900" y2="55483"/>
                      </a14:backgroundRemoval>
                    </a14:imgEffect>
                  </a14:imgLayer>
                </a14:imgProps>
              </a:ext>
              <a:ext uri="{28A0092B-C50C-407E-A947-70E740481C1C}">
                <a14:useLocalDpi xmlns:a14="http://schemas.microsoft.com/office/drawing/2010/main" val="0"/>
              </a:ext>
            </a:extLst>
          </a:blip>
          <a:srcRect b="7240"/>
          <a:stretch/>
        </p:blipFill>
        <p:spPr>
          <a:xfrm rot="447018">
            <a:off x="6232085" y="-206833"/>
            <a:ext cx="2249770" cy="2245488"/>
          </a:xfrm>
          <a:prstGeom prst="rect">
            <a:avLst/>
          </a:prstGeom>
        </p:spPr>
      </p:pic>
      <p:pic>
        <p:nvPicPr>
          <p:cNvPr id="4" name="Picture 3">
            <a:extLst>
              <a:ext uri="{FF2B5EF4-FFF2-40B4-BE49-F238E27FC236}">
                <a16:creationId xmlns:a16="http://schemas.microsoft.com/office/drawing/2014/main" id="{33E4B1C5-BCB9-4255-9837-604534E0F3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04" y="5643404"/>
            <a:ext cx="916661" cy="1357364"/>
          </a:xfrm>
          <a:prstGeom prst="rect">
            <a:avLst/>
          </a:prstGeom>
        </p:spPr>
      </p:pic>
      <p:sp>
        <p:nvSpPr>
          <p:cNvPr id="5" name="矩形 17">
            <a:extLst>
              <a:ext uri="{FF2B5EF4-FFF2-40B4-BE49-F238E27FC236}">
                <a16:creationId xmlns:a16="http://schemas.microsoft.com/office/drawing/2014/main" id="{CA4CAF38-5283-414C-99B1-043601CC190E}"/>
              </a:ext>
            </a:extLst>
          </p:cNvPr>
          <p:cNvSpPr/>
          <p:nvPr/>
        </p:nvSpPr>
        <p:spPr>
          <a:xfrm>
            <a:off x="238307" y="332823"/>
            <a:ext cx="5857693" cy="1446550"/>
          </a:xfrm>
          <a:prstGeom prst="rect">
            <a:avLst/>
          </a:prstGeom>
        </p:spPr>
        <p:txBody>
          <a:bodyPr wrap="none">
            <a:spAutoFit/>
          </a:bodyPr>
          <a:lstStyle/>
          <a:p>
            <a:pPr algn="ctr"/>
            <a:r>
              <a:rPr lang="en-US" altLang="zh-CN" sz="4400" b="1" dirty="0">
                <a:ln>
                  <a:solidFill>
                    <a:schemeClr val="bg1"/>
                  </a:solidFill>
                </a:ln>
                <a:solidFill>
                  <a:srgbClr val="1C4082"/>
                </a:solidFill>
                <a:effectLst>
                  <a:outerShdw blurRad="38100" dist="38100" dir="2700000" algn="tl">
                    <a:srgbClr val="000000">
                      <a:alpha val="43137"/>
                    </a:srgbClr>
                  </a:outerShdw>
                </a:effectLst>
                <a:latin typeface="UTM Rockwell" panose="02040603050506020204" pitchFamily="18" charset="0"/>
                <a:ea typeface="站酷快乐体2016修订版" panose="02010600030101010101" pitchFamily="2" charset="-122"/>
                <a:cs typeface="Times New Roman" pitchFamily="18" charset="0"/>
              </a:rPr>
              <a:t>“VUA TÀU THỦY” </a:t>
            </a:r>
          </a:p>
          <a:p>
            <a:pPr algn="ctr"/>
            <a:r>
              <a:rPr lang="en-US" altLang="zh-CN" sz="4400" b="1" dirty="0">
                <a:ln>
                  <a:solidFill>
                    <a:schemeClr val="bg1"/>
                  </a:solidFill>
                </a:ln>
                <a:solidFill>
                  <a:srgbClr val="1C4082"/>
                </a:solidFill>
                <a:effectLst>
                  <a:outerShdw blurRad="38100" dist="38100" dir="2700000" algn="tl">
                    <a:srgbClr val="000000">
                      <a:alpha val="43137"/>
                    </a:srgbClr>
                  </a:outerShdw>
                </a:effectLst>
                <a:latin typeface="UTM Rockwell" panose="02040603050506020204" pitchFamily="18" charset="0"/>
                <a:ea typeface="站酷快乐体2016修订版" panose="02010600030101010101" pitchFamily="2" charset="-122"/>
                <a:cs typeface="Times New Roman" pitchFamily="18" charset="0"/>
              </a:rPr>
              <a:t>BẠCH THÁI BƯỞI</a:t>
            </a:r>
            <a:endParaRPr lang="zh-CN" altLang="en-US" sz="4400" b="1" dirty="0">
              <a:ln>
                <a:solidFill>
                  <a:schemeClr val="bg1"/>
                </a:solidFill>
              </a:ln>
              <a:solidFill>
                <a:srgbClr val="1C4082"/>
              </a:solidFill>
              <a:effectLst>
                <a:outerShdw blurRad="38100" dist="38100" dir="2700000" algn="tl">
                  <a:srgbClr val="000000">
                    <a:alpha val="43137"/>
                  </a:srgbClr>
                </a:outerShdw>
              </a:effectLst>
              <a:latin typeface="UTM Rockwell" panose="02040603050506020204" pitchFamily="18" charset="0"/>
              <a:ea typeface="站酷快乐体2016修订版" panose="02010600030101010101" pitchFamily="2" charset="-122"/>
              <a:cs typeface="Times New Roman" pitchFamily="18" charset="0"/>
            </a:endParaRPr>
          </a:p>
        </p:txBody>
      </p:sp>
      <p:pic>
        <p:nvPicPr>
          <p:cNvPr id="7" name="Picture 6">
            <a:extLst>
              <a:ext uri="{FF2B5EF4-FFF2-40B4-BE49-F238E27FC236}">
                <a16:creationId xmlns:a16="http://schemas.microsoft.com/office/drawing/2014/main" id="{83B65754-667F-4112-8034-BDF9514E0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87523">
            <a:off x="1102227" y="121969"/>
            <a:ext cx="570645" cy="570645"/>
          </a:xfrm>
          <a:prstGeom prst="rect">
            <a:avLst/>
          </a:prstGeom>
        </p:spPr>
      </p:pic>
      <p:pic>
        <p:nvPicPr>
          <p:cNvPr id="8" name="Picture 7">
            <a:extLst>
              <a:ext uri="{FF2B5EF4-FFF2-40B4-BE49-F238E27FC236}">
                <a16:creationId xmlns:a16="http://schemas.microsoft.com/office/drawing/2014/main" id="{D32D6983-6C2E-4246-A189-C9CA99923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34016">
            <a:off x="5525040" y="710059"/>
            <a:ext cx="631118" cy="631118"/>
          </a:xfrm>
          <a:prstGeom prst="rect">
            <a:avLst/>
          </a:prstGeom>
        </p:spPr>
      </p:pic>
      <p:pic>
        <p:nvPicPr>
          <p:cNvPr id="9" name="Picture 8" descr="Arrow&#10;&#10;Description automatically generated">
            <a:hlinkClick r:id="rId9" action="ppaction://hlinksldjump"/>
            <a:extLst>
              <a:ext uri="{FF2B5EF4-FFF2-40B4-BE49-F238E27FC236}">
                <a16:creationId xmlns:a16="http://schemas.microsoft.com/office/drawing/2014/main" id="{A1AF4871-D69A-4A71-8F52-B534963EDC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45111" y="-127563"/>
            <a:ext cx="1529024" cy="1529024"/>
          </a:xfrm>
          <a:prstGeom prst="rect">
            <a:avLst/>
          </a:prstGeom>
        </p:spPr>
      </p:pic>
      <p:sp>
        <p:nvSpPr>
          <p:cNvPr id="10" name="TextBox 9">
            <a:extLst>
              <a:ext uri="{FF2B5EF4-FFF2-40B4-BE49-F238E27FC236}">
                <a16:creationId xmlns:a16="http://schemas.microsoft.com/office/drawing/2014/main" id="{5A667BA6-A69D-4F2C-98D7-66A6B59EC975}"/>
              </a:ext>
            </a:extLst>
          </p:cNvPr>
          <p:cNvSpPr txBox="1"/>
          <p:nvPr/>
        </p:nvSpPr>
        <p:spPr>
          <a:xfrm>
            <a:off x="10466547" y="6563497"/>
            <a:ext cx="673069" cy="369332"/>
          </a:xfrm>
          <a:prstGeom prst="rect">
            <a:avLst/>
          </a:prstGeom>
          <a:noFill/>
        </p:spPr>
        <p:txBody>
          <a:bodyPr wrap="none" rtlCol="0">
            <a:spAutoFit/>
          </a:bodyPr>
          <a:lstStyle/>
          <a:p>
            <a:r>
              <a:rPr lang="en-US">
                <a:solidFill>
                  <a:schemeClr val="bg1"/>
                </a:solidFill>
                <a:latin typeface="UVN Hai Long" panose="020D0800030108070604" pitchFamily="34" charset="0"/>
              </a:rPr>
              <a:t>KTUTS</a:t>
            </a:r>
          </a:p>
        </p:txBody>
      </p:sp>
      <p:sp>
        <p:nvSpPr>
          <p:cNvPr id="12" name="TextBox 11">
            <a:extLst>
              <a:ext uri="{FF2B5EF4-FFF2-40B4-BE49-F238E27FC236}">
                <a16:creationId xmlns:a16="http://schemas.microsoft.com/office/drawing/2014/main" id="{7149E2F0-1F40-4216-B6B4-0C5A4039CB94}"/>
              </a:ext>
            </a:extLst>
          </p:cNvPr>
          <p:cNvSpPr txBox="1"/>
          <p:nvPr/>
        </p:nvSpPr>
        <p:spPr>
          <a:xfrm>
            <a:off x="328545" y="1779373"/>
            <a:ext cx="10691552" cy="4893647"/>
          </a:xfrm>
          <a:custGeom>
            <a:avLst/>
            <a:gdLst>
              <a:gd name="connsiteX0" fmla="*/ 0 w 10691552"/>
              <a:gd name="connsiteY0" fmla="*/ 0 h 4893647"/>
              <a:gd name="connsiteX1" fmla="*/ 775138 w 10691552"/>
              <a:gd name="connsiteY1" fmla="*/ 0 h 4893647"/>
              <a:gd name="connsiteX2" fmla="*/ 1336444 w 10691552"/>
              <a:gd name="connsiteY2" fmla="*/ 0 h 4893647"/>
              <a:gd name="connsiteX3" fmla="*/ 2004666 w 10691552"/>
              <a:gd name="connsiteY3" fmla="*/ 0 h 4893647"/>
              <a:gd name="connsiteX4" fmla="*/ 2352141 w 10691552"/>
              <a:gd name="connsiteY4" fmla="*/ 0 h 4893647"/>
              <a:gd name="connsiteX5" fmla="*/ 3234194 w 10691552"/>
              <a:gd name="connsiteY5" fmla="*/ 0 h 4893647"/>
              <a:gd name="connsiteX6" fmla="*/ 3688585 w 10691552"/>
              <a:gd name="connsiteY6" fmla="*/ 0 h 4893647"/>
              <a:gd name="connsiteX7" fmla="*/ 4249892 w 10691552"/>
              <a:gd name="connsiteY7" fmla="*/ 0 h 4893647"/>
              <a:gd name="connsiteX8" fmla="*/ 4597367 w 10691552"/>
              <a:gd name="connsiteY8" fmla="*/ 0 h 4893647"/>
              <a:gd name="connsiteX9" fmla="*/ 5372505 w 10691552"/>
              <a:gd name="connsiteY9" fmla="*/ 0 h 4893647"/>
              <a:gd name="connsiteX10" fmla="*/ 5826896 w 10691552"/>
              <a:gd name="connsiteY10" fmla="*/ 0 h 4893647"/>
              <a:gd name="connsiteX11" fmla="*/ 6495118 w 10691552"/>
              <a:gd name="connsiteY11" fmla="*/ 0 h 4893647"/>
              <a:gd name="connsiteX12" fmla="*/ 7056424 w 10691552"/>
              <a:gd name="connsiteY12" fmla="*/ 0 h 4893647"/>
              <a:gd name="connsiteX13" fmla="*/ 7617731 w 10691552"/>
              <a:gd name="connsiteY13" fmla="*/ 0 h 4893647"/>
              <a:gd name="connsiteX14" fmla="*/ 8499784 w 10691552"/>
              <a:gd name="connsiteY14" fmla="*/ 0 h 4893647"/>
              <a:gd name="connsiteX15" fmla="*/ 8954175 w 10691552"/>
              <a:gd name="connsiteY15" fmla="*/ 0 h 4893647"/>
              <a:gd name="connsiteX16" fmla="*/ 9622397 w 10691552"/>
              <a:gd name="connsiteY16" fmla="*/ 0 h 4893647"/>
              <a:gd name="connsiteX17" fmla="*/ 9969872 w 10691552"/>
              <a:gd name="connsiteY17" fmla="*/ 0 h 4893647"/>
              <a:gd name="connsiteX18" fmla="*/ 10691552 w 10691552"/>
              <a:gd name="connsiteY18" fmla="*/ 0 h 4893647"/>
              <a:gd name="connsiteX19" fmla="*/ 10691552 w 10691552"/>
              <a:gd name="connsiteY19" fmla="*/ 699092 h 4893647"/>
              <a:gd name="connsiteX20" fmla="*/ 10691552 w 10691552"/>
              <a:gd name="connsiteY20" fmla="*/ 1496058 h 4893647"/>
              <a:gd name="connsiteX21" fmla="*/ 10691552 w 10691552"/>
              <a:gd name="connsiteY21" fmla="*/ 2048341 h 4893647"/>
              <a:gd name="connsiteX22" fmla="*/ 10691552 w 10691552"/>
              <a:gd name="connsiteY22" fmla="*/ 2845306 h 4893647"/>
              <a:gd name="connsiteX23" fmla="*/ 10691552 w 10691552"/>
              <a:gd name="connsiteY23" fmla="*/ 3642272 h 4893647"/>
              <a:gd name="connsiteX24" fmla="*/ 10691552 w 10691552"/>
              <a:gd name="connsiteY24" fmla="*/ 4292428 h 4893647"/>
              <a:gd name="connsiteX25" fmla="*/ 10691552 w 10691552"/>
              <a:gd name="connsiteY25" fmla="*/ 4893647 h 4893647"/>
              <a:gd name="connsiteX26" fmla="*/ 9916414 w 10691552"/>
              <a:gd name="connsiteY26" fmla="*/ 4893647 h 4893647"/>
              <a:gd name="connsiteX27" fmla="*/ 9034361 w 10691552"/>
              <a:gd name="connsiteY27" fmla="*/ 4893647 h 4893647"/>
              <a:gd name="connsiteX28" fmla="*/ 8366139 w 10691552"/>
              <a:gd name="connsiteY28" fmla="*/ 4893647 h 4893647"/>
              <a:gd name="connsiteX29" fmla="*/ 7591002 w 10691552"/>
              <a:gd name="connsiteY29" fmla="*/ 4893647 h 4893647"/>
              <a:gd name="connsiteX30" fmla="*/ 7136611 w 10691552"/>
              <a:gd name="connsiteY30" fmla="*/ 4893647 h 4893647"/>
              <a:gd name="connsiteX31" fmla="*/ 6361473 w 10691552"/>
              <a:gd name="connsiteY31" fmla="*/ 4893647 h 4893647"/>
              <a:gd name="connsiteX32" fmla="*/ 6013998 w 10691552"/>
              <a:gd name="connsiteY32" fmla="*/ 4893647 h 4893647"/>
              <a:gd name="connsiteX33" fmla="*/ 5345776 w 10691552"/>
              <a:gd name="connsiteY33" fmla="*/ 4893647 h 4893647"/>
              <a:gd name="connsiteX34" fmla="*/ 4998301 w 10691552"/>
              <a:gd name="connsiteY34" fmla="*/ 4893647 h 4893647"/>
              <a:gd name="connsiteX35" fmla="*/ 4436994 w 10691552"/>
              <a:gd name="connsiteY35" fmla="*/ 4893647 h 4893647"/>
              <a:gd name="connsiteX36" fmla="*/ 3982603 w 10691552"/>
              <a:gd name="connsiteY36" fmla="*/ 4893647 h 4893647"/>
              <a:gd name="connsiteX37" fmla="*/ 3421297 w 10691552"/>
              <a:gd name="connsiteY37" fmla="*/ 4893647 h 4893647"/>
              <a:gd name="connsiteX38" fmla="*/ 2646159 w 10691552"/>
              <a:gd name="connsiteY38" fmla="*/ 4893647 h 4893647"/>
              <a:gd name="connsiteX39" fmla="*/ 1764106 w 10691552"/>
              <a:gd name="connsiteY39" fmla="*/ 4893647 h 4893647"/>
              <a:gd name="connsiteX40" fmla="*/ 1095884 w 10691552"/>
              <a:gd name="connsiteY40" fmla="*/ 4893647 h 4893647"/>
              <a:gd name="connsiteX41" fmla="*/ 0 w 10691552"/>
              <a:gd name="connsiteY41" fmla="*/ 4893647 h 4893647"/>
              <a:gd name="connsiteX42" fmla="*/ 0 w 10691552"/>
              <a:gd name="connsiteY42" fmla="*/ 4292428 h 4893647"/>
              <a:gd name="connsiteX43" fmla="*/ 0 w 10691552"/>
              <a:gd name="connsiteY43" fmla="*/ 3691208 h 4893647"/>
              <a:gd name="connsiteX44" fmla="*/ 0 w 10691552"/>
              <a:gd name="connsiteY44" fmla="*/ 3138925 h 4893647"/>
              <a:gd name="connsiteX45" fmla="*/ 0 w 10691552"/>
              <a:gd name="connsiteY45" fmla="*/ 2341960 h 4893647"/>
              <a:gd name="connsiteX46" fmla="*/ 0 w 10691552"/>
              <a:gd name="connsiteY46" fmla="*/ 1740740 h 4893647"/>
              <a:gd name="connsiteX47" fmla="*/ 0 w 10691552"/>
              <a:gd name="connsiteY47" fmla="*/ 1188457 h 4893647"/>
              <a:gd name="connsiteX48" fmla="*/ 0 w 10691552"/>
              <a:gd name="connsiteY48"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91552" h="4893647" fill="none" extrusionOk="0">
                <a:moveTo>
                  <a:pt x="0" y="0"/>
                </a:moveTo>
                <a:cubicBezTo>
                  <a:pt x="343585" y="-3527"/>
                  <a:pt x="434943" y="-24696"/>
                  <a:pt x="775138" y="0"/>
                </a:cubicBezTo>
                <a:cubicBezTo>
                  <a:pt x="1115333" y="24696"/>
                  <a:pt x="1128119" y="-6881"/>
                  <a:pt x="1336444" y="0"/>
                </a:cubicBezTo>
                <a:cubicBezTo>
                  <a:pt x="1544769" y="6881"/>
                  <a:pt x="1771115" y="-11887"/>
                  <a:pt x="2004666" y="0"/>
                </a:cubicBezTo>
                <a:cubicBezTo>
                  <a:pt x="2238217" y="11887"/>
                  <a:pt x="2207865" y="12259"/>
                  <a:pt x="2352141" y="0"/>
                </a:cubicBezTo>
                <a:cubicBezTo>
                  <a:pt x="2496418" y="-12259"/>
                  <a:pt x="2818570" y="7341"/>
                  <a:pt x="3234194" y="0"/>
                </a:cubicBezTo>
                <a:cubicBezTo>
                  <a:pt x="3649818" y="-7341"/>
                  <a:pt x="3475285" y="-6124"/>
                  <a:pt x="3688585" y="0"/>
                </a:cubicBezTo>
                <a:cubicBezTo>
                  <a:pt x="3901885" y="6124"/>
                  <a:pt x="4067223" y="-10955"/>
                  <a:pt x="4249892" y="0"/>
                </a:cubicBezTo>
                <a:cubicBezTo>
                  <a:pt x="4432561" y="10955"/>
                  <a:pt x="4433796" y="9721"/>
                  <a:pt x="4597367" y="0"/>
                </a:cubicBezTo>
                <a:cubicBezTo>
                  <a:pt x="4760938" y="-9721"/>
                  <a:pt x="5199089" y="29929"/>
                  <a:pt x="5372505" y="0"/>
                </a:cubicBezTo>
                <a:cubicBezTo>
                  <a:pt x="5545921" y="-29929"/>
                  <a:pt x="5676946" y="11974"/>
                  <a:pt x="5826896" y="0"/>
                </a:cubicBezTo>
                <a:cubicBezTo>
                  <a:pt x="5976846" y="-11974"/>
                  <a:pt x="6276727" y="33314"/>
                  <a:pt x="6495118" y="0"/>
                </a:cubicBezTo>
                <a:cubicBezTo>
                  <a:pt x="6713509" y="-33314"/>
                  <a:pt x="6836711" y="-8988"/>
                  <a:pt x="7056424" y="0"/>
                </a:cubicBezTo>
                <a:cubicBezTo>
                  <a:pt x="7276137" y="8988"/>
                  <a:pt x="7392509" y="27505"/>
                  <a:pt x="7617731" y="0"/>
                </a:cubicBezTo>
                <a:cubicBezTo>
                  <a:pt x="7842953" y="-27505"/>
                  <a:pt x="8186405" y="-4136"/>
                  <a:pt x="8499784" y="0"/>
                </a:cubicBezTo>
                <a:cubicBezTo>
                  <a:pt x="8813163" y="4136"/>
                  <a:pt x="8780272" y="14762"/>
                  <a:pt x="8954175" y="0"/>
                </a:cubicBezTo>
                <a:cubicBezTo>
                  <a:pt x="9128078" y="-14762"/>
                  <a:pt x="9464784" y="14014"/>
                  <a:pt x="9622397" y="0"/>
                </a:cubicBezTo>
                <a:cubicBezTo>
                  <a:pt x="9780010" y="-14014"/>
                  <a:pt x="9859349" y="13764"/>
                  <a:pt x="9969872" y="0"/>
                </a:cubicBezTo>
                <a:cubicBezTo>
                  <a:pt x="10080396" y="-13764"/>
                  <a:pt x="10529182" y="-14172"/>
                  <a:pt x="10691552" y="0"/>
                </a:cubicBezTo>
                <a:cubicBezTo>
                  <a:pt x="10695615" y="157628"/>
                  <a:pt x="10704101" y="457934"/>
                  <a:pt x="10691552" y="699092"/>
                </a:cubicBezTo>
                <a:cubicBezTo>
                  <a:pt x="10679003" y="940250"/>
                  <a:pt x="10702679" y="1229478"/>
                  <a:pt x="10691552" y="1496058"/>
                </a:cubicBezTo>
                <a:cubicBezTo>
                  <a:pt x="10680425" y="1762638"/>
                  <a:pt x="10706817" y="1909793"/>
                  <a:pt x="10691552" y="2048341"/>
                </a:cubicBezTo>
                <a:cubicBezTo>
                  <a:pt x="10676287" y="2186889"/>
                  <a:pt x="10701628" y="2567517"/>
                  <a:pt x="10691552" y="2845306"/>
                </a:cubicBezTo>
                <a:cubicBezTo>
                  <a:pt x="10681476" y="3123096"/>
                  <a:pt x="10710021" y="3357055"/>
                  <a:pt x="10691552" y="3642272"/>
                </a:cubicBezTo>
                <a:cubicBezTo>
                  <a:pt x="10673083" y="3927489"/>
                  <a:pt x="10703594" y="3993981"/>
                  <a:pt x="10691552" y="4292428"/>
                </a:cubicBezTo>
                <a:cubicBezTo>
                  <a:pt x="10679510" y="4590875"/>
                  <a:pt x="10691532" y="4596489"/>
                  <a:pt x="10691552" y="4893647"/>
                </a:cubicBezTo>
                <a:cubicBezTo>
                  <a:pt x="10345433" y="4873490"/>
                  <a:pt x="10191873" y="4885048"/>
                  <a:pt x="9916414" y="4893647"/>
                </a:cubicBezTo>
                <a:cubicBezTo>
                  <a:pt x="9640955" y="4902246"/>
                  <a:pt x="9276374" y="4871631"/>
                  <a:pt x="9034361" y="4893647"/>
                </a:cubicBezTo>
                <a:cubicBezTo>
                  <a:pt x="8792348" y="4915663"/>
                  <a:pt x="8663521" y="4881086"/>
                  <a:pt x="8366139" y="4893647"/>
                </a:cubicBezTo>
                <a:cubicBezTo>
                  <a:pt x="8068757" y="4906208"/>
                  <a:pt x="7836166" y="4882805"/>
                  <a:pt x="7591002" y="4893647"/>
                </a:cubicBezTo>
                <a:cubicBezTo>
                  <a:pt x="7345838" y="4904489"/>
                  <a:pt x="7308645" y="4900995"/>
                  <a:pt x="7136611" y="4893647"/>
                </a:cubicBezTo>
                <a:cubicBezTo>
                  <a:pt x="6964577" y="4886299"/>
                  <a:pt x="6648309" y="4869905"/>
                  <a:pt x="6361473" y="4893647"/>
                </a:cubicBezTo>
                <a:cubicBezTo>
                  <a:pt x="6074637" y="4917389"/>
                  <a:pt x="6176711" y="4886328"/>
                  <a:pt x="6013998" y="4893647"/>
                </a:cubicBezTo>
                <a:cubicBezTo>
                  <a:pt x="5851286" y="4900966"/>
                  <a:pt x="5562522" y="4875412"/>
                  <a:pt x="5345776" y="4893647"/>
                </a:cubicBezTo>
                <a:cubicBezTo>
                  <a:pt x="5129030" y="4911882"/>
                  <a:pt x="5077165" y="4888831"/>
                  <a:pt x="4998301" y="4893647"/>
                </a:cubicBezTo>
                <a:cubicBezTo>
                  <a:pt x="4919437" y="4898463"/>
                  <a:pt x="4622207" y="4882940"/>
                  <a:pt x="4436994" y="4893647"/>
                </a:cubicBezTo>
                <a:cubicBezTo>
                  <a:pt x="4251781" y="4904354"/>
                  <a:pt x="4159582" y="4914824"/>
                  <a:pt x="3982603" y="4893647"/>
                </a:cubicBezTo>
                <a:cubicBezTo>
                  <a:pt x="3805624" y="4872470"/>
                  <a:pt x="3671783" y="4916772"/>
                  <a:pt x="3421297" y="4893647"/>
                </a:cubicBezTo>
                <a:cubicBezTo>
                  <a:pt x="3170811" y="4870522"/>
                  <a:pt x="2882827" y="4871520"/>
                  <a:pt x="2646159" y="4893647"/>
                </a:cubicBezTo>
                <a:cubicBezTo>
                  <a:pt x="2409491" y="4915774"/>
                  <a:pt x="2059281" y="4851601"/>
                  <a:pt x="1764106" y="4893647"/>
                </a:cubicBezTo>
                <a:cubicBezTo>
                  <a:pt x="1468931" y="4935693"/>
                  <a:pt x="1268352" y="4894951"/>
                  <a:pt x="1095884" y="4893647"/>
                </a:cubicBezTo>
                <a:cubicBezTo>
                  <a:pt x="923416" y="4892343"/>
                  <a:pt x="493700" y="4935801"/>
                  <a:pt x="0" y="4893647"/>
                </a:cubicBezTo>
                <a:cubicBezTo>
                  <a:pt x="-12735" y="4604602"/>
                  <a:pt x="-17572" y="4551451"/>
                  <a:pt x="0" y="4292428"/>
                </a:cubicBezTo>
                <a:cubicBezTo>
                  <a:pt x="17572" y="4033405"/>
                  <a:pt x="25773" y="3912468"/>
                  <a:pt x="0" y="3691208"/>
                </a:cubicBezTo>
                <a:cubicBezTo>
                  <a:pt x="-25773" y="3469948"/>
                  <a:pt x="18072" y="3369567"/>
                  <a:pt x="0" y="3138925"/>
                </a:cubicBezTo>
                <a:cubicBezTo>
                  <a:pt x="-18072" y="2908283"/>
                  <a:pt x="8603" y="2720112"/>
                  <a:pt x="0" y="2341960"/>
                </a:cubicBezTo>
                <a:cubicBezTo>
                  <a:pt x="-8603" y="1963809"/>
                  <a:pt x="7344" y="1889529"/>
                  <a:pt x="0" y="1740740"/>
                </a:cubicBezTo>
                <a:cubicBezTo>
                  <a:pt x="-7344" y="1591951"/>
                  <a:pt x="27584" y="1335237"/>
                  <a:pt x="0" y="1188457"/>
                </a:cubicBezTo>
                <a:cubicBezTo>
                  <a:pt x="-27584" y="1041677"/>
                  <a:pt x="58426" y="588042"/>
                  <a:pt x="0" y="0"/>
                </a:cubicBezTo>
                <a:close/>
              </a:path>
              <a:path w="10691552" h="4893647" stroke="0" extrusionOk="0">
                <a:moveTo>
                  <a:pt x="0" y="0"/>
                </a:moveTo>
                <a:cubicBezTo>
                  <a:pt x="305386" y="37458"/>
                  <a:pt x="624521" y="16559"/>
                  <a:pt x="882053" y="0"/>
                </a:cubicBezTo>
                <a:cubicBezTo>
                  <a:pt x="1139585" y="-16559"/>
                  <a:pt x="1359244" y="-23326"/>
                  <a:pt x="1550275" y="0"/>
                </a:cubicBezTo>
                <a:cubicBezTo>
                  <a:pt x="1741306" y="23326"/>
                  <a:pt x="1892505" y="1405"/>
                  <a:pt x="2218497" y="0"/>
                </a:cubicBezTo>
                <a:cubicBezTo>
                  <a:pt x="2544489" y="-1405"/>
                  <a:pt x="2522217" y="-2432"/>
                  <a:pt x="2672888" y="0"/>
                </a:cubicBezTo>
                <a:cubicBezTo>
                  <a:pt x="2823559" y="2432"/>
                  <a:pt x="3167065" y="-7602"/>
                  <a:pt x="3554941" y="0"/>
                </a:cubicBezTo>
                <a:cubicBezTo>
                  <a:pt x="3942817" y="7602"/>
                  <a:pt x="3803386" y="9281"/>
                  <a:pt x="3902416" y="0"/>
                </a:cubicBezTo>
                <a:cubicBezTo>
                  <a:pt x="4001446" y="-9281"/>
                  <a:pt x="4305652" y="33034"/>
                  <a:pt x="4677554" y="0"/>
                </a:cubicBezTo>
                <a:cubicBezTo>
                  <a:pt x="5049456" y="-33034"/>
                  <a:pt x="4995673" y="16213"/>
                  <a:pt x="5238860" y="0"/>
                </a:cubicBezTo>
                <a:cubicBezTo>
                  <a:pt x="5482047" y="-16213"/>
                  <a:pt x="5884420" y="3657"/>
                  <a:pt x="6120914" y="0"/>
                </a:cubicBezTo>
                <a:cubicBezTo>
                  <a:pt x="6357408" y="-3657"/>
                  <a:pt x="6749584" y="-27216"/>
                  <a:pt x="7002967" y="0"/>
                </a:cubicBezTo>
                <a:cubicBezTo>
                  <a:pt x="7256350" y="27216"/>
                  <a:pt x="7477833" y="-17918"/>
                  <a:pt x="7778104" y="0"/>
                </a:cubicBezTo>
                <a:cubicBezTo>
                  <a:pt x="8078375" y="17918"/>
                  <a:pt x="7974594" y="-6147"/>
                  <a:pt x="8125580" y="0"/>
                </a:cubicBezTo>
                <a:cubicBezTo>
                  <a:pt x="8276566" y="6147"/>
                  <a:pt x="8597743" y="-20987"/>
                  <a:pt x="8900717" y="0"/>
                </a:cubicBezTo>
                <a:cubicBezTo>
                  <a:pt x="9203691" y="20987"/>
                  <a:pt x="9256120" y="-17655"/>
                  <a:pt x="9355108" y="0"/>
                </a:cubicBezTo>
                <a:cubicBezTo>
                  <a:pt x="9454096" y="17655"/>
                  <a:pt x="9558016" y="2700"/>
                  <a:pt x="9702583" y="0"/>
                </a:cubicBezTo>
                <a:cubicBezTo>
                  <a:pt x="9847150" y="-2700"/>
                  <a:pt x="10267734" y="529"/>
                  <a:pt x="10691552" y="0"/>
                </a:cubicBezTo>
                <a:cubicBezTo>
                  <a:pt x="10721897" y="367332"/>
                  <a:pt x="10679015" y="422727"/>
                  <a:pt x="10691552" y="748029"/>
                </a:cubicBezTo>
                <a:cubicBezTo>
                  <a:pt x="10704089" y="1073331"/>
                  <a:pt x="10695343" y="1258961"/>
                  <a:pt x="10691552" y="1496058"/>
                </a:cubicBezTo>
                <a:cubicBezTo>
                  <a:pt x="10687761" y="1733155"/>
                  <a:pt x="10710745" y="1923662"/>
                  <a:pt x="10691552" y="2293023"/>
                </a:cubicBezTo>
                <a:cubicBezTo>
                  <a:pt x="10672359" y="2662385"/>
                  <a:pt x="10690044" y="2777054"/>
                  <a:pt x="10691552" y="2943179"/>
                </a:cubicBezTo>
                <a:cubicBezTo>
                  <a:pt x="10693060" y="3109304"/>
                  <a:pt x="10699149" y="3355178"/>
                  <a:pt x="10691552" y="3495462"/>
                </a:cubicBezTo>
                <a:cubicBezTo>
                  <a:pt x="10683955" y="3635746"/>
                  <a:pt x="10701085" y="3886073"/>
                  <a:pt x="10691552" y="4194555"/>
                </a:cubicBezTo>
                <a:cubicBezTo>
                  <a:pt x="10682019" y="4503037"/>
                  <a:pt x="10663212" y="4749389"/>
                  <a:pt x="10691552" y="4893647"/>
                </a:cubicBezTo>
                <a:cubicBezTo>
                  <a:pt x="10513153" y="4901179"/>
                  <a:pt x="10333978" y="4900914"/>
                  <a:pt x="10237161" y="4893647"/>
                </a:cubicBezTo>
                <a:cubicBezTo>
                  <a:pt x="10140344" y="4886380"/>
                  <a:pt x="10024783" y="4896545"/>
                  <a:pt x="9889686" y="4893647"/>
                </a:cubicBezTo>
                <a:cubicBezTo>
                  <a:pt x="9754590" y="4890749"/>
                  <a:pt x="9411227" y="4887963"/>
                  <a:pt x="9221464" y="4893647"/>
                </a:cubicBezTo>
                <a:cubicBezTo>
                  <a:pt x="9031701" y="4899331"/>
                  <a:pt x="8650441" y="4922878"/>
                  <a:pt x="8446326" y="4893647"/>
                </a:cubicBezTo>
                <a:cubicBezTo>
                  <a:pt x="8242211" y="4864416"/>
                  <a:pt x="8009814" y="4870731"/>
                  <a:pt x="7778104" y="4893647"/>
                </a:cubicBezTo>
                <a:cubicBezTo>
                  <a:pt x="7546394" y="4916563"/>
                  <a:pt x="7434658" y="4890379"/>
                  <a:pt x="7323713" y="4893647"/>
                </a:cubicBezTo>
                <a:cubicBezTo>
                  <a:pt x="7212768" y="4896915"/>
                  <a:pt x="7011564" y="4872396"/>
                  <a:pt x="6762407" y="4893647"/>
                </a:cubicBezTo>
                <a:cubicBezTo>
                  <a:pt x="6513250" y="4914898"/>
                  <a:pt x="6146393" y="4880098"/>
                  <a:pt x="5987269" y="4893647"/>
                </a:cubicBezTo>
                <a:cubicBezTo>
                  <a:pt x="5828145" y="4907196"/>
                  <a:pt x="5568212" y="4901882"/>
                  <a:pt x="5425963" y="4893647"/>
                </a:cubicBezTo>
                <a:cubicBezTo>
                  <a:pt x="5283714" y="4885412"/>
                  <a:pt x="4919203" y="4920061"/>
                  <a:pt x="4650825" y="4893647"/>
                </a:cubicBezTo>
                <a:cubicBezTo>
                  <a:pt x="4382447" y="4867233"/>
                  <a:pt x="4356518" y="4906289"/>
                  <a:pt x="4196434" y="4893647"/>
                </a:cubicBezTo>
                <a:cubicBezTo>
                  <a:pt x="4036350" y="4881005"/>
                  <a:pt x="3781776" y="4897105"/>
                  <a:pt x="3528212" y="4893647"/>
                </a:cubicBezTo>
                <a:cubicBezTo>
                  <a:pt x="3274648" y="4890189"/>
                  <a:pt x="3258489" y="4890814"/>
                  <a:pt x="3180737" y="4893647"/>
                </a:cubicBezTo>
                <a:cubicBezTo>
                  <a:pt x="3102986" y="4896480"/>
                  <a:pt x="2594101" y="4865293"/>
                  <a:pt x="2405599" y="4893647"/>
                </a:cubicBezTo>
                <a:cubicBezTo>
                  <a:pt x="2217097" y="4922001"/>
                  <a:pt x="1873244" y="4880875"/>
                  <a:pt x="1630462" y="4893647"/>
                </a:cubicBezTo>
                <a:cubicBezTo>
                  <a:pt x="1387680" y="4906419"/>
                  <a:pt x="1266205" y="4873588"/>
                  <a:pt x="1069155" y="4893647"/>
                </a:cubicBezTo>
                <a:cubicBezTo>
                  <a:pt x="872105" y="4913706"/>
                  <a:pt x="849729" y="4890925"/>
                  <a:pt x="721680" y="4893647"/>
                </a:cubicBezTo>
                <a:cubicBezTo>
                  <a:pt x="593631" y="4896369"/>
                  <a:pt x="168617" y="4927755"/>
                  <a:pt x="0" y="4893647"/>
                </a:cubicBezTo>
                <a:cubicBezTo>
                  <a:pt x="3189" y="4691610"/>
                  <a:pt x="16838" y="4389965"/>
                  <a:pt x="0" y="4145618"/>
                </a:cubicBezTo>
                <a:cubicBezTo>
                  <a:pt x="-16838" y="3901271"/>
                  <a:pt x="12135" y="3756195"/>
                  <a:pt x="0" y="3593335"/>
                </a:cubicBezTo>
                <a:cubicBezTo>
                  <a:pt x="-12135" y="3430475"/>
                  <a:pt x="-24584" y="3100386"/>
                  <a:pt x="0" y="2845306"/>
                </a:cubicBezTo>
                <a:cubicBezTo>
                  <a:pt x="24584" y="2590226"/>
                  <a:pt x="10696" y="2349110"/>
                  <a:pt x="0" y="2146214"/>
                </a:cubicBezTo>
                <a:cubicBezTo>
                  <a:pt x="-10696" y="1943318"/>
                  <a:pt x="-15359" y="1560826"/>
                  <a:pt x="0" y="1349248"/>
                </a:cubicBezTo>
                <a:cubicBezTo>
                  <a:pt x="15359" y="1137670"/>
                  <a:pt x="12003" y="625282"/>
                  <a:pt x="0" y="0"/>
                </a:cubicBezTo>
                <a:close/>
              </a:path>
            </a:pathLst>
          </a:custGeom>
          <a:solidFill>
            <a:schemeClr val="lt1">
              <a:alpha val="71000"/>
            </a:schemeClr>
          </a:solidFill>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just">
              <a:defRPr sz="2600" b="1">
                <a:solidFill>
                  <a:srgbClr val="002060"/>
                </a:solidFill>
                <a:latin typeface="UTM Avo" panose="020406030505060202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solidFill>
                  <a:schemeClr val="tx1"/>
                </a:solidFill>
              </a:rPr>
              <a:t>	</a:t>
            </a:r>
            <a:r>
              <a:rPr lang="vi-VN">
                <a:solidFill>
                  <a:schemeClr val="tx1"/>
                </a:solidFill>
              </a:rPr>
              <a:t>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a:t>
            </a:r>
            <a:r>
              <a:rPr lang="en-US">
                <a:solidFill>
                  <a:schemeClr val="tx1"/>
                </a:solidFill>
              </a:rPr>
              <a:t>ỏ</a:t>
            </a:r>
            <a:r>
              <a:rPr lang="vi-VN">
                <a:solidFill>
                  <a:schemeClr val="tx1"/>
                </a:solidFill>
              </a:rPr>
              <a:t>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a:t>
            </a:r>
            <a:endParaRPr lang="en-US">
              <a:solidFill>
                <a:schemeClr val="tx1"/>
              </a:solidFill>
            </a:endParaRPr>
          </a:p>
          <a:p>
            <a:r>
              <a:rPr lang="vi-VN">
                <a:solidFill>
                  <a:schemeClr val="tx1"/>
                </a:solidFill>
              </a:rPr>
              <a:t>sử: Hồng Bàng, Lạc Long, Trưng Trắc, Trưng Nhị,</a:t>
            </a:r>
            <a:r>
              <a:rPr lang="en-US">
                <a:solidFill>
                  <a:schemeClr val="tx1"/>
                </a:solidFill>
              </a:rPr>
              <a:t> </a:t>
            </a:r>
            <a:r>
              <a:rPr lang="vi-VN">
                <a:solidFill>
                  <a:schemeClr val="tx1"/>
                </a:solidFill>
              </a:rPr>
              <a:t>...</a:t>
            </a:r>
            <a:endParaRPr lang="en-US" dirty="0">
              <a:solidFill>
                <a:schemeClr val="tx1"/>
              </a:solidFill>
            </a:endParaRPr>
          </a:p>
        </p:txBody>
      </p:sp>
      <p:pic>
        <p:nvPicPr>
          <p:cNvPr id="2" name="Picture 1">
            <a:extLst>
              <a:ext uri="{FF2B5EF4-FFF2-40B4-BE49-F238E27FC236}">
                <a16:creationId xmlns:a16="http://schemas.microsoft.com/office/drawing/2014/main" id="{4E33200C-8526-4C1F-A77D-9F9DC4FF070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6" b="91848" l="0" r="100000">
                        <a14:backgroundMark x1="5300" y1="9348" x2="36500" y2="7500"/>
                        <a14:backgroundMark x1="54700" y1="14783" x2="99700" y2="20652"/>
                        <a14:backgroundMark x1="75200" y1="11630" x2="91300" y2="5543"/>
                        <a14:backgroundMark x1="63700" y1="3043" x2="54900" y2="978"/>
                        <a14:backgroundMark x1="46200" y1="5326" x2="26400" y2="32717"/>
                        <a14:backgroundMark x1="57100" y1="24239" x2="91500" y2="29239"/>
                        <a14:backgroundMark x1="88600" y1="35000" x2="94700" y2="57826"/>
                        <a14:backgroundMark x1="76200" y1="33587" x2="77000" y2="54891"/>
                        <a14:backgroundMark x1="67500" y1="45435" x2="68900" y2="58370"/>
                        <a14:backgroundMark x1="2000" y1="59783" x2="5700" y2="75870"/>
                        <a14:backgroundMark x1="45000" y1="89348" x2="64500" y2="85109"/>
                        <a14:backgroundMark x1="73900" y1="89348" x2="86900" y2="90761"/>
                        <a14:backgroundMark x1="95600" y1="84348" x2="86100" y2="89457"/>
                        <a14:backgroundMark x1="78000" y1="84130" x2="80500" y2="82174"/>
                        <a14:backgroundMark x1="97700" y1="72065" x2="98900" y2="70000"/>
                        <a14:backgroundMark x1="3600" y1="90652" x2="19300" y2="90000"/>
                        <a14:backgroundMark x1="31100" y1="90326" x2="28600" y2="91304"/>
                      </a14:backgroundRemoval>
                    </a14:imgEffect>
                  </a14:imgLayer>
                </a14:imgProps>
              </a:ext>
              <a:ext uri="{28A0092B-C50C-407E-A947-70E740481C1C}">
                <a14:useLocalDpi xmlns:a14="http://schemas.microsoft.com/office/drawing/2010/main" val="0"/>
              </a:ext>
            </a:extLst>
          </a:blip>
          <a:srcRect b="8817"/>
          <a:stretch/>
        </p:blipFill>
        <p:spPr>
          <a:xfrm>
            <a:off x="10430746" y="5271560"/>
            <a:ext cx="1761254" cy="1529024"/>
          </a:xfrm>
          <a:prstGeom prst="rect">
            <a:avLst/>
          </a:prstGeom>
        </p:spPr>
      </p:pic>
      <p:sp>
        <p:nvSpPr>
          <p:cNvPr id="13" name="TextBox 12">
            <a:extLst>
              <a:ext uri="{FF2B5EF4-FFF2-40B4-BE49-F238E27FC236}">
                <a16:creationId xmlns:a16="http://schemas.microsoft.com/office/drawing/2014/main" id="{93634FF9-A034-4ACE-B810-1335FC8D5894}"/>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505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par>
                          <p:cTn id="26" fill="hold">
                            <p:stCondLst>
                              <p:cond delay="3500"/>
                            </p:stCondLst>
                            <p:childTnLst>
                              <p:par>
                                <p:cTn id="27" presetID="26"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childTnLst>
                          </p:cTn>
                        </p:par>
                        <p:par>
                          <p:cTn id="43" fill="hold">
                            <p:stCondLst>
                              <p:cond delay="5500"/>
                            </p:stCondLst>
                            <p:childTnLst>
                              <p:par>
                                <p:cTn id="44" presetID="26"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80">
                                          <p:stCondLst>
                                            <p:cond delay="0"/>
                                          </p:stCondLst>
                                        </p:cTn>
                                        <p:tgtEl>
                                          <p:spTgt spid="8"/>
                                        </p:tgtEl>
                                      </p:cBhvr>
                                    </p:animEffect>
                                    <p:anim calcmode="lin" valueType="num">
                                      <p:cBhvr>
                                        <p:cTn id="4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2" dur="26">
                                          <p:stCondLst>
                                            <p:cond delay="650"/>
                                          </p:stCondLst>
                                        </p:cTn>
                                        <p:tgtEl>
                                          <p:spTgt spid="8"/>
                                        </p:tgtEl>
                                      </p:cBhvr>
                                      <p:to x="100000" y="60000"/>
                                    </p:animScale>
                                    <p:animScale>
                                      <p:cBhvr>
                                        <p:cTn id="53" dur="166" decel="50000">
                                          <p:stCondLst>
                                            <p:cond delay="676"/>
                                          </p:stCondLst>
                                        </p:cTn>
                                        <p:tgtEl>
                                          <p:spTgt spid="8"/>
                                        </p:tgtEl>
                                      </p:cBhvr>
                                      <p:to x="100000" y="100000"/>
                                    </p:animScale>
                                    <p:animScale>
                                      <p:cBhvr>
                                        <p:cTn id="54" dur="26">
                                          <p:stCondLst>
                                            <p:cond delay="1312"/>
                                          </p:stCondLst>
                                        </p:cTn>
                                        <p:tgtEl>
                                          <p:spTgt spid="8"/>
                                        </p:tgtEl>
                                      </p:cBhvr>
                                      <p:to x="100000" y="80000"/>
                                    </p:animScale>
                                    <p:animScale>
                                      <p:cBhvr>
                                        <p:cTn id="55" dur="166" decel="50000">
                                          <p:stCondLst>
                                            <p:cond delay="1338"/>
                                          </p:stCondLst>
                                        </p:cTn>
                                        <p:tgtEl>
                                          <p:spTgt spid="8"/>
                                        </p:tgtEl>
                                      </p:cBhvr>
                                      <p:to x="100000" y="100000"/>
                                    </p:animScale>
                                    <p:animScale>
                                      <p:cBhvr>
                                        <p:cTn id="56" dur="26">
                                          <p:stCondLst>
                                            <p:cond delay="1642"/>
                                          </p:stCondLst>
                                        </p:cTn>
                                        <p:tgtEl>
                                          <p:spTgt spid="8"/>
                                        </p:tgtEl>
                                      </p:cBhvr>
                                      <p:to x="100000" y="90000"/>
                                    </p:animScale>
                                    <p:animScale>
                                      <p:cBhvr>
                                        <p:cTn id="57" dur="166" decel="50000">
                                          <p:stCondLst>
                                            <p:cond delay="1668"/>
                                          </p:stCondLst>
                                        </p:cTn>
                                        <p:tgtEl>
                                          <p:spTgt spid="8"/>
                                        </p:tgtEl>
                                      </p:cBhvr>
                                      <p:to x="100000" y="100000"/>
                                    </p:animScale>
                                    <p:animScale>
                                      <p:cBhvr>
                                        <p:cTn id="58" dur="26">
                                          <p:stCondLst>
                                            <p:cond delay="1808"/>
                                          </p:stCondLst>
                                        </p:cTn>
                                        <p:tgtEl>
                                          <p:spTgt spid="8"/>
                                        </p:tgtEl>
                                      </p:cBhvr>
                                      <p:to x="100000" y="95000"/>
                                    </p:animScale>
                                    <p:animScale>
                                      <p:cBhvr>
                                        <p:cTn id="59" dur="166" decel="50000">
                                          <p:stCondLst>
                                            <p:cond delay="1834"/>
                                          </p:stCondLst>
                                        </p:cTn>
                                        <p:tgtEl>
                                          <p:spTgt spid="8"/>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randombar(horizontal)">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5BB688-7063-497B-8730-4B847E7B878A}"/>
              </a:ext>
            </a:extLst>
          </p:cNvPr>
          <p:cNvPicPr>
            <a:picLocks noChangeAspect="1"/>
          </p:cNvPicPr>
          <p:nvPr/>
        </p:nvPicPr>
        <p:blipFill rotWithShape="1">
          <a:blip r:embed="rId4"/>
          <a:srcRect t="62611"/>
          <a:stretch/>
        </p:blipFill>
        <p:spPr>
          <a:xfrm>
            <a:off x="0" y="5326912"/>
            <a:ext cx="12192000" cy="2268617"/>
          </a:xfrm>
          <a:prstGeom prst="rect">
            <a:avLst/>
          </a:prstGeom>
        </p:spPr>
      </p:pic>
      <p:pic>
        <p:nvPicPr>
          <p:cNvPr id="15" name="Picture 14">
            <a:extLst>
              <a:ext uri="{FF2B5EF4-FFF2-40B4-BE49-F238E27FC236}">
                <a16:creationId xmlns:a16="http://schemas.microsoft.com/office/drawing/2014/main" id="{B544326C-B156-4F9B-A4BE-C618E5B1B00C}"/>
              </a:ext>
            </a:extLst>
          </p:cNvPr>
          <p:cNvPicPr>
            <a:picLocks noChangeAspect="1"/>
          </p:cNvPicPr>
          <p:nvPr/>
        </p:nvPicPr>
        <p:blipFill>
          <a:blip r:embed="rId5">
            <a:lum bright="70000" contrast="-70000"/>
          </a:blip>
          <a:stretch>
            <a:fillRect/>
          </a:stretch>
        </p:blipFill>
        <p:spPr>
          <a:xfrm flipH="1">
            <a:off x="0" y="264874"/>
            <a:ext cx="2417418" cy="2417418"/>
          </a:xfrm>
          <a:prstGeom prst="rect">
            <a:avLst/>
          </a:prstGeom>
        </p:spPr>
      </p:pic>
      <p:pic>
        <p:nvPicPr>
          <p:cNvPr id="3" name="图片 2">
            <a:extLst>
              <a:ext uri="{FF2B5EF4-FFF2-40B4-BE49-F238E27FC236}">
                <a16:creationId xmlns:a16="http://schemas.microsoft.com/office/drawing/2014/main" id="{CFCB9A1F-7BF2-0148-AD4D-5BB9005CE5C2}"/>
              </a:ext>
            </a:extLst>
          </p:cNvPr>
          <p:cNvPicPr>
            <a:picLocks noChangeAspect="1"/>
          </p:cNvPicPr>
          <p:nvPr/>
        </p:nvPicPr>
        <p:blipFill>
          <a:blip r:embed="rId6"/>
          <a:stretch>
            <a:fillRect/>
          </a:stretch>
        </p:blipFill>
        <p:spPr>
          <a:xfrm>
            <a:off x="49807" y="4570983"/>
            <a:ext cx="3421117" cy="2455873"/>
          </a:xfrm>
          <a:prstGeom prst="rect">
            <a:avLst/>
          </a:prstGeom>
        </p:spPr>
      </p:pic>
      <p:grpSp>
        <p:nvGrpSpPr>
          <p:cNvPr id="2" name="Group 1">
            <a:extLst>
              <a:ext uri="{FF2B5EF4-FFF2-40B4-BE49-F238E27FC236}">
                <a16:creationId xmlns:a16="http://schemas.microsoft.com/office/drawing/2014/main" id="{088F93B4-FE03-4469-9AEA-F75C51B2B9D4}"/>
              </a:ext>
            </a:extLst>
          </p:cNvPr>
          <p:cNvGrpSpPr/>
          <p:nvPr/>
        </p:nvGrpSpPr>
        <p:grpSpPr>
          <a:xfrm>
            <a:off x="-117898" y="762351"/>
            <a:ext cx="5748544" cy="1447933"/>
            <a:chOff x="-117898" y="762351"/>
            <a:chExt cx="5748544" cy="1447933"/>
          </a:xfrm>
        </p:grpSpPr>
        <p:sp>
          <p:nvSpPr>
            <p:cNvPr id="13" name="TextBox 12">
              <a:extLst>
                <a:ext uri="{FF2B5EF4-FFF2-40B4-BE49-F238E27FC236}">
                  <a16:creationId xmlns:a16="http://schemas.microsoft.com/office/drawing/2014/main" id="{F84C5EF0-72B0-4D14-91CE-BE86E9CDF22E}"/>
                </a:ext>
              </a:extLst>
            </p:cNvPr>
            <p:cNvSpPr txBox="1"/>
            <p:nvPr/>
          </p:nvSpPr>
          <p:spPr>
            <a:xfrm>
              <a:off x="-58906" y="763734"/>
              <a:ext cx="5689552" cy="1446550"/>
            </a:xfrm>
            <a:prstGeom prst="rect">
              <a:avLst/>
            </a:prstGeom>
            <a:noFill/>
          </p:spPr>
          <p:txBody>
            <a:bodyPr wrap="square" rtlCol="0">
              <a:spAutoFit/>
            </a:bodyPr>
            <a:lstStyle/>
            <a:p>
              <a:pPr algn="ctr"/>
              <a:r>
                <a:rPr lang="en-US" sz="8800" dirty="0" err="1">
                  <a:solidFill>
                    <a:schemeClr val="bg1">
                      <a:lumMod val="85000"/>
                    </a:schemeClr>
                  </a:solidFill>
                  <a:latin typeface="UVN Hai Long" panose="020D0800030108070604" pitchFamily="34" charset="0"/>
                </a:rPr>
                <a:t>Vẽ</a:t>
              </a:r>
              <a:r>
                <a:rPr lang="en-US" sz="8800" dirty="0">
                  <a:solidFill>
                    <a:schemeClr val="bg1">
                      <a:lumMod val="85000"/>
                    </a:schemeClr>
                  </a:solidFill>
                  <a:latin typeface="UVN Hai Long" panose="020D0800030108070604" pitchFamily="34" charset="0"/>
                </a:rPr>
                <a:t> </a:t>
              </a:r>
              <a:r>
                <a:rPr lang="en-US" sz="8800" dirty="0" err="1">
                  <a:solidFill>
                    <a:schemeClr val="bg1">
                      <a:lumMod val="85000"/>
                    </a:schemeClr>
                  </a:solidFill>
                  <a:latin typeface="UVN Hai Long" panose="020D0800030108070604" pitchFamily="34" charset="0"/>
                </a:rPr>
                <a:t>trứng</a:t>
              </a:r>
              <a:endParaRPr lang="en-US" sz="8800" dirty="0">
                <a:solidFill>
                  <a:schemeClr val="bg1">
                    <a:lumMod val="85000"/>
                  </a:schemeClr>
                </a:solidFill>
                <a:latin typeface="UVN Hai Long" panose="020D0800030108070604" pitchFamily="34" charset="0"/>
              </a:endParaRPr>
            </a:p>
          </p:txBody>
        </p:sp>
        <p:sp>
          <p:nvSpPr>
            <p:cNvPr id="14" name="TextBox 13">
              <a:extLst>
                <a:ext uri="{FF2B5EF4-FFF2-40B4-BE49-F238E27FC236}">
                  <a16:creationId xmlns:a16="http://schemas.microsoft.com/office/drawing/2014/main" id="{8D5C442E-0391-4C59-A4F2-FF21EE5D0E1F}"/>
                </a:ext>
              </a:extLst>
            </p:cNvPr>
            <p:cNvSpPr txBox="1"/>
            <p:nvPr/>
          </p:nvSpPr>
          <p:spPr>
            <a:xfrm>
              <a:off x="-117898" y="762351"/>
              <a:ext cx="5689552"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dirty="0" err="1">
                  <a:solidFill>
                    <a:srgbClr val="1758B4"/>
                  </a:solidFill>
                  <a:latin typeface="UVN Hai Long" panose="020D0800030108070604" pitchFamily="34" charset="0"/>
                </a:rPr>
                <a:t>Vẽ</a:t>
              </a:r>
              <a:r>
                <a:rPr lang="en-US" sz="8800" dirty="0">
                  <a:solidFill>
                    <a:srgbClr val="1758B4"/>
                  </a:solidFill>
                  <a:latin typeface="UVN Hai Long" panose="020D0800030108070604" pitchFamily="34" charset="0"/>
                </a:rPr>
                <a:t> </a:t>
              </a:r>
              <a:r>
                <a:rPr lang="en-US" sz="8800" dirty="0" err="1">
                  <a:solidFill>
                    <a:srgbClr val="1758B4"/>
                  </a:solidFill>
                  <a:latin typeface="UVN Hai Long" panose="020D0800030108070604" pitchFamily="34" charset="0"/>
                </a:rPr>
                <a:t>trứng</a:t>
              </a:r>
              <a:endParaRPr lang="en-US" sz="8800" dirty="0">
                <a:solidFill>
                  <a:srgbClr val="1758B4"/>
                </a:solidFill>
                <a:latin typeface="UVN Hai Long" panose="020D0800030108070604" pitchFamily="34" charset="0"/>
              </a:endParaRPr>
            </a:p>
          </p:txBody>
        </p:sp>
      </p:grpSp>
      <p:pic>
        <p:nvPicPr>
          <p:cNvPr id="7" name="Picture 6" descr="Arrow&#10;&#10;Description automatically generated">
            <a:hlinkClick r:id="rId7" action="ppaction://hlinksldjump"/>
            <a:extLst>
              <a:ext uri="{FF2B5EF4-FFF2-40B4-BE49-F238E27FC236}">
                <a16:creationId xmlns:a16="http://schemas.microsoft.com/office/drawing/2014/main" id="{64E29FD1-562E-40A1-9D5A-991935D69A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1406" y="5186704"/>
            <a:ext cx="1529024" cy="1529024"/>
          </a:xfrm>
          <a:prstGeom prst="rect">
            <a:avLst/>
          </a:prstGeom>
        </p:spPr>
      </p:pic>
      <p:sp>
        <p:nvSpPr>
          <p:cNvPr id="10" name="TextBox 9">
            <a:extLst>
              <a:ext uri="{FF2B5EF4-FFF2-40B4-BE49-F238E27FC236}">
                <a16:creationId xmlns:a16="http://schemas.microsoft.com/office/drawing/2014/main" id="{7921E6CA-6927-4F2D-92E9-0F5F7E1F478C}"/>
              </a:ext>
            </a:extLst>
          </p:cNvPr>
          <p:cNvSpPr txBox="1"/>
          <p:nvPr/>
        </p:nvSpPr>
        <p:spPr>
          <a:xfrm>
            <a:off x="1973200" y="1988554"/>
            <a:ext cx="8889721" cy="3539430"/>
          </a:xfrm>
          <a:prstGeom prst="rect">
            <a:avLst/>
          </a:prstGeom>
          <a:noFill/>
        </p:spPr>
        <p:txBody>
          <a:bodyPr wrap="square">
            <a:spAutoFit/>
          </a:bodyPr>
          <a:lstStyle/>
          <a:p>
            <a:pPr algn="just"/>
            <a:r>
              <a:rPr lang="en-US" sz="2800" b="1">
                <a:solidFill>
                  <a:srgbClr val="000000"/>
                </a:solidFill>
                <a:latin typeface="Arial" panose="020B0604020202020204" pitchFamily="34" charset="0"/>
                <a:cs typeface="Arial" panose="020B0604020202020204" pitchFamily="34" charset="0"/>
              </a:rPr>
              <a:t> 	</a:t>
            </a:r>
            <a:r>
              <a:rPr lang="vi-VN" sz="2800" b="1">
                <a:solidFill>
                  <a:srgbClr val="000000"/>
                </a:solidFill>
                <a:latin typeface="Arial" panose="020B0604020202020204" pitchFamily="34" charset="0"/>
                <a:cs typeface="Arial" panose="020B0604020202020204" pitchFamily="34" charset="0"/>
              </a:rPr>
              <a:t>Lê-ô-nác-đô hiểu ra và miệt mài tập vẽ.</a:t>
            </a:r>
            <a:endParaRPr lang="en-US" sz="2800" b="1">
              <a:solidFill>
                <a:srgbClr val="000000"/>
              </a:solidFill>
              <a:latin typeface="Arial" panose="020B0604020202020204" pitchFamily="34" charset="0"/>
              <a:cs typeface="Arial" panose="020B0604020202020204" pitchFamily="34" charset="0"/>
            </a:endParaRPr>
          </a:p>
          <a:p>
            <a:pPr algn="just"/>
            <a:r>
              <a:rPr lang="en-US" sz="2800" b="1">
                <a:solidFill>
                  <a:srgbClr val="000000"/>
                </a:solidFill>
                <a:latin typeface="Arial" panose="020B0604020202020204" pitchFamily="34" charset="0"/>
                <a:cs typeface="Arial" panose="020B0604020202020204" pitchFamily="34" charset="0"/>
              </a:rPr>
              <a:t>          </a:t>
            </a:r>
            <a:r>
              <a:rPr lang="vi-VN" sz="2800" b="1">
                <a:solidFill>
                  <a:srgbClr val="000000"/>
                </a:solidFill>
                <a:latin typeface="Arial" panose="020B0604020202020204" pitchFamily="34" charset="0"/>
                <a:cs typeface="Arial" panose="020B0604020202020204" pitchFamily="34" charset="0"/>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C762DD3-1C3B-4728-821B-133DD655DDE4}"/>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43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8997790" y="3260563"/>
            <a:ext cx="6431097" cy="660586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9834" y="3549497"/>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60534"/>
          <a:stretch/>
        </p:blipFill>
        <p:spPr>
          <a:xfrm>
            <a:off x="7323841" y="343553"/>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3">
            <a:extLst>
              <a:ext uri="{28A0092B-C50C-407E-A947-70E740481C1C}">
                <a14:useLocalDpi xmlns:a14="http://schemas.microsoft.com/office/drawing/2010/main" val="0"/>
              </a:ext>
            </a:extLst>
          </a:blip>
          <a:srcRect t="67097" r="82751" b="17132"/>
          <a:stretch/>
        </p:blipFill>
        <p:spPr>
          <a:xfrm>
            <a:off x="9411631" y="2279366"/>
            <a:ext cx="2820018" cy="3385028"/>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615112" y="73482"/>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3">
            <a:extLst>
              <a:ext uri="{28A0092B-C50C-407E-A947-70E740481C1C}">
                <a14:useLocalDpi xmlns:a14="http://schemas.microsoft.com/office/drawing/2010/main" val="0"/>
              </a:ext>
            </a:extLst>
          </a:blip>
          <a:srcRect t="83441" r="82939" b="3158"/>
          <a:stretch/>
        </p:blipFill>
        <p:spPr>
          <a:xfrm>
            <a:off x="70627" y="246707"/>
            <a:ext cx="815218" cy="840712"/>
          </a:xfrm>
          <a:prstGeom prst="rect">
            <a:avLst/>
          </a:prstGeom>
        </p:spPr>
      </p:pic>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3">
            <a:extLst>
              <a:ext uri="{28A0092B-C50C-407E-A947-70E740481C1C}">
                <a14:useLocalDpi xmlns:a14="http://schemas.microsoft.com/office/drawing/2010/main" val="0"/>
              </a:ext>
            </a:extLst>
          </a:blip>
          <a:srcRect l="35507" t="68564" r="52475" b="21243"/>
          <a:stretch/>
        </p:blipFill>
        <p:spPr>
          <a:xfrm>
            <a:off x="70627" y="5460316"/>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5241697" y="5794714"/>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3">
            <a:extLst>
              <a:ext uri="{28A0092B-C50C-407E-A947-70E740481C1C}">
                <a14:useLocalDpi xmlns:a14="http://schemas.microsoft.com/office/drawing/2010/main" val="0"/>
              </a:ext>
            </a:extLst>
          </a:blip>
          <a:srcRect l="21578" t="91326" r="67693" b="1072"/>
          <a:stretch/>
        </p:blipFill>
        <p:spPr>
          <a:xfrm>
            <a:off x="97062" y="3108612"/>
            <a:ext cx="947847" cy="881771"/>
          </a:xfrm>
          <a:prstGeom prst="rect">
            <a:avLst/>
          </a:prstGeom>
        </p:spPr>
      </p:pic>
      <p:pic>
        <p:nvPicPr>
          <p:cNvPr id="26" name="Picture 25" descr="Arrow&#10;&#10;Description automatically generated">
            <a:hlinkClick r:id="rId7" action="ppaction://hlinksldjump"/>
            <a:extLst>
              <a:ext uri="{FF2B5EF4-FFF2-40B4-BE49-F238E27FC236}">
                <a16:creationId xmlns:a16="http://schemas.microsoft.com/office/drawing/2014/main" id="{32D2B668-9B83-44E1-BA3B-A1099A65D2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0731" y="26878"/>
            <a:ext cx="1529024" cy="1529024"/>
          </a:xfrm>
          <a:prstGeom prst="rect">
            <a:avLst/>
          </a:prstGeom>
        </p:spPr>
      </p:pic>
      <p:sp>
        <p:nvSpPr>
          <p:cNvPr id="27" name="TextBox 26">
            <a:extLst>
              <a:ext uri="{FF2B5EF4-FFF2-40B4-BE49-F238E27FC236}">
                <a16:creationId xmlns:a16="http://schemas.microsoft.com/office/drawing/2014/main" id="{1FE8AB42-7BE5-459E-A2FF-242D4DEF0D75}"/>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9" name="TextBox 28">
            <a:extLst>
              <a:ext uri="{FF2B5EF4-FFF2-40B4-BE49-F238E27FC236}">
                <a16:creationId xmlns:a16="http://schemas.microsoft.com/office/drawing/2014/main" id="{049D486B-3487-46AD-BD60-107D257A431B}"/>
              </a:ext>
            </a:extLst>
          </p:cNvPr>
          <p:cNvSpPr txBox="1"/>
          <p:nvPr/>
        </p:nvSpPr>
        <p:spPr>
          <a:xfrm>
            <a:off x="383471" y="2269520"/>
            <a:ext cx="8891133" cy="3293209"/>
          </a:xfrm>
          <a:custGeom>
            <a:avLst/>
            <a:gdLst>
              <a:gd name="connsiteX0" fmla="*/ 0 w 8891133"/>
              <a:gd name="connsiteY0" fmla="*/ 0 h 3293209"/>
              <a:gd name="connsiteX1" fmla="*/ 417199 w 8891133"/>
              <a:gd name="connsiteY1" fmla="*/ 0 h 3293209"/>
              <a:gd name="connsiteX2" fmla="*/ 1190044 w 8891133"/>
              <a:gd name="connsiteY2" fmla="*/ 0 h 3293209"/>
              <a:gd name="connsiteX3" fmla="*/ 1696155 w 8891133"/>
              <a:gd name="connsiteY3" fmla="*/ 0 h 3293209"/>
              <a:gd name="connsiteX4" fmla="*/ 2291177 w 8891133"/>
              <a:gd name="connsiteY4" fmla="*/ 0 h 3293209"/>
              <a:gd name="connsiteX5" fmla="*/ 2797287 w 8891133"/>
              <a:gd name="connsiteY5" fmla="*/ 0 h 3293209"/>
              <a:gd name="connsiteX6" fmla="*/ 3392309 w 8891133"/>
              <a:gd name="connsiteY6" fmla="*/ 0 h 3293209"/>
              <a:gd name="connsiteX7" fmla="*/ 3898420 w 8891133"/>
              <a:gd name="connsiteY7" fmla="*/ 0 h 3293209"/>
              <a:gd name="connsiteX8" fmla="*/ 4493442 w 8891133"/>
              <a:gd name="connsiteY8" fmla="*/ 0 h 3293209"/>
              <a:gd name="connsiteX9" fmla="*/ 5266286 w 8891133"/>
              <a:gd name="connsiteY9" fmla="*/ 0 h 3293209"/>
              <a:gd name="connsiteX10" fmla="*/ 5683486 w 8891133"/>
              <a:gd name="connsiteY10" fmla="*/ 0 h 3293209"/>
              <a:gd name="connsiteX11" fmla="*/ 6456330 w 8891133"/>
              <a:gd name="connsiteY11" fmla="*/ 0 h 3293209"/>
              <a:gd name="connsiteX12" fmla="*/ 6962441 w 8891133"/>
              <a:gd name="connsiteY12" fmla="*/ 0 h 3293209"/>
              <a:gd name="connsiteX13" fmla="*/ 7824197 w 8891133"/>
              <a:gd name="connsiteY13" fmla="*/ 0 h 3293209"/>
              <a:gd name="connsiteX14" fmla="*/ 8891133 w 8891133"/>
              <a:gd name="connsiteY14" fmla="*/ 0 h 3293209"/>
              <a:gd name="connsiteX15" fmla="*/ 8891133 w 8891133"/>
              <a:gd name="connsiteY15" fmla="*/ 658642 h 3293209"/>
              <a:gd name="connsiteX16" fmla="*/ 8891133 w 8891133"/>
              <a:gd name="connsiteY16" fmla="*/ 1284352 h 3293209"/>
              <a:gd name="connsiteX17" fmla="*/ 8891133 w 8891133"/>
              <a:gd name="connsiteY17" fmla="*/ 1975925 h 3293209"/>
              <a:gd name="connsiteX18" fmla="*/ 8891133 w 8891133"/>
              <a:gd name="connsiteY18" fmla="*/ 2568703 h 3293209"/>
              <a:gd name="connsiteX19" fmla="*/ 8891133 w 8891133"/>
              <a:gd name="connsiteY19" fmla="*/ 3293209 h 3293209"/>
              <a:gd name="connsiteX20" fmla="*/ 8473934 w 8891133"/>
              <a:gd name="connsiteY20" fmla="*/ 3293209 h 3293209"/>
              <a:gd name="connsiteX21" fmla="*/ 7701089 w 8891133"/>
              <a:gd name="connsiteY21" fmla="*/ 3293209 h 3293209"/>
              <a:gd name="connsiteX22" fmla="*/ 7194978 w 8891133"/>
              <a:gd name="connsiteY22" fmla="*/ 3293209 h 3293209"/>
              <a:gd name="connsiteX23" fmla="*/ 6688868 w 8891133"/>
              <a:gd name="connsiteY23" fmla="*/ 3293209 h 3293209"/>
              <a:gd name="connsiteX24" fmla="*/ 5827112 w 8891133"/>
              <a:gd name="connsiteY24" fmla="*/ 3293209 h 3293209"/>
              <a:gd name="connsiteX25" fmla="*/ 5409912 w 8891133"/>
              <a:gd name="connsiteY25" fmla="*/ 3293209 h 3293209"/>
              <a:gd name="connsiteX26" fmla="*/ 4637068 w 8891133"/>
              <a:gd name="connsiteY26" fmla="*/ 3293209 h 3293209"/>
              <a:gd name="connsiteX27" fmla="*/ 3953135 w 8891133"/>
              <a:gd name="connsiteY27" fmla="*/ 3293209 h 3293209"/>
              <a:gd name="connsiteX28" fmla="*/ 3535935 w 8891133"/>
              <a:gd name="connsiteY28" fmla="*/ 3293209 h 3293209"/>
              <a:gd name="connsiteX29" fmla="*/ 2852002 w 8891133"/>
              <a:gd name="connsiteY29" fmla="*/ 3293209 h 3293209"/>
              <a:gd name="connsiteX30" fmla="*/ 2168069 w 8891133"/>
              <a:gd name="connsiteY30" fmla="*/ 3293209 h 3293209"/>
              <a:gd name="connsiteX31" fmla="*/ 1750869 w 8891133"/>
              <a:gd name="connsiteY31" fmla="*/ 3293209 h 3293209"/>
              <a:gd name="connsiteX32" fmla="*/ 1066936 w 8891133"/>
              <a:gd name="connsiteY32" fmla="*/ 3293209 h 3293209"/>
              <a:gd name="connsiteX33" fmla="*/ 649737 w 8891133"/>
              <a:gd name="connsiteY33" fmla="*/ 3293209 h 3293209"/>
              <a:gd name="connsiteX34" fmla="*/ 0 w 8891133"/>
              <a:gd name="connsiteY34" fmla="*/ 3293209 h 3293209"/>
              <a:gd name="connsiteX35" fmla="*/ 0 w 8891133"/>
              <a:gd name="connsiteY35" fmla="*/ 2733363 h 3293209"/>
              <a:gd name="connsiteX36" fmla="*/ 0 w 8891133"/>
              <a:gd name="connsiteY36" fmla="*/ 2008857 h 3293209"/>
              <a:gd name="connsiteX37" fmla="*/ 0 w 8891133"/>
              <a:gd name="connsiteY37" fmla="*/ 1317284 h 3293209"/>
              <a:gd name="connsiteX38" fmla="*/ 0 w 8891133"/>
              <a:gd name="connsiteY38" fmla="*/ 757438 h 3293209"/>
              <a:gd name="connsiteX39" fmla="*/ 0 w 8891133"/>
              <a:gd name="connsiteY39"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91133" h="3293209" fill="none" extrusionOk="0">
                <a:moveTo>
                  <a:pt x="0" y="0"/>
                </a:moveTo>
                <a:cubicBezTo>
                  <a:pt x="160372" y="988"/>
                  <a:pt x="292709" y="187"/>
                  <a:pt x="417199" y="0"/>
                </a:cubicBezTo>
                <a:cubicBezTo>
                  <a:pt x="541689" y="-187"/>
                  <a:pt x="895355" y="-26455"/>
                  <a:pt x="1190044" y="0"/>
                </a:cubicBezTo>
                <a:cubicBezTo>
                  <a:pt x="1484733" y="26455"/>
                  <a:pt x="1459754" y="20801"/>
                  <a:pt x="1696155" y="0"/>
                </a:cubicBezTo>
                <a:cubicBezTo>
                  <a:pt x="1932556" y="-20801"/>
                  <a:pt x="2116543" y="-19796"/>
                  <a:pt x="2291177" y="0"/>
                </a:cubicBezTo>
                <a:cubicBezTo>
                  <a:pt x="2465811" y="19796"/>
                  <a:pt x="2586817" y="-8413"/>
                  <a:pt x="2797287" y="0"/>
                </a:cubicBezTo>
                <a:cubicBezTo>
                  <a:pt x="3007757" y="8413"/>
                  <a:pt x="3267282" y="-15930"/>
                  <a:pt x="3392309" y="0"/>
                </a:cubicBezTo>
                <a:cubicBezTo>
                  <a:pt x="3517336" y="15930"/>
                  <a:pt x="3706397" y="-10194"/>
                  <a:pt x="3898420" y="0"/>
                </a:cubicBezTo>
                <a:cubicBezTo>
                  <a:pt x="4090443" y="10194"/>
                  <a:pt x="4198774" y="26075"/>
                  <a:pt x="4493442" y="0"/>
                </a:cubicBezTo>
                <a:cubicBezTo>
                  <a:pt x="4788110" y="-26075"/>
                  <a:pt x="4910476" y="-21881"/>
                  <a:pt x="5266286" y="0"/>
                </a:cubicBezTo>
                <a:cubicBezTo>
                  <a:pt x="5622096" y="21881"/>
                  <a:pt x="5558712" y="-1338"/>
                  <a:pt x="5683486" y="0"/>
                </a:cubicBezTo>
                <a:cubicBezTo>
                  <a:pt x="5808260" y="1338"/>
                  <a:pt x="6168117" y="28945"/>
                  <a:pt x="6456330" y="0"/>
                </a:cubicBezTo>
                <a:cubicBezTo>
                  <a:pt x="6744543" y="-28945"/>
                  <a:pt x="6827722" y="-18400"/>
                  <a:pt x="6962441" y="0"/>
                </a:cubicBezTo>
                <a:cubicBezTo>
                  <a:pt x="7097160" y="18400"/>
                  <a:pt x="7523164" y="-21520"/>
                  <a:pt x="7824197" y="0"/>
                </a:cubicBezTo>
                <a:cubicBezTo>
                  <a:pt x="8125230" y="21520"/>
                  <a:pt x="8410218" y="6227"/>
                  <a:pt x="8891133" y="0"/>
                </a:cubicBezTo>
                <a:cubicBezTo>
                  <a:pt x="8862706" y="230939"/>
                  <a:pt x="8885683" y="433766"/>
                  <a:pt x="8891133" y="658642"/>
                </a:cubicBezTo>
                <a:cubicBezTo>
                  <a:pt x="8896583" y="883518"/>
                  <a:pt x="8908006" y="1025424"/>
                  <a:pt x="8891133" y="1284352"/>
                </a:cubicBezTo>
                <a:cubicBezTo>
                  <a:pt x="8874261" y="1543280"/>
                  <a:pt x="8871103" y="1749033"/>
                  <a:pt x="8891133" y="1975925"/>
                </a:cubicBezTo>
                <a:cubicBezTo>
                  <a:pt x="8911163" y="2202817"/>
                  <a:pt x="8883739" y="2447185"/>
                  <a:pt x="8891133" y="2568703"/>
                </a:cubicBezTo>
                <a:cubicBezTo>
                  <a:pt x="8898527" y="2690221"/>
                  <a:pt x="8890769" y="3029878"/>
                  <a:pt x="8891133" y="3293209"/>
                </a:cubicBezTo>
                <a:cubicBezTo>
                  <a:pt x="8740459" y="3276725"/>
                  <a:pt x="8607656" y="3311309"/>
                  <a:pt x="8473934" y="3293209"/>
                </a:cubicBezTo>
                <a:cubicBezTo>
                  <a:pt x="8340212" y="3275109"/>
                  <a:pt x="7980120" y="3328515"/>
                  <a:pt x="7701089" y="3293209"/>
                </a:cubicBezTo>
                <a:cubicBezTo>
                  <a:pt x="7422058" y="3257903"/>
                  <a:pt x="7343952" y="3299540"/>
                  <a:pt x="7194978" y="3293209"/>
                </a:cubicBezTo>
                <a:cubicBezTo>
                  <a:pt x="7046004" y="3286878"/>
                  <a:pt x="6898920" y="3285712"/>
                  <a:pt x="6688868" y="3293209"/>
                </a:cubicBezTo>
                <a:cubicBezTo>
                  <a:pt x="6478816" y="3300707"/>
                  <a:pt x="6085640" y="3267553"/>
                  <a:pt x="5827112" y="3293209"/>
                </a:cubicBezTo>
                <a:cubicBezTo>
                  <a:pt x="5568584" y="3318865"/>
                  <a:pt x="5581710" y="3305608"/>
                  <a:pt x="5409912" y="3293209"/>
                </a:cubicBezTo>
                <a:cubicBezTo>
                  <a:pt x="5238114" y="3280810"/>
                  <a:pt x="4869113" y="3263057"/>
                  <a:pt x="4637068" y="3293209"/>
                </a:cubicBezTo>
                <a:cubicBezTo>
                  <a:pt x="4405023" y="3323361"/>
                  <a:pt x="4271577" y="3260135"/>
                  <a:pt x="3953135" y="3293209"/>
                </a:cubicBezTo>
                <a:cubicBezTo>
                  <a:pt x="3634693" y="3326283"/>
                  <a:pt x="3673432" y="3279636"/>
                  <a:pt x="3535935" y="3293209"/>
                </a:cubicBezTo>
                <a:cubicBezTo>
                  <a:pt x="3398438" y="3306782"/>
                  <a:pt x="3036497" y="3284309"/>
                  <a:pt x="2852002" y="3293209"/>
                </a:cubicBezTo>
                <a:cubicBezTo>
                  <a:pt x="2667507" y="3302109"/>
                  <a:pt x="2408637" y="3261830"/>
                  <a:pt x="2168069" y="3293209"/>
                </a:cubicBezTo>
                <a:cubicBezTo>
                  <a:pt x="1927501" y="3324588"/>
                  <a:pt x="1926388" y="3295310"/>
                  <a:pt x="1750869" y="3293209"/>
                </a:cubicBezTo>
                <a:cubicBezTo>
                  <a:pt x="1575350" y="3291108"/>
                  <a:pt x="1329825" y="3296853"/>
                  <a:pt x="1066936" y="3293209"/>
                </a:cubicBezTo>
                <a:cubicBezTo>
                  <a:pt x="804047" y="3289565"/>
                  <a:pt x="789478" y="3299900"/>
                  <a:pt x="649737" y="3293209"/>
                </a:cubicBezTo>
                <a:cubicBezTo>
                  <a:pt x="509996" y="3286518"/>
                  <a:pt x="166902" y="3277436"/>
                  <a:pt x="0" y="3293209"/>
                </a:cubicBezTo>
                <a:cubicBezTo>
                  <a:pt x="-14319" y="3129425"/>
                  <a:pt x="12864" y="2876153"/>
                  <a:pt x="0" y="2733363"/>
                </a:cubicBezTo>
                <a:cubicBezTo>
                  <a:pt x="-12864" y="2590573"/>
                  <a:pt x="-26734" y="2368959"/>
                  <a:pt x="0" y="2008857"/>
                </a:cubicBezTo>
                <a:cubicBezTo>
                  <a:pt x="26734" y="1648755"/>
                  <a:pt x="-30189" y="1477657"/>
                  <a:pt x="0" y="1317284"/>
                </a:cubicBezTo>
                <a:cubicBezTo>
                  <a:pt x="30189" y="1156911"/>
                  <a:pt x="-27827" y="1001117"/>
                  <a:pt x="0" y="757438"/>
                </a:cubicBezTo>
                <a:cubicBezTo>
                  <a:pt x="27827" y="513759"/>
                  <a:pt x="36949" y="202478"/>
                  <a:pt x="0" y="0"/>
                </a:cubicBezTo>
                <a:close/>
              </a:path>
              <a:path w="8891133" h="3293209" stroke="0" extrusionOk="0">
                <a:moveTo>
                  <a:pt x="0" y="0"/>
                </a:moveTo>
                <a:cubicBezTo>
                  <a:pt x="319775" y="-37053"/>
                  <a:pt x="488501" y="-24058"/>
                  <a:pt x="772845" y="0"/>
                </a:cubicBezTo>
                <a:cubicBezTo>
                  <a:pt x="1057189" y="24058"/>
                  <a:pt x="1153026" y="9010"/>
                  <a:pt x="1278955" y="0"/>
                </a:cubicBezTo>
                <a:cubicBezTo>
                  <a:pt x="1404884" y="-9010"/>
                  <a:pt x="1563649" y="-15901"/>
                  <a:pt x="1696155" y="0"/>
                </a:cubicBezTo>
                <a:cubicBezTo>
                  <a:pt x="1828661" y="15901"/>
                  <a:pt x="2165032" y="-24653"/>
                  <a:pt x="2380088" y="0"/>
                </a:cubicBezTo>
                <a:cubicBezTo>
                  <a:pt x="2595144" y="24653"/>
                  <a:pt x="2872544" y="39365"/>
                  <a:pt x="3241844" y="0"/>
                </a:cubicBezTo>
                <a:cubicBezTo>
                  <a:pt x="3611144" y="-39365"/>
                  <a:pt x="3542865" y="11022"/>
                  <a:pt x="3747955" y="0"/>
                </a:cubicBezTo>
                <a:cubicBezTo>
                  <a:pt x="3953045" y="-11022"/>
                  <a:pt x="4216060" y="-37445"/>
                  <a:pt x="4609710" y="0"/>
                </a:cubicBezTo>
                <a:cubicBezTo>
                  <a:pt x="5003361" y="37445"/>
                  <a:pt x="4956670" y="8993"/>
                  <a:pt x="5293644" y="0"/>
                </a:cubicBezTo>
                <a:cubicBezTo>
                  <a:pt x="5630618" y="-8993"/>
                  <a:pt x="5720816" y="2059"/>
                  <a:pt x="5888666" y="0"/>
                </a:cubicBezTo>
                <a:cubicBezTo>
                  <a:pt x="6056516" y="-2059"/>
                  <a:pt x="6336130" y="-16353"/>
                  <a:pt x="6572599" y="0"/>
                </a:cubicBezTo>
                <a:cubicBezTo>
                  <a:pt x="6809068" y="16353"/>
                  <a:pt x="6834319" y="-13263"/>
                  <a:pt x="6989798" y="0"/>
                </a:cubicBezTo>
                <a:cubicBezTo>
                  <a:pt x="7145277" y="13263"/>
                  <a:pt x="7318749" y="5935"/>
                  <a:pt x="7495909" y="0"/>
                </a:cubicBezTo>
                <a:cubicBezTo>
                  <a:pt x="7673069" y="-5935"/>
                  <a:pt x="7889309" y="-27549"/>
                  <a:pt x="8090931" y="0"/>
                </a:cubicBezTo>
                <a:cubicBezTo>
                  <a:pt x="8292553" y="27549"/>
                  <a:pt x="8590056" y="37088"/>
                  <a:pt x="8891133" y="0"/>
                </a:cubicBezTo>
                <a:cubicBezTo>
                  <a:pt x="8896052" y="187173"/>
                  <a:pt x="8863614" y="493516"/>
                  <a:pt x="8891133" y="658642"/>
                </a:cubicBezTo>
                <a:cubicBezTo>
                  <a:pt x="8918652" y="823768"/>
                  <a:pt x="8871743" y="1175452"/>
                  <a:pt x="8891133" y="1317284"/>
                </a:cubicBezTo>
                <a:cubicBezTo>
                  <a:pt x="8910523" y="1459116"/>
                  <a:pt x="8913423" y="1621739"/>
                  <a:pt x="8891133" y="1877129"/>
                </a:cubicBezTo>
                <a:cubicBezTo>
                  <a:pt x="8868843" y="2132519"/>
                  <a:pt x="8915999" y="2365502"/>
                  <a:pt x="8891133" y="2502839"/>
                </a:cubicBezTo>
                <a:cubicBezTo>
                  <a:pt x="8866268" y="2640176"/>
                  <a:pt x="8868788" y="3031211"/>
                  <a:pt x="8891133" y="3293209"/>
                </a:cubicBezTo>
                <a:cubicBezTo>
                  <a:pt x="8655100" y="3287678"/>
                  <a:pt x="8375098" y="3283339"/>
                  <a:pt x="8207200" y="3293209"/>
                </a:cubicBezTo>
                <a:cubicBezTo>
                  <a:pt x="8039302" y="3303079"/>
                  <a:pt x="7736721" y="3325564"/>
                  <a:pt x="7523266" y="3293209"/>
                </a:cubicBezTo>
                <a:cubicBezTo>
                  <a:pt x="7309811" y="3260854"/>
                  <a:pt x="6995704" y="3263506"/>
                  <a:pt x="6839333" y="3293209"/>
                </a:cubicBezTo>
                <a:cubicBezTo>
                  <a:pt x="6682962" y="3322912"/>
                  <a:pt x="6384694" y="3272392"/>
                  <a:pt x="6066488" y="3293209"/>
                </a:cubicBezTo>
                <a:cubicBezTo>
                  <a:pt x="5748282" y="3314026"/>
                  <a:pt x="5653487" y="3292178"/>
                  <a:pt x="5471466" y="3293209"/>
                </a:cubicBezTo>
                <a:cubicBezTo>
                  <a:pt x="5289445" y="3294240"/>
                  <a:pt x="5163115" y="3292596"/>
                  <a:pt x="5054267" y="3293209"/>
                </a:cubicBezTo>
                <a:cubicBezTo>
                  <a:pt x="4945419" y="3293822"/>
                  <a:pt x="4686020" y="3311327"/>
                  <a:pt x="4459245" y="3293209"/>
                </a:cubicBezTo>
                <a:cubicBezTo>
                  <a:pt x="4232470" y="3275091"/>
                  <a:pt x="3984546" y="3300369"/>
                  <a:pt x="3775312" y="3293209"/>
                </a:cubicBezTo>
                <a:cubicBezTo>
                  <a:pt x="3566078" y="3286049"/>
                  <a:pt x="3446908" y="3275690"/>
                  <a:pt x="3358113" y="3293209"/>
                </a:cubicBezTo>
                <a:cubicBezTo>
                  <a:pt x="3269318" y="3310728"/>
                  <a:pt x="2825379" y="3269621"/>
                  <a:pt x="2674179" y="3293209"/>
                </a:cubicBezTo>
                <a:cubicBezTo>
                  <a:pt x="2522979" y="3316797"/>
                  <a:pt x="2330829" y="3266870"/>
                  <a:pt x="1990246" y="3293209"/>
                </a:cubicBezTo>
                <a:cubicBezTo>
                  <a:pt x="1649663" y="3319548"/>
                  <a:pt x="1770913" y="3303652"/>
                  <a:pt x="1573047" y="3293209"/>
                </a:cubicBezTo>
                <a:cubicBezTo>
                  <a:pt x="1375181" y="3282766"/>
                  <a:pt x="1185751" y="3295643"/>
                  <a:pt x="800202" y="3293209"/>
                </a:cubicBezTo>
                <a:cubicBezTo>
                  <a:pt x="414653" y="3290775"/>
                  <a:pt x="178050" y="3298393"/>
                  <a:pt x="0" y="3293209"/>
                </a:cubicBezTo>
                <a:cubicBezTo>
                  <a:pt x="-3430" y="3000737"/>
                  <a:pt x="-22648" y="2925572"/>
                  <a:pt x="0" y="2700431"/>
                </a:cubicBezTo>
                <a:cubicBezTo>
                  <a:pt x="22648" y="2475290"/>
                  <a:pt x="-6451" y="2364323"/>
                  <a:pt x="0" y="2074722"/>
                </a:cubicBezTo>
                <a:cubicBezTo>
                  <a:pt x="6451" y="1785121"/>
                  <a:pt x="24465" y="1656351"/>
                  <a:pt x="0" y="1481944"/>
                </a:cubicBezTo>
                <a:cubicBezTo>
                  <a:pt x="-24465" y="1307537"/>
                  <a:pt x="-29471" y="1065021"/>
                  <a:pt x="0" y="856234"/>
                </a:cubicBezTo>
                <a:cubicBezTo>
                  <a:pt x="29471" y="647447"/>
                  <a:pt x="24403" y="317041"/>
                  <a:pt x="0" y="0"/>
                </a:cubicBezTo>
                <a:close/>
              </a:path>
            </a:pathLst>
          </a:custGeom>
          <a:ln>
            <a:extLst>
              <a:ext uri="{C807C97D-BFC1-408E-A445-0C87EB9F89A2}">
                <ask:lineSketchStyleProps xmlns:ask="http://schemas.microsoft.com/office/drawing/2018/sketchyshapes" sd="3614290932">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eaLnBrk="1" hangingPunct="1"/>
            <a:r>
              <a:rPr lang="en-US" altLang="en-US" sz="2600" b="1">
                <a:solidFill>
                  <a:sysClr val="windowText" lastClr="000000"/>
                </a:solidFill>
                <a:latin typeface="UTM Avo" panose="02040603050506020204" pitchFamily="18" charset="0"/>
              </a:rPr>
              <a:t>	Đúng là quanh năm ông chỉ ăn bánh mì suông. Qua nhiều lần thí nghiệm, ông đã tìm ra cách chế khí cầu bay bằng kim loại. Sa hoàng chưa tin nên không ủng hộ. Không nản chí, ông tiếp tục đi sâu vào lí thuyết bay trong không gian. Được gợi ý từ chiếc pháo thăng thiên, sau này ông đã thiết kế thành công tên lửa nhiều tầng, trở thành một phương tiện bay tới các vì sao.</a:t>
            </a:r>
            <a:endParaRPr lang="en-US" altLang="en-US" sz="2600" b="1" dirty="0">
              <a:solidFill>
                <a:sysClr val="windowText" lastClr="000000"/>
              </a:solidFill>
              <a:latin typeface="UTM Avo" panose="02040603050506020204" pitchFamily="18" charset="0"/>
            </a:endParaRPr>
          </a:p>
        </p:txBody>
      </p:sp>
      <p:sp>
        <p:nvSpPr>
          <p:cNvPr id="30" name="TextBox 29">
            <a:extLst>
              <a:ext uri="{FF2B5EF4-FFF2-40B4-BE49-F238E27FC236}">
                <a16:creationId xmlns:a16="http://schemas.microsoft.com/office/drawing/2014/main" id="{07372D14-A22A-4E4F-8E4B-571708888BC3}"/>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54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03C855-B864-417E-A2A3-8C154D455B97}"/>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16683" r="12830" b="1"/>
          <a:stretch/>
        </p:blipFill>
        <p:spPr>
          <a:xfrm>
            <a:off x="6684579" y="3594538"/>
            <a:ext cx="5507421" cy="326346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730827" y="-2"/>
            <a:ext cx="10078316" cy="2215991"/>
          </a:xfrm>
          <a:prstGeom prst="rect">
            <a:avLst/>
          </a:prstGeom>
          <a:noFill/>
        </p:spPr>
        <p:txBody>
          <a:bodyPr wrap="square" rtlCol="0">
            <a:spAutoFit/>
          </a:bodyPr>
          <a:lstStyle/>
          <a:p>
            <a:pPr algn="ctr"/>
            <a:r>
              <a:rPr lang="en-US" altLang="zh-CN" sz="13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pic>
        <p:nvPicPr>
          <p:cNvPr id="4" name="Picture 3" descr="Arrow&#10;&#10;Description automatically generated">
            <a:hlinkClick r:id="rId6" action="ppaction://hlinksldjump"/>
            <a:extLst>
              <a:ext uri="{FF2B5EF4-FFF2-40B4-BE49-F238E27FC236}">
                <a16:creationId xmlns:a16="http://schemas.microsoft.com/office/drawing/2014/main" id="{7566C5C7-FC42-42F0-A64C-E0767E919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82" y="5451855"/>
            <a:ext cx="1529024" cy="1529024"/>
          </a:xfrm>
          <a:prstGeom prst="rect">
            <a:avLst/>
          </a:prstGeom>
        </p:spPr>
      </p:pic>
      <p:sp>
        <p:nvSpPr>
          <p:cNvPr id="5" name="TextBox 4">
            <a:extLst>
              <a:ext uri="{FF2B5EF4-FFF2-40B4-BE49-F238E27FC236}">
                <a16:creationId xmlns:a16="http://schemas.microsoft.com/office/drawing/2014/main" id="{3CFD85DE-9907-489C-883E-F1E94672DAF5}"/>
              </a:ext>
            </a:extLst>
          </p:cNvPr>
          <p:cNvSpPr txBox="1"/>
          <p:nvPr/>
        </p:nvSpPr>
        <p:spPr>
          <a:xfrm>
            <a:off x="1676253" y="6520013"/>
            <a:ext cx="673069" cy="369332"/>
          </a:xfrm>
          <a:prstGeom prst="rect">
            <a:avLst/>
          </a:prstGeom>
          <a:noFill/>
        </p:spPr>
        <p:txBody>
          <a:bodyPr wrap="none" rtlCol="0">
            <a:spAutoFit/>
          </a:bodyPr>
          <a:lstStyle/>
          <a:p>
            <a:r>
              <a:rPr lang="en-US">
                <a:solidFill>
                  <a:schemeClr val="accent1">
                    <a:lumMod val="60000"/>
                    <a:lumOff val="40000"/>
                  </a:schemeClr>
                </a:solidFill>
                <a:latin typeface="UVN Hai Long" panose="020D0800030108070604" pitchFamily="34" charset="0"/>
              </a:rPr>
              <a:t>KTUTS</a:t>
            </a:r>
          </a:p>
        </p:txBody>
      </p:sp>
      <p:sp>
        <p:nvSpPr>
          <p:cNvPr id="7" name="TextBox 6">
            <a:extLst>
              <a:ext uri="{FF2B5EF4-FFF2-40B4-BE49-F238E27FC236}">
                <a16:creationId xmlns:a16="http://schemas.microsoft.com/office/drawing/2014/main" id="{1D1C9291-40EA-495A-9E30-50D1A31F4873}"/>
              </a:ext>
            </a:extLst>
          </p:cNvPr>
          <p:cNvSpPr txBox="1"/>
          <p:nvPr/>
        </p:nvSpPr>
        <p:spPr>
          <a:xfrm>
            <a:off x="707630" y="1952830"/>
            <a:ext cx="10548949" cy="2092881"/>
          </a:xfrm>
          <a:prstGeom prst="rect">
            <a:avLst/>
          </a:prstGeom>
          <a:noFill/>
        </p:spPr>
        <p:txBody>
          <a:bodyPr wrap="square">
            <a:spAutoFit/>
          </a:bodyPr>
          <a:lstStyle/>
          <a:p>
            <a:pPr algn="just"/>
            <a:r>
              <a:rPr lang="en-US" sz="2600" b="1"/>
              <a:t>	</a:t>
            </a:r>
            <a:r>
              <a:rPr lang="vi-VN" sz="2600" b="1"/>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en-US" sz="2600" b="1"/>
              <a:t>	</a:t>
            </a:r>
            <a:endParaRPr lang="vi-VN" sz="2600" b="1" dirty="0"/>
          </a:p>
        </p:txBody>
      </p:sp>
      <p:sp>
        <p:nvSpPr>
          <p:cNvPr id="11" name="TextBox 10">
            <a:extLst>
              <a:ext uri="{FF2B5EF4-FFF2-40B4-BE49-F238E27FC236}">
                <a16:creationId xmlns:a16="http://schemas.microsoft.com/office/drawing/2014/main" id="{B9EB13E0-4282-4F3D-A789-8C36EADFF98E}"/>
              </a:ext>
            </a:extLst>
          </p:cNvPr>
          <p:cNvSpPr txBox="1"/>
          <p:nvPr/>
        </p:nvSpPr>
        <p:spPr>
          <a:xfrm>
            <a:off x="707630" y="3759084"/>
            <a:ext cx="5850825" cy="1692771"/>
          </a:xfrm>
          <a:prstGeom prst="rect">
            <a:avLst/>
          </a:prstGeom>
          <a:noFill/>
        </p:spPr>
        <p:txBody>
          <a:bodyPr wrap="square">
            <a:spAutoFit/>
          </a:bodyPr>
          <a:lstStyle>
            <a:defPPr>
              <a:defRPr lang="zh-CN"/>
            </a:defPPr>
            <a:lvl1pPr algn="just">
              <a:defRPr sz="2600" b="1"/>
            </a:lvl1pPr>
          </a:lstStyle>
          <a:p>
            <a:r>
              <a:rPr lang="en-US"/>
              <a:t>	</a:t>
            </a:r>
            <a:r>
              <a:rPr lang="vi-VN"/>
              <a:t>Kiên trì luyện tập suốt mấy năm, chữ ông mỗi ngày một đẹp. Ông nổi danh khắp nước là người văn hay chữ tốt.</a:t>
            </a:r>
            <a:endParaRPr lang="vi-VN" dirty="0"/>
          </a:p>
        </p:txBody>
      </p:sp>
      <p:sp>
        <p:nvSpPr>
          <p:cNvPr id="12" name="TextBox 11">
            <a:extLst>
              <a:ext uri="{FF2B5EF4-FFF2-40B4-BE49-F238E27FC236}">
                <a16:creationId xmlns:a16="http://schemas.microsoft.com/office/drawing/2014/main" id="{715B7E70-856E-46C3-9CD4-75C06788FD73}"/>
              </a:ext>
            </a:extLst>
          </p:cNvPr>
          <p:cNvSpPr txBox="1"/>
          <p:nvPr/>
        </p:nvSpPr>
        <p:spPr>
          <a:xfrm>
            <a:off x="3541811" y="5687419"/>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
        <p:nvSpPr>
          <p:cNvPr id="10" name="TextBox 9">
            <a:extLst>
              <a:ext uri="{FF2B5EF4-FFF2-40B4-BE49-F238E27FC236}">
                <a16:creationId xmlns:a16="http://schemas.microsoft.com/office/drawing/2014/main" id="{E1E46433-CC10-41FF-BC9F-9E2C5D3FB6AD}"/>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88D27351-D79D-443C-95D2-E288D11D10DE}"/>
              </a:ext>
            </a:extLst>
          </p:cNvPr>
          <p:cNvGrpSpPr/>
          <p:nvPr/>
        </p:nvGrpSpPr>
        <p:grpSpPr>
          <a:xfrm>
            <a:off x="2" y="-37763"/>
            <a:ext cx="12191998" cy="6858000"/>
            <a:chOff x="0" y="0"/>
            <a:chExt cx="12191998" cy="6858000"/>
          </a:xfrm>
        </p:grpSpPr>
        <p:pic>
          <p:nvPicPr>
            <p:cNvPr id="18" name="图片 17">
              <a:extLst>
                <a:ext uri="{FF2B5EF4-FFF2-40B4-BE49-F238E27FC236}">
                  <a16:creationId xmlns:a16="http://schemas.microsoft.com/office/drawing/2014/main" id="{D1BE56E8-FB6B-47C9-8DBB-8E6A21013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9" name="矩形 18">
              <a:extLst>
                <a:ext uri="{FF2B5EF4-FFF2-40B4-BE49-F238E27FC236}">
                  <a16:creationId xmlns:a16="http://schemas.microsoft.com/office/drawing/2014/main" id="{C2FC2B81-272B-41CA-812A-694D7FF3487F}"/>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88C863A9-B98F-494C-A051-917109EA60AE}"/>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0B3E8A91-21C6-4640-9FC4-3AFDAEAD27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89600" y="200967"/>
            <a:ext cx="3059407" cy="2745629"/>
          </a:xfrm>
          <a:prstGeom prst="rect">
            <a:avLst/>
          </a:prstGeom>
        </p:spPr>
      </p:pic>
      <p:sp>
        <p:nvSpPr>
          <p:cNvPr id="13" name="文本框 12">
            <a:extLst>
              <a:ext uri="{FF2B5EF4-FFF2-40B4-BE49-F238E27FC236}">
                <a16:creationId xmlns:a16="http://schemas.microsoft.com/office/drawing/2014/main" id="{C3A25011-3591-419E-A03E-283A21FFB45D}"/>
              </a:ext>
            </a:extLst>
          </p:cNvPr>
          <p:cNvSpPr txBox="1"/>
          <p:nvPr/>
        </p:nvSpPr>
        <p:spPr>
          <a:xfrm>
            <a:off x="2677444" y="2375418"/>
            <a:ext cx="6683721" cy="4093428"/>
          </a:xfrm>
          <a:prstGeom prst="rect">
            <a:avLst/>
          </a:prstGeom>
          <a:noFill/>
        </p:spPr>
        <p:txBody>
          <a:bodyPr wrap="square" rtlCol="0">
            <a:spAutoFit/>
          </a:bodyPr>
          <a:lstStyle/>
          <a:p>
            <a:pPr algn="ctr"/>
            <a:r>
              <a:rPr lang="en-US" altLang="zh-CN" sz="13000" b="1">
                <a:solidFill>
                  <a:srgbClr val="C00000">
                    <a:alpha val="93000"/>
                  </a:srgbClr>
                </a:solidFill>
                <a:effectLst>
                  <a:outerShdw blurRad="63500" sx="101000" sy="101000" algn="ctr" rotWithShape="0">
                    <a:prstClr val="black">
                      <a:alpha val="23000"/>
                    </a:prstClr>
                  </a:outerShdw>
                </a:effectLst>
                <a:latin typeface="UVN Moi Hong" panose="03050602040405050B04" pitchFamily="66" charset="0"/>
                <a:ea typeface="华文行楷" panose="02010800040101010101" pitchFamily="2" charset="-122"/>
              </a:rPr>
              <a:t>Ôn tập </a:t>
            </a:r>
          </a:p>
          <a:p>
            <a:pPr algn="ctr"/>
            <a:r>
              <a:rPr lang="en-US" altLang="zh-CN" sz="13000" b="1">
                <a:solidFill>
                  <a:srgbClr val="C00000">
                    <a:alpha val="93000"/>
                  </a:srgbClr>
                </a:solidFill>
                <a:effectLst>
                  <a:outerShdw blurRad="63500" sx="101000" sy="101000" algn="ctr" rotWithShape="0">
                    <a:prstClr val="black">
                      <a:alpha val="23000"/>
                    </a:prstClr>
                  </a:outerShdw>
                </a:effectLst>
                <a:latin typeface="UVN Moi Hong" panose="03050602040405050B04" pitchFamily="66" charset="0"/>
                <a:ea typeface="华文行楷" panose="02010800040101010101" pitchFamily="2" charset="-122"/>
              </a:rPr>
              <a:t>cuối học kì 1</a:t>
            </a:r>
            <a:endParaRPr lang="zh-CN" altLang="en-US" sz="13000" b="1" dirty="0">
              <a:solidFill>
                <a:srgbClr val="C00000">
                  <a:alpha val="93000"/>
                </a:srgbClr>
              </a:solidFill>
              <a:effectLst>
                <a:outerShdw blurRad="63500" sx="101000" sy="101000" algn="ctr" rotWithShape="0">
                  <a:prstClr val="black">
                    <a:alpha val="23000"/>
                  </a:prstClr>
                </a:outerShdw>
              </a:effectLst>
              <a:latin typeface="UVN Moi Hong" panose="03050602040405050B04" pitchFamily="66" charset="0"/>
              <a:ea typeface="华文行楷" panose="02010800040101010101" pitchFamily="2" charset="-122"/>
            </a:endParaRPr>
          </a:p>
        </p:txBody>
      </p:sp>
      <p:grpSp>
        <p:nvGrpSpPr>
          <p:cNvPr id="6" name="组合 5">
            <a:extLst>
              <a:ext uri="{FF2B5EF4-FFF2-40B4-BE49-F238E27FC236}">
                <a16:creationId xmlns:a16="http://schemas.microsoft.com/office/drawing/2014/main" id="{1430B2EB-BF11-456A-AD7F-658DA1C8DB34}"/>
              </a:ext>
            </a:extLst>
          </p:cNvPr>
          <p:cNvGrpSpPr/>
          <p:nvPr/>
        </p:nvGrpSpPr>
        <p:grpSpPr>
          <a:xfrm>
            <a:off x="249555" y="-80550"/>
            <a:ext cx="3579495" cy="3813220"/>
            <a:chOff x="249555" y="-80550"/>
            <a:chExt cx="3579495" cy="3813220"/>
          </a:xfrm>
        </p:grpSpPr>
        <p:pic>
          <p:nvPicPr>
            <p:cNvPr id="9" name="图片 8">
              <a:extLst>
                <a:ext uri="{FF2B5EF4-FFF2-40B4-BE49-F238E27FC236}">
                  <a16:creationId xmlns:a16="http://schemas.microsoft.com/office/drawing/2014/main" id="{13B9401B-F331-4540-9674-C8A5B22658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20" name="图片 19">
              <a:extLst>
                <a:ext uri="{FF2B5EF4-FFF2-40B4-BE49-F238E27FC236}">
                  <a16:creationId xmlns:a16="http://schemas.microsoft.com/office/drawing/2014/main" id="{94D48143-BBEF-47FF-A837-68A4898FE8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grpSp>
        <p:nvGrpSpPr>
          <p:cNvPr id="2" name="组合 1">
            <a:extLst>
              <a:ext uri="{FF2B5EF4-FFF2-40B4-BE49-F238E27FC236}">
                <a16:creationId xmlns:a16="http://schemas.microsoft.com/office/drawing/2014/main" id="{51719D28-A6DF-40B0-A3A5-C887E0F72A6B}"/>
              </a:ext>
            </a:extLst>
          </p:cNvPr>
          <p:cNvGrpSpPr/>
          <p:nvPr/>
        </p:nvGrpSpPr>
        <p:grpSpPr>
          <a:xfrm>
            <a:off x="8362950" y="26720"/>
            <a:ext cx="3579495" cy="3813220"/>
            <a:chOff x="8362950" y="26720"/>
            <a:chExt cx="3579495" cy="3813220"/>
          </a:xfrm>
        </p:grpSpPr>
        <p:pic>
          <p:nvPicPr>
            <p:cNvPr id="10" name="图片 9">
              <a:extLst>
                <a:ext uri="{FF2B5EF4-FFF2-40B4-BE49-F238E27FC236}">
                  <a16:creationId xmlns:a16="http://schemas.microsoft.com/office/drawing/2014/main" id="{C91E9F2E-50DF-4644-828F-D6D9240215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8362950" y="26720"/>
              <a:ext cx="3579495" cy="3813220"/>
            </a:xfrm>
            <a:prstGeom prst="rect">
              <a:avLst/>
            </a:prstGeom>
          </p:spPr>
        </p:pic>
        <p:pic>
          <p:nvPicPr>
            <p:cNvPr id="21" name="图片 20">
              <a:extLst>
                <a:ext uri="{FF2B5EF4-FFF2-40B4-BE49-F238E27FC236}">
                  <a16:creationId xmlns:a16="http://schemas.microsoft.com/office/drawing/2014/main" id="{3753639B-22A2-43B7-A527-B41346BB0F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243961" y="1463541"/>
              <a:ext cx="1205285" cy="1835797"/>
            </a:xfrm>
            <a:prstGeom prst="rect">
              <a:avLst/>
            </a:prstGeom>
          </p:spPr>
        </p:pic>
      </p:grpSp>
      <p:pic>
        <p:nvPicPr>
          <p:cNvPr id="4" name="图片 3">
            <a:extLst>
              <a:ext uri="{FF2B5EF4-FFF2-40B4-BE49-F238E27FC236}">
                <a16:creationId xmlns:a16="http://schemas.microsoft.com/office/drawing/2014/main" id="{AA057151-63B2-44D4-8C64-A4B4DDFE7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50689" y="1463541"/>
            <a:ext cx="1048167" cy="315559"/>
          </a:xfrm>
          <a:prstGeom prst="rect">
            <a:avLst/>
          </a:prstGeom>
        </p:spPr>
      </p:pic>
      <p:pic>
        <p:nvPicPr>
          <p:cNvPr id="42" name="图片 41">
            <a:extLst>
              <a:ext uri="{FF2B5EF4-FFF2-40B4-BE49-F238E27FC236}">
                <a16:creationId xmlns:a16="http://schemas.microsoft.com/office/drawing/2014/main" id="{D0FA8650-EB88-4149-B6F2-9905E5F538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35851" y="1826060"/>
            <a:ext cx="1048167" cy="315559"/>
          </a:xfrm>
          <a:prstGeom prst="rect">
            <a:avLst/>
          </a:prstGeom>
        </p:spPr>
      </p:pic>
      <p:pic>
        <p:nvPicPr>
          <p:cNvPr id="54" name="图片 53">
            <a:extLst>
              <a:ext uri="{FF2B5EF4-FFF2-40B4-BE49-F238E27FC236}">
                <a16:creationId xmlns:a16="http://schemas.microsoft.com/office/drawing/2014/main" id="{4BD9DA18-D53A-44B9-BCE2-336C8D7329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933173" y="-820247"/>
            <a:ext cx="892868" cy="743519"/>
          </a:xfrm>
          <a:prstGeom prst="rect">
            <a:avLst/>
          </a:prstGeom>
        </p:spPr>
      </p:pic>
      <p:pic>
        <p:nvPicPr>
          <p:cNvPr id="55" name="图片 54">
            <a:extLst>
              <a:ext uri="{FF2B5EF4-FFF2-40B4-BE49-F238E27FC236}">
                <a16:creationId xmlns:a16="http://schemas.microsoft.com/office/drawing/2014/main" id="{CF203D75-EEDE-4ED9-AD99-05E5D79388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2176247" y="-1007065"/>
            <a:ext cx="663999" cy="675906"/>
          </a:xfrm>
          <a:prstGeom prst="rect">
            <a:avLst/>
          </a:prstGeom>
        </p:spPr>
      </p:pic>
      <p:pic>
        <p:nvPicPr>
          <p:cNvPr id="56" name="图片 55">
            <a:extLst>
              <a:ext uri="{FF2B5EF4-FFF2-40B4-BE49-F238E27FC236}">
                <a16:creationId xmlns:a16="http://schemas.microsoft.com/office/drawing/2014/main" id="{3488B635-D2A9-4422-A0AC-13474C10372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57" name="图片 56">
            <a:extLst>
              <a:ext uri="{FF2B5EF4-FFF2-40B4-BE49-F238E27FC236}">
                <a16:creationId xmlns:a16="http://schemas.microsoft.com/office/drawing/2014/main" id="{CBFE9944-ED12-45F3-899B-2F35E0AC07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58" name="图片 57">
            <a:extLst>
              <a:ext uri="{FF2B5EF4-FFF2-40B4-BE49-F238E27FC236}">
                <a16:creationId xmlns:a16="http://schemas.microsoft.com/office/drawing/2014/main" id="{B8DEB8B6-5BBE-41AD-9060-1A43E68D7B3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273275" y="-1183184"/>
            <a:ext cx="892868" cy="743519"/>
          </a:xfrm>
          <a:prstGeom prst="rect">
            <a:avLst/>
          </a:prstGeom>
        </p:spPr>
      </p:pic>
      <p:pic>
        <p:nvPicPr>
          <p:cNvPr id="59" name="图片 58">
            <a:extLst>
              <a:ext uri="{FF2B5EF4-FFF2-40B4-BE49-F238E27FC236}">
                <a16:creationId xmlns:a16="http://schemas.microsoft.com/office/drawing/2014/main" id="{CDF31D8B-C90C-4AF3-8BA3-28A7A6D8D9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049324" y="-1380397"/>
            <a:ext cx="892868" cy="743519"/>
          </a:xfrm>
          <a:prstGeom prst="rect">
            <a:avLst/>
          </a:prstGeom>
        </p:spPr>
      </p:pic>
      <p:pic>
        <p:nvPicPr>
          <p:cNvPr id="60" name="图片 59">
            <a:extLst>
              <a:ext uri="{FF2B5EF4-FFF2-40B4-BE49-F238E27FC236}">
                <a16:creationId xmlns:a16="http://schemas.microsoft.com/office/drawing/2014/main" id="{B1D8D07F-E187-4AAF-8B54-BF4B0F67B6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835171" y="-733983"/>
            <a:ext cx="892868" cy="743519"/>
          </a:xfrm>
          <a:prstGeom prst="rect">
            <a:avLst/>
          </a:prstGeom>
        </p:spPr>
      </p:pic>
      <p:pic>
        <p:nvPicPr>
          <p:cNvPr id="61" name="图片 60">
            <a:extLst>
              <a:ext uri="{FF2B5EF4-FFF2-40B4-BE49-F238E27FC236}">
                <a16:creationId xmlns:a16="http://schemas.microsoft.com/office/drawing/2014/main" id="{5BA78B86-8CC0-4803-B2FB-B27BFCEF71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06190" y="-1563766"/>
            <a:ext cx="892868" cy="743519"/>
          </a:xfrm>
          <a:prstGeom prst="rect">
            <a:avLst/>
          </a:prstGeom>
        </p:spPr>
      </p:pic>
      <p:pic>
        <p:nvPicPr>
          <p:cNvPr id="62" name="图片 61">
            <a:extLst>
              <a:ext uri="{FF2B5EF4-FFF2-40B4-BE49-F238E27FC236}">
                <a16:creationId xmlns:a16="http://schemas.microsoft.com/office/drawing/2014/main" id="{1BD8B250-1FD3-44A9-A5BE-6581077637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63" name="图片 62">
            <a:extLst>
              <a:ext uri="{FF2B5EF4-FFF2-40B4-BE49-F238E27FC236}">
                <a16:creationId xmlns:a16="http://schemas.microsoft.com/office/drawing/2014/main" id="{A1DB73BB-4EE9-444F-A77A-621B5138561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64" name="图片 63">
            <a:extLst>
              <a:ext uri="{FF2B5EF4-FFF2-40B4-BE49-F238E27FC236}">
                <a16:creationId xmlns:a16="http://schemas.microsoft.com/office/drawing/2014/main" id="{05139248-83DD-43BD-9291-76D1CAD752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65" name="图片 64">
            <a:extLst>
              <a:ext uri="{FF2B5EF4-FFF2-40B4-BE49-F238E27FC236}">
                <a16:creationId xmlns:a16="http://schemas.microsoft.com/office/drawing/2014/main" id="{21ECAD47-BEC1-4A77-967A-AF8E332D416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66" name="图片 65">
            <a:extLst>
              <a:ext uri="{FF2B5EF4-FFF2-40B4-BE49-F238E27FC236}">
                <a16:creationId xmlns:a16="http://schemas.microsoft.com/office/drawing/2014/main" id="{2AA28B5D-E5F5-4760-BA36-0C8CFA5EF7E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67" name="图片 66">
            <a:extLst>
              <a:ext uri="{FF2B5EF4-FFF2-40B4-BE49-F238E27FC236}">
                <a16:creationId xmlns:a16="http://schemas.microsoft.com/office/drawing/2014/main" id="{746A1CEA-318F-4C89-944D-C8D64231BF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68" name="图片 67">
            <a:extLst>
              <a:ext uri="{FF2B5EF4-FFF2-40B4-BE49-F238E27FC236}">
                <a16:creationId xmlns:a16="http://schemas.microsoft.com/office/drawing/2014/main" id="{F9BFB352-D86B-4948-B0F1-27C775044B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5632811" y="-918373"/>
            <a:ext cx="663999" cy="675906"/>
          </a:xfrm>
          <a:prstGeom prst="rect">
            <a:avLst/>
          </a:prstGeom>
        </p:spPr>
      </p:pic>
      <p:pic>
        <p:nvPicPr>
          <p:cNvPr id="69" name="图片 68">
            <a:extLst>
              <a:ext uri="{FF2B5EF4-FFF2-40B4-BE49-F238E27FC236}">
                <a16:creationId xmlns:a16="http://schemas.microsoft.com/office/drawing/2014/main" id="{A1F02C3F-C966-4065-B8DA-E7BFC8F973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9138539" y="-1200576"/>
            <a:ext cx="663999" cy="675906"/>
          </a:xfrm>
          <a:prstGeom prst="rect">
            <a:avLst/>
          </a:prstGeom>
        </p:spPr>
      </p:pic>
      <p:pic>
        <p:nvPicPr>
          <p:cNvPr id="70" name="图片 69">
            <a:extLst>
              <a:ext uri="{FF2B5EF4-FFF2-40B4-BE49-F238E27FC236}">
                <a16:creationId xmlns:a16="http://schemas.microsoft.com/office/drawing/2014/main" id="{7BED8832-406A-4176-8A6C-4FBFFA09739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46"/>
          <a:stretch/>
        </p:blipFill>
        <p:spPr>
          <a:xfrm>
            <a:off x="1143091" y="-794441"/>
            <a:ext cx="512359" cy="476351"/>
          </a:xfrm>
          <a:prstGeom prst="rect">
            <a:avLst/>
          </a:prstGeom>
        </p:spPr>
      </p:pic>
      <p:pic>
        <p:nvPicPr>
          <p:cNvPr id="71" name="图片 70">
            <a:extLst>
              <a:ext uri="{FF2B5EF4-FFF2-40B4-BE49-F238E27FC236}">
                <a16:creationId xmlns:a16="http://schemas.microsoft.com/office/drawing/2014/main" id="{E7877C61-48B4-49EE-9C29-688D2FFB42A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46"/>
          <a:stretch/>
        </p:blipFill>
        <p:spPr>
          <a:xfrm>
            <a:off x="3229456" y="-815241"/>
            <a:ext cx="512359" cy="476351"/>
          </a:xfrm>
          <a:prstGeom prst="rect">
            <a:avLst/>
          </a:prstGeom>
        </p:spPr>
      </p:pic>
      <p:pic>
        <p:nvPicPr>
          <p:cNvPr id="72" name="图片 71">
            <a:extLst>
              <a:ext uri="{FF2B5EF4-FFF2-40B4-BE49-F238E27FC236}">
                <a16:creationId xmlns:a16="http://schemas.microsoft.com/office/drawing/2014/main" id="{65D2F05E-AE79-43A5-A3CD-B719B2B60CF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46"/>
          <a:stretch/>
        </p:blipFill>
        <p:spPr>
          <a:xfrm>
            <a:off x="6373761" y="-943818"/>
            <a:ext cx="512359" cy="476351"/>
          </a:xfrm>
          <a:prstGeom prst="rect">
            <a:avLst/>
          </a:prstGeom>
        </p:spPr>
      </p:pic>
      <p:pic>
        <p:nvPicPr>
          <p:cNvPr id="73" name="图片 72">
            <a:extLst>
              <a:ext uri="{FF2B5EF4-FFF2-40B4-BE49-F238E27FC236}">
                <a16:creationId xmlns:a16="http://schemas.microsoft.com/office/drawing/2014/main" id="{C44A139D-F017-4F64-8ACB-427E654DCCF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46"/>
          <a:stretch/>
        </p:blipFill>
        <p:spPr>
          <a:xfrm>
            <a:off x="10975598" y="-1094322"/>
            <a:ext cx="512359" cy="47635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6FD0854-CAE3-4760-ADE9-8D2CA73054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128" y="2850532"/>
            <a:ext cx="3923943" cy="3923943"/>
          </a:xfrm>
          <a:prstGeom prst="rect">
            <a:avLst/>
          </a:prstGeom>
        </p:spPr>
      </p:pic>
      <p:grpSp>
        <p:nvGrpSpPr>
          <p:cNvPr id="41" name="组合 14">
            <a:extLst>
              <a:ext uri="{FF2B5EF4-FFF2-40B4-BE49-F238E27FC236}">
                <a16:creationId xmlns:a16="http://schemas.microsoft.com/office/drawing/2014/main" id="{F1AE7850-E5FB-469F-B059-18858B00DC31}"/>
              </a:ext>
            </a:extLst>
          </p:cNvPr>
          <p:cNvGrpSpPr/>
          <p:nvPr/>
        </p:nvGrpSpPr>
        <p:grpSpPr>
          <a:xfrm rot="16200000">
            <a:off x="9830324" y="2932835"/>
            <a:ext cx="830997" cy="2484276"/>
            <a:chOff x="1076762" y="2541449"/>
            <a:chExt cx="716855" cy="2004896"/>
          </a:xfrm>
        </p:grpSpPr>
        <p:sp>
          <p:nvSpPr>
            <p:cNvPr id="43" name="矩形: 圆角 15">
              <a:extLst>
                <a:ext uri="{FF2B5EF4-FFF2-40B4-BE49-F238E27FC236}">
                  <a16:creationId xmlns:a16="http://schemas.microsoft.com/office/drawing/2014/main" id="{7246FFAB-BD9E-4196-BF1D-02603FFABADF}"/>
                </a:ext>
              </a:extLst>
            </p:cNvPr>
            <p:cNvSpPr/>
            <p:nvPr/>
          </p:nvSpPr>
          <p:spPr>
            <a:xfrm>
              <a:off x="1146172" y="2541449"/>
              <a:ext cx="578033" cy="2004896"/>
            </a:xfrm>
            <a:prstGeom prst="roundRect">
              <a:avLst/>
            </a:prstGeom>
            <a:solidFill>
              <a:srgbClr val="FB9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李旭科书法" panose="02000603000000000000" pitchFamily="2" charset="-122"/>
                <a:ea typeface="李旭科书法" panose="02000603000000000000" pitchFamily="2" charset="-122"/>
              </a:endParaRPr>
            </a:p>
          </p:txBody>
        </p:sp>
        <p:sp>
          <p:nvSpPr>
            <p:cNvPr id="44" name="矩形 16">
              <a:extLst>
                <a:ext uri="{FF2B5EF4-FFF2-40B4-BE49-F238E27FC236}">
                  <a16:creationId xmlns:a16="http://schemas.microsoft.com/office/drawing/2014/main" id="{38DF5CAE-3396-46EE-A00B-4E8F04D2D441}"/>
                </a:ext>
              </a:extLst>
            </p:cNvPr>
            <p:cNvSpPr/>
            <p:nvPr/>
          </p:nvSpPr>
          <p:spPr>
            <a:xfrm rot="5400000">
              <a:off x="783738" y="3209036"/>
              <a:ext cx="1302903" cy="716855"/>
            </a:xfrm>
            <a:prstGeom prst="rect">
              <a:avLst/>
            </a:prstGeom>
          </p:spPr>
          <p:txBody>
            <a:bodyPr wrap="square">
              <a:spAutoFit/>
            </a:bodyPr>
            <a:lstStyle/>
            <a:p>
              <a:pPr>
                <a:spcBef>
                  <a:spcPct val="0"/>
                </a:spcBef>
                <a:defRPr/>
              </a:pPr>
              <a:r>
                <a:rPr lang="en-US" altLang="zh-CN" sz="4800" b="1">
                  <a:solidFill>
                    <a:schemeClr val="bg1"/>
                  </a:solidFill>
                  <a:latin typeface="UVN Moi Hong" panose="03050602040405050B04" pitchFamily="66" charset="0"/>
                  <a:ea typeface="李旭科书法" panose="02000603000000000000" pitchFamily="2" charset="-122"/>
                </a:rPr>
                <a:t>Tiết 3</a:t>
              </a:r>
              <a:endParaRPr lang="en-US" altLang="zh-CN" sz="4800" b="1" dirty="0">
                <a:solidFill>
                  <a:schemeClr val="bg1"/>
                </a:solidFill>
                <a:latin typeface="UVN Moi Hong" panose="03050602040405050B04" pitchFamily="66" charset="0"/>
                <a:ea typeface="李旭科书法" panose="02000603000000000000" pitchFamily="2" charset="-122"/>
              </a:endParaRPr>
            </a:p>
          </p:txBody>
        </p:sp>
      </p:grpSp>
      <p:pic>
        <p:nvPicPr>
          <p:cNvPr id="45" name="图片 17">
            <a:extLst>
              <a:ext uri="{FF2B5EF4-FFF2-40B4-BE49-F238E27FC236}">
                <a16:creationId xmlns:a16="http://schemas.microsoft.com/office/drawing/2014/main" id="{FBF65437-6A83-4BC7-936E-CD1B20103E3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31789"/>
          <a:stretch/>
        </p:blipFill>
        <p:spPr>
          <a:xfrm rot="16200000">
            <a:off x="11274226" y="4254636"/>
            <a:ext cx="377504" cy="491939"/>
          </a:xfrm>
          <a:prstGeom prst="rect">
            <a:avLst/>
          </a:prstGeom>
        </p:spPr>
      </p:pic>
      <p:pic>
        <p:nvPicPr>
          <p:cNvPr id="46" name="图片 18">
            <a:extLst>
              <a:ext uri="{FF2B5EF4-FFF2-40B4-BE49-F238E27FC236}">
                <a16:creationId xmlns:a16="http://schemas.microsoft.com/office/drawing/2014/main" id="{934FCC6C-70D7-49B2-8D32-56E39AA762D1}"/>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0875" b="90000" l="61667" r="100000">
                        <a14:backgroundMark x1="34222" y1="34875" x2="34222" y2="34875"/>
                        <a14:backgroundMark x1="23389" y1="17750" x2="23389" y2="17750"/>
                        <a14:backgroundMark x1="17167" y1="15188" x2="24611" y2="26188"/>
                        <a14:backgroundMark x1="40444" y1="27375" x2="35833" y2="55437"/>
                      </a14:backgroundRemoval>
                    </a14:imgEffect>
                  </a14:imgLayer>
                </a14:imgProps>
              </a:ext>
              <a:ext uri="{28A0092B-C50C-407E-A947-70E740481C1C}">
                <a14:useLocalDpi xmlns:a14="http://schemas.microsoft.com/office/drawing/2010/main" val="0"/>
              </a:ext>
            </a:extLst>
          </a:blip>
          <a:srcRect l="61960" t="40000" b="10021"/>
          <a:stretch/>
        </p:blipFill>
        <p:spPr>
          <a:xfrm rot="16200000">
            <a:off x="8856842" y="3555449"/>
            <a:ext cx="377140" cy="420444"/>
          </a:xfrm>
          <a:prstGeom prst="rect">
            <a:avLst/>
          </a:prstGeom>
        </p:spPr>
      </p:pic>
      <p:pic>
        <p:nvPicPr>
          <p:cNvPr id="47" name="图片 19">
            <a:extLst>
              <a:ext uri="{FF2B5EF4-FFF2-40B4-BE49-F238E27FC236}">
                <a16:creationId xmlns:a16="http://schemas.microsoft.com/office/drawing/2014/main" id="{60B1075C-E40F-428F-80F9-779B115F64E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31789"/>
          <a:stretch/>
        </p:blipFill>
        <p:spPr>
          <a:xfrm rot="16200000">
            <a:off x="8561079" y="3654199"/>
            <a:ext cx="876602" cy="1142333"/>
          </a:xfrm>
          <a:prstGeom prst="rect">
            <a:avLst/>
          </a:prstGeom>
        </p:spPr>
      </p:pic>
      <p:sp>
        <p:nvSpPr>
          <p:cNvPr id="48" name="TextBox 47">
            <a:extLst>
              <a:ext uri="{FF2B5EF4-FFF2-40B4-BE49-F238E27FC236}">
                <a16:creationId xmlns:a16="http://schemas.microsoft.com/office/drawing/2014/main" id="{70655A3D-ADF3-4698-9250-3CA7624A20D6}"/>
              </a:ext>
            </a:extLst>
          </p:cNvPr>
          <p:cNvSpPr txBox="1"/>
          <p:nvPr/>
        </p:nvSpPr>
        <p:spPr>
          <a:xfrm>
            <a:off x="11287088" y="6259349"/>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49" name="TextBox 48">
            <a:extLst>
              <a:ext uri="{FF2B5EF4-FFF2-40B4-BE49-F238E27FC236}">
                <a16:creationId xmlns:a16="http://schemas.microsoft.com/office/drawing/2014/main" id="{D0B45B3C-3C47-46BB-B0DB-225BD38B6EBC}"/>
              </a:ext>
            </a:extLst>
          </p:cNvPr>
          <p:cNvSpPr txBox="1"/>
          <p:nvPr/>
        </p:nvSpPr>
        <p:spPr>
          <a:xfrm>
            <a:off x="184627" y="6245440"/>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50" name="TextBox 49">
            <a:extLst>
              <a:ext uri="{FF2B5EF4-FFF2-40B4-BE49-F238E27FC236}">
                <a16:creationId xmlns:a16="http://schemas.microsoft.com/office/drawing/2014/main" id="{434BD7ED-0A0C-49B4-AF68-4065ECC3315C}"/>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59644"/>
      </p:ext>
    </p:extLst>
  </p:cSld>
  <p:clrMapOvr>
    <a:masterClrMapping/>
  </p:clrMapOvr>
  <mc:AlternateContent xmlns:mc="http://schemas.openxmlformats.org/markup-compatibility/2006" xmlns:p14="http://schemas.microsoft.com/office/powerpoint/2010/main">
    <mc:Choice Requires="p14">
      <p:transition spd="slow" p14:dur="4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63" presetClass="path" presetSubtype="0" accel="50000" decel="50000" fill="hold" nodeType="withEffect">
                                  <p:stCondLst>
                                    <p:cond delay="3200"/>
                                  </p:stCondLst>
                                  <p:childTnLst>
                                    <p:animMotion origin="layout" path="M -0.19323 -0.0037 L 0.71302 -0.0169 " pathEditMode="relative" rAng="0" ptsTypes="AA">
                                      <p:cBhvr>
                                        <p:cTn id="12" dur="5600" fill="hold"/>
                                        <p:tgtEl>
                                          <p:spTgt spid="4"/>
                                        </p:tgtEl>
                                        <p:attrNameLst>
                                          <p:attrName>ppt_x</p:attrName>
                                          <p:attrName>ppt_y</p:attrName>
                                        </p:attrNameLst>
                                      </p:cBhvr>
                                      <p:rCtr x="45313" y="-671"/>
                                    </p:animMotion>
                                  </p:childTnLst>
                                </p:cTn>
                              </p:par>
                              <p:par>
                                <p:cTn id="13" presetID="35" presetClass="path" presetSubtype="0" accel="50000" decel="50000" fill="hold" nodeType="withEffect">
                                  <p:stCondLst>
                                    <p:cond delay="2000"/>
                                  </p:stCondLst>
                                  <p:childTnLst>
                                    <p:animMotion origin="layout" path="M 3.54167E-6 -3.7037E-7 L -0.76953 -0.02963 " pathEditMode="relative" rAng="0" ptsTypes="AA">
                                      <p:cBhvr>
                                        <p:cTn id="14" dur="7700" fill="hold"/>
                                        <p:tgtEl>
                                          <p:spTgt spid="42"/>
                                        </p:tgtEl>
                                        <p:attrNameLst>
                                          <p:attrName>ppt_x</p:attrName>
                                          <p:attrName>ppt_y</p:attrName>
                                        </p:attrNameLst>
                                      </p:cBhvr>
                                      <p:rCtr x="-38477" y="-1481"/>
                                    </p:animMotion>
                                  </p:childTnLst>
                                </p:cTn>
                              </p:par>
                              <p:par>
                                <p:cTn id="15" presetID="50" presetClass="entr" presetSubtype="0" decel="100000" fill="hold" nodeType="withEffect">
                                  <p:stCondLst>
                                    <p:cond delay="1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3" presetClass="entr" presetSubtype="16" fill="hold" grpId="0" nodeType="withEffect">
                                  <p:stCondLst>
                                    <p:cond delay="27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par>
                                <p:cTn id="25"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26" dur="7900" fill="hold"/>
                                        <p:tgtEl>
                                          <p:spTgt spid="56"/>
                                        </p:tgtEl>
                                        <p:attrNameLst>
                                          <p:attrName>ppt_x</p:attrName>
                                          <p:attrName>ppt_y</p:attrName>
                                        </p:attrNameLst>
                                      </p:cBhvr>
                                      <p:rCtr x="78" y="45556"/>
                                    </p:animMotion>
                                  </p:childTnLst>
                                </p:cTn>
                              </p:par>
                              <p:par>
                                <p:cTn id="27" presetID="0" presetClass="path" presetSubtype="0" accel="50000" decel="50000" fill="hold" nodeType="withEffect">
                                  <p:stCondLst>
                                    <p:cond delay="1000"/>
                                  </p:stCondLst>
                                  <p:childTnLst>
                                    <p:animMotion origin="layout" path="M 0.01445 0.07268 L 0.07539 0.27268 L 0.11914 0.42824 L 0.05351 0.60601 L 0.07695 0.76157 L 0.12851 0.95324 L 0.10508 1.15324 " pathEditMode="relative" rAng="0" ptsTypes="AAAAAAA">
                                      <p:cBhvr>
                                        <p:cTn id="28" dur="6500" fill="hold"/>
                                        <p:tgtEl>
                                          <p:spTgt spid="55"/>
                                        </p:tgtEl>
                                        <p:attrNameLst>
                                          <p:attrName>ppt_x</p:attrName>
                                          <p:attrName>ppt_y</p:attrName>
                                        </p:attrNameLst>
                                      </p:cBhvr>
                                      <p:rCtr x="5703" y="54028"/>
                                    </p:animMotion>
                                  </p:childTnLst>
                                </p:cTn>
                              </p:par>
                              <p:par>
                                <p:cTn id="29"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30" dur="6100" fill="hold"/>
                                        <p:tgtEl>
                                          <p:spTgt spid="57"/>
                                        </p:tgtEl>
                                        <p:attrNameLst>
                                          <p:attrName>ppt_x</p:attrName>
                                          <p:attrName>ppt_y</p:attrName>
                                        </p:attrNameLst>
                                      </p:cBhvr>
                                      <p:rCtr x="-1250" y="46667"/>
                                    </p:animMotion>
                                  </p:childTnLst>
                                </p:cTn>
                              </p:par>
                              <p:par>
                                <p:cTn id="31" presetID="42" presetClass="path" presetSubtype="0" accel="50000" decel="50000" fill="hold" nodeType="withEffect">
                                  <p:stCondLst>
                                    <p:cond delay="1800"/>
                                  </p:stCondLst>
                                  <p:childTnLst>
                                    <p:animMotion origin="layout" path="M 1.66667E-6 -2.22222E-6 L 0.00729 1.02616 " pathEditMode="relative" rAng="0" ptsTypes="AA">
                                      <p:cBhvr>
                                        <p:cTn id="32" dur="6100" fill="hold"/>
                                        <p:tgtEl>
                                          <p:spTgt spid="54"/>
                                        </p:tgtEl>
                                        <p:attrNameLst>
                                          <p:attrName>ppt_x</p:attrName>
                                          <p:attrName>ppt_y</p:attrName>
                                        </p:attrNameLst>
                                      </p:cBhvr>
                                      <p:rCtr x="365" y="51296"/>
                                    </p:animMotion>
                                  </p:childTnLst>
                                </p:cTn>
                              </p:par>
                              <p:par>
                                <p:cTn id="33" presetID="42" presetClass="path" presetSubtype="0" accel="50000" decel="50000" fill="hold" nodeType="withEffect">
                                  <p:stCondLst>
                                    <p:cond delay="2500"/>
                                  </p:stCondLst>
                                  <p:childTnLst>
                                    <p:animMotion origin="layout" path="M 6.25E-7 -2.96296E-6 L 0.04753 1.08264 " pathEditMode="relative" rAng="0" ptsTypes="AA">
                                      <p:cBhvr>
                                        <p:cTn id="34" dur="6300" fill="hold"/>
                                        <p:tgtEl>
                                          <p:spTgt spid="58"/>
                                        </p:tgtEl>
                                        <p:attrNameLst>
                                          <p:attrName>ppt_x</p:attrName>
                                          <p:attrName>ppt_y</p:attrName>
                                        </p:attrNameLst>
                                      </p:cBhvr>
                                      <p:rCtr x="2370" y="54120"/>
                                    </p:animMotion>
                                  </p:childTnLst>
                                </p:cTn>
                              </p:par>
                              <p:par>
                                <p:cTn id="35" presetID="42" presetClass="path" presetSubtype="0" accel="50000" decel="50000" fill="hold" nodeType="withEffect">
                                  <p:stCondLst>
                                    <p:cond delay="2100"/>
                                  </p:stCondLst>
                                  <p:childTnLst>
                                    <p:animMotion origin="layout" path="M -4.79167E-6 7.40741E-7 L -0.00703 1.03542 " pathEditMode="relative" rAng="0" ptsTypes="AA">
                                      <p:cBhvr>
                                        <p:cTn id="36" dur="7000" fill="hold"/>
                                        <p:tgtEl>
                                          <p:spTgt spid="59"/>
                                        </p:tgtEl>
                                        <p:attrNameLst>
                                          <p:attrName>ppt_x</p:attrName>
                                          <p:attrName>ppt_y</p:attrName>
                                        </p:attrNameLst>
                                      </p:cBhvr>
                                      <p:rCtr x="-352" y="51759"/>
                                    </p:animMotion>
                                  </p:childTnLst>
                                </p:cTn>
                              </p:par>
                              <p:par>
                                <p:cTn id="37" presetID="42" presetClass="path" presetSubtype="0" accel="50000" decel="50000" fill="hold" nodeType="withEffect">
                                  <p:stCondLst>
                                    <p:cond delay="1500"/>
                                  </p:stCondLst>
                                  <p:childTnLst>
                                    <p:animMotion origin="layout" path="M 8.33333E-7 -2.22222E-6 L -0.02917 0.95996 " pathEditMode="relative" rAng="0" ptsTypes="AA">
                                      <p:cBhvr>
                                        <p:cTn id="38" dur="6600" fill="hold"/>
                                        <p:tgtEl>
                                          <p:spTgt spid="60"/>
                                        </p:tgtEl>
                                        <p:attrNameLst>
                                          <p:attrName>ppt_x</p:attrName>
                                          <p:attrName>ppt_y</p:attrName>
                                        </p:attrNameLst>
                                      </p:cBhvr>
                                      <p:rCtr x="-1458" y="47986"/>
                                    </p:animMotion>
                                  </p:childTnLst>
                                </p:cTn>
                              </p:par>
                              <p:par>
                                <p:cTn id="39" presetID="42" presetClass="path" presetSubtype="0" accel="50000" decel="50000" fill="hold" nodeType="withEffect">
                                  <p:stCondLst>
                                    <p:cond delay="2300"/>
                                  </p:stCondLst>
                                  <p:childTnLst>
                                    <p:animMotion origin="layout" path="M -1.875E-6 2.59259E-6 L 0.00729 1.02615 " pathEditMode="relative" rAng="0" ptsTypes="AA">
                                      <p:cBhvr>
                                        <p:cTn id="40" dur="6200" fill="hold"/>
                                        <p:tgtEl>
                                          <p:spTgt spid="61"/>
                                        </p:tgtEl>
                                        <p:attrNameLst>
                                          <p:attrName>ppt_x</p:attrName>
                                          <p:attrName>ppt_y</p:attrName>
                                        </p:attrNameLst>
                                      </p:cBhvr>
                                      <p:rCtr x="365" y="51296"/>
                                    </p:animMotion>
                                  </p:childTnLst>
                                </p:cTn>
                              </p:par>
                              <p:par>
                                <p:cTn id="41"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42" dur="6500" fill="hold"/>
                                        <p:tgtEl>
                                          <p:spTgt spid="62"/>
                                        </p:tgtEl>
                                        <p:attrNameLst>
                                          <p:attrName>ppt_x</p:attrName>
                                          <p:attrName>ppt_y</p:attrName>
                                        </p:attrNameLst>
                                      </p:cBhvr>
                                      <p:rCtr x="78" y="45556"/>
                                    </p:animMotion>
                                  </p:childTnLst>
                                </p:cTn>
                              </p:par>
                              <p:par>
                                <p:cTn id="43"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44" dur="7600" fill="hold"/>
                                        <p:tgtEl>
                                          <p:spTgt spid="63"/>
                                        </p:tgtEl>
                                        <p:attrNameLst>
                                          <p:attrName>ppt_x</p:attrName>
                                          <p:attrName>ppt_y</p:attrName>
                                        </p:attrNameLst>
                                      </p:cBhvr>
                                      <p:rCtr x="78" y="45556"/>
                                    </p:animMotion>
                                  </p:childTnLst>
                                </p:cTn>
                              </p:par>
                              <p:par>
                                <p:cTn id="45"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46" dur="8100" fill="hold"/>
                                        <p:tgtEl>
                                          <p:spTgt spid="64"/>
                                        </p:tgtEl>
                                        <p:attrNameLst>
                                          <p:attrName>ppt_x</p:attrName>
                                          <p:attrName>ppt_y</p:attrName>
                                        </p:attrNameLst>
                                      </p:cBhvr>
                                      <p:rCtr x="78" y="45556"/>
                                    </p:animMotion>
                                  </p:childTnLst>
                                </p:cTn>
                              </p:par>
                              <p:par>
                                <p:cTn id="47"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48" dur="7900" fill="hold"/>
                                        <p:tgtEl>
                                          <p:spTgt spid="65"/>
                                        </p:tgtEl>
                                        <p:attrNameLst>
                                          <p:attrName>ppt_x</p:attrName>
                                          <p:attrName>ppt_y</p:attrName>
                                        </p:attrNameLst>
                                      </p:cBhvr>
                                      <p:rCtr x="78" y="45556"/>
                                    </p:animMotion>
                                  </p:childTnLst>
                                </p:cTn>
                              </p:par>
                              <p:par>
                                <p:cTn id="49"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50" dur="7900" fill="hold"/>
                                        <p:tgtEl>
                                          <p:spTgt spid="66"/>
                                        </p:tgtEl>
                                        <p:attrNameLst>
                                          <p:attrName>ppt_x</p:attrName>
                                          <p:attrName>ppt_y</p:attrName>
                                        </p:attrNameLst>
                                      </p:cBhvr>
                                      <p:rCtr x="78" y="45556"/>
                                    </p:animMotion>
                                  </p:childTnLst>
                                </p:cTn>
                              </p:par>
                              <p:par>
                                <p:cTn id="51"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52" dur="7900" fill="hold"/>
                                        <p:tgtEl>
                                          <p:spTgt spid="67"/>
                                        </p:tgtEl>
                                        <p:attrNameLst>
                                          <p:attrName>ppt_x</p:attrName>
                                          <p:attrName>ppt_y</p:attrName>
                                        </p:attrNameLst>
                                      </p:cBhvr>
                                      <p:rCtr x="78" y="45556"/>
                                    </p:animMotion>
                                  </p:childTnLst>
                                </p:cTn>
                              </p:par>
                              <p:par>
                                <p:cTn id="53" presetID="0" presetClass="path" presetSubtype="0" accel="50000" decel="50000" fill="hold" nodeType="withEffect">
                                  <p:stCondLst>
                                    <p:cond delay="2500"/>
                                  </p:stCondLst>
                                  <p:childTnLst>
                                    <p:animMotion origin="layout" path="M -0.07148 -0.07477 L -0.01054 0.1375 L 0.03321 0.30254 L -0.03242 0.49143 L -0.00898 0.65648 L 0.04258 0.85995 L 0.01914 1.07245 " pathEditMode="relative" rAng="0" ptsTypes="AAAAAAA">
                                      <p:cBhvr>
                                        <p:cTn id="54" dur="7000" fill="hold"/>
                                        <p:tgtEl>
                                          <p:spTgt spid="68"/>
                                        </p:tgtEl>
                                        <p:attrNameLst>
                                          <p:attrName>ppt_x</p:attrName>
                                          <p:attrName>ppt_y</p:attrName>
                                        </p:attrNameLst>
                                      </p:cBhvr>
                                      <p:rCtr x="5703" y="57361"/>
                                    </p:animMotion>
                                  </p:childTnLst>
                                </p:cTn>
                              </p:par>
                              <p:par>
                                <p:cTn id="55" presetID="0" presetClass="path" presetSubtype="0" accel="50000" decel="50000" fill="hold" nodeType="withEffect">
                                  <p:stCondLst>
                                    <p:cond delay="2700"/>
                                  </p:stCondLst>
                                  <p:childTnLst>
                                    <p:animMotion origin="layout" path="M 0.01446 0.07268 L 0.07539 0.27268 L 0.11914 0.42824 L 0.05352 0.60601 L 0.07696 0.76157 L 0.12852 0.95324 L 0.10508 1.15324 " pathEditMode="relative" rAng="0" ptsTypes="AAAAAAA">
                                      <p:cBhvr>
                                        <p:cTn id="56" dur="6900" fill="hold"/>
                                        <p:tgtEl>
                                          <p:spTgt spid="69"/>
                                        </p:tgtEl>
                                        <p:attrNameLst>
                                          <p:attrName>ppt_x</p:attrName>
                                          <p:attrName>ppt_y</p:attrName>
                                        </p:attrNameLst>
                                      </p:cBhvr>
                                      <p:rCtr x="5703" y="54028"/>
                                    </p:animMotion>
                                  </p:childTnLst>
                                </p:cTn>
                              </p:par>
                              <p:par>
                                <p:cTn id="57" presetID="0" presetClass="path" presetSubtype="0" accel="50000" decel="50000" fill="hold" nodeType="withEffect">
                                  <p:stCondLst>
                                    <p:cond delay="2100"/>
                                  </p:stCondLst>
                                  <p:childTnLst>
                                    <p:animMotion origin="layout" path="M 0.03998 0.04537 L 0.06029 0.15625 L 0.03217 0.37037 L 0.08373 0.52315 L 0.07904 0.66204 L 0.1056 0.80648 L 0.07435 0.98426 L 0.05873 1.03982 " pathEditMode="relative" rAng="0" ptsTypes="AAAAAAAA">
                                      <p:cBhvr>
                                        <p:cTn id="58" dur="6800" fill="hold"/>
                                        <p:tgtEl>
                                          <p:spTgt spid="70"/>
                                        </p:tgtEl>
                                        <p:attrNameLst>
                                          <p:attrName>ppt_x</p:attrName>
                                          <p:attrName>ppt_y</p:attrName>
                                        </p:attrNameLst>
                                      </p:cBhvr>
                                      <p:rCtr x="2891" y="49722"/>
                                    </p:animMotion>
                                  </p:childTnLst>
                                </p:cTn>
                              </p:par>
                              <p:par>
                                <p:cTn id="59" presetID="0" presetClass="path" presetSubtype="0" accel="50000" decel="50000" fill="hold" nodeType="withEffect">
                                  <p:stCondLst>
                                    <p:cond delay="3400"/>
                                  </p:stCondLst>
                                  <p:childTnLst>
                                    <p:animMotion origin="layout" path="M 0.03997 0.04537 L 0.06028 0.15625 L 0.03216 0.37037 L 0.08372 0.52315 L 0.07903 0.66204 L 0.1056 0.80648 L 0.07435 0.98426 L 0.05872 1.03982 " pathEditMode="relative" rAng="0" ptsTypes="AAAAAAAA">
                                      <p:cBhvr>
                                        <p:cTn id="60" dur="5700" fill="hold"/>
                                        <p:tgtEl>
                                          <p:spTgt spid="71"/>
                                        </p:tgtEl>
                                        <p:attrNameLst>
                                          <p:attrName>ppt_x</p:attrName>
                                          <p:attrName>ppt_y</p:attrName>
                                        </p:attrNameLst>
                                      </p:cBhvr>
                                      <p:rCtr x="2891" y="49722"/>
                                    </p:animMotion>
                                  </p:childTnLst>
                                </p:cTn>
                              </p:par>
                              <p:par>
                                <p:cTn id="61" presetID="0" presetClass="path" presetSubtype="0" accel="50000" decel="50000" fill="hold" nodeType="withEffect">
                                  <p:stCondLst>
                                    <p:cond delay="2100"/>
                                  </p:stCondLst>
                                  <p:childTnLst>
                                    <p:animMotion origin="layout" path="M -1.875E-6 4.07407E-6 L 0.02031 0.11088 L -0.00781 0.325 L 0.04375 0.47777 L 0.03906 0.61666 L 0.06563 0.76111 L 0.03438 0.93888 L 0.01875 0.99444 " pathEditMode="relative" rAng="0" ptsTypes="AAAAAAAA">
                                      <p:cBhvr>
                                        <p:cTn id="62" dur="5400" fill="hold"/>
                                        <p:tgtEl>
                                          <p:spTgt spid="72"/>
                                        </p:tgtEl>
                                        <p:attrNameLst>
                                          <p:attrName>ppt_x</p:attrName>
                                          <p:attrName>ppt_y</p:attrName>
                                        </p:attrNameLst>
                                      </p:cBhvr>
                                      <p:rCtr x="2891" y="49722"/>
                                    </p:animMotion>
                                  </p:childTnLst>
                                </p:cTn>
                              </p:par>
                              <p:par>
                                <p:cTn id="63" presetID="0" presetClass="path" presetSubtype="0" accel="50000" decel="50000" fill="hold" nodeType="withEffect">
                                  <p:stCondLst>
                                    <p:cond delay="3500"/>
                                  </p:stCondLst>
                                  <p:childTnLst>
                                    <p:animMotion origin="layout" path="M 0.03998 0.04537 L 0.06029 0.15625 L 0.03217 0.37037 L 0.08373 0.52315 L 0.07904 0.66204 L 0.1056 0.80648 L 0.07435 0.98426 L 0.05873 1.03982 " pathEditMode="relative" rAng="0" ptsTypes="AAAAAAAA">
                                      <p:cBhvr>
                                        <p:cTn id="64" dur="5400" fill="hold"/>
                                        <p:tgtEl>
                                          <p:spTgt spid="73"/>
                                        </p:tgtEl>
                                        <p:attrNameLst>
                                          <p:attrName>ppt_x</p:attrName>
                                          <p:attrName>ppt_y</p:attrName>
                                        </p:attrNameLst>
                                      </p:cBhvr>
                                      <p:rCtr x="2891" y="49722"/>
                                    </p:animMotion>
                                  </p:childTnLst>
                                </p:cTn>
                              </p:par>
                            </p:childTnLst>
                          </p:cTn>
                        </p:par>
                      </p:childTnLst>
                    </p:cTn>
                  </p:par>
                  <p:par>
                    <p:cTn id="65" fill="hold">
                      <p:stCondLst>
                        <p:cond delay="indefinite"/>
                      </p:stCondLst>
                      <p:childTnLst>
                        <p:par>
                          <p:cTn id="66" fill="hold">
                            <p:stCondLst>
                              <p:cond delay="0"/>
                            </p:stCondLst>
                            <p:childTnLst>
                              <p:par>
                                <p:cTn id="67" presetID="16" presetClass="entr" presetSubtype="42"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outHorizontal)">
                                      <p:cBhvr>
                                        <p:cTn id="69" dur="1000"/>
                                        <p:tgtEl>
                                          <p:spTgt spid="41"/>
                                        </p:tgtEl>
                                      </p:cBhvr>
                                    </p:animEffect>
                                  </p:childTnLst>
                                </p:cTn>
                              </p:par>
                            </p:childTnLst>
                          </p:cTn>
                        </p:par>
                        <p:par>
                          <p:cTn id="70" fill="hold">
                            <p:stCondLst>
                              <p:cond delay="1000"/>
                            </p:stCondLst>
                            <p:childTnLst>
                              <p:par>
                                <p:cTn id="71" presetID="49" presetClass="entr" presetSubtype="0" decel="100000"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1000" fill="hold"/>
                                        <p:tgtEl>
                                          <p:spTgt spid="47"/>
                                        </p:tgtEl>
                                        <p:attrNameLst>
                                          <p:attrName>ppt_w</p:attrName>
                                        </p:attrNameLst>
                                      </p:cBhvr>
                                      <p:tavLst>
                                        <p:tav tm="0">
                                          <p:val>
                                            <p:fltVal val="0"/>
                                          </p:val>
                                        </p:tav>
                                        <p:tav tm="100000">
                                          <p:val>
                                            <p:strVal val="#ppt_w"/>
                                          </p:val>
                                        </p:tav>
                                      </p:tavLst>
                                    </p:anim>
                                    <p:anim calcmode="lin" valueType="num">
                                      <p:cBhvr>
                                        <p:cTn id="74" dur="1000" fill="hold"/>
                                        <p:tgtEl>
                                          <p:spTgt spid="47"/>
                                        </p:tgtEl>
                                        <p:attrNameLst>
                                          <p:attrName>ppt_h</p:attrName>
                                        </p:attrNameLst>
                                      </p:cBhvr>
                                      <p:tavLst>
                                        <p:tav tm="0">
                                          <p:val>
                                            <p:fltVal val="0"/>
                                          </p:val>
                                        </p:tav>
                                        <p:tav tm="100000">
                                          <p:val>
                                            <p:strVal val="#ppt_h"/>
                                          </p:val>
                                        </p:tav>
                                      </p:tavLst>
                                    </p:anim>
                                    <p:anim calcmode="lin" valueType="num">
                                      <p:cBhvr>
                                        <p:cTn id="75" dur="1000" fill="hold"/>
                                        <p:tgtEl>
                                          <p:spTgt spid="47"/>
                                        </p:tgtEl>
                                        <p:attrNameLst>
                                          <p:attrName>style.rotation</p:attrName>
                                        </p:attrNameLst>
                                      </p:cBhvr>
                                      <p:tavLst>
                                        <p:tav tm="0">
                                          <p:val>
                                            <p:fltVal val="360"/>
                                          </p:val>
                                        </p:tav>
                                        <p:tav tm="100000">
                                          <p:val>
                                            <p:fltVal val="0"/>
                                          </p:val>
                                        </p:tav>
                                      </p:tavLst>
                                    </p:anim>
                                    <p:animEffect transition="in" filter="fade">
                                      <p:cBhvr>
                                        <p:cTn id="76" dur="1000"/>
                                        <p:tgtEl>
                                          <p:spTgt spid="47"/>
                                        </p:tgtEl>
                                      </p:cBhvr>
                                    </p:animEffect>
                                  </p:childTnLst>
                                </p:cTn>
                              </p:par>
                              <p:par>
                                <p:cTn id="77" presetID="49" presetClass="entr" presetSubtype="0" decel="10000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360"/>
                                          </p:val>
                                        </p:tav>
                                        <p:tav tm="100000">
                                          <p:val>
                                            <p:fltVal val="0"/>
                                          </p:val>
                                        </p:tav>
                                      </p:tavLst>
                                    </p:anim>
                                    <p:animEffect transition="in" filter="fade">
                                      <p:cBhvr>
                                        <p:cTn id="82" dur="1000"/>
                                        <p:tgtEl>
                                          <p:spTgt spid="46"/>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p:cTn id="85" dur="1000" fill="hold"/>
                                        <p:tgtEl>
                                          <p:spTgt spid="45"/>
                                        </p:tgtEl>
                                        <p:attrNameLst>
                                          <p:attrName>ppt_w</p:attrName>
                                        </p:attrNameLst>
                                      </p:cBhvr>
                                      <p:tavLst>
                                        <p:tav tm="0">
                                          <p:val>
                                            <p:fltVal val="0"/>
                                          </p:val>
                                        </p:tav>
                                        <p:tav tm="100000">
                                          <p:val>
                                            <p:strVal val="#ppt_w"/>
                                          </p:val>
                                        </p:tav>
                                      </p:tavLst>
                                    </p:anim>
                                    <p:anim calcmode="lin" valueType="num">
                                      <p:cBhvr>
                                        <p:cTn id="86" dur="1000" fill="hold"/>
                                        <p:tgtEl>
                                          <p:spTgt spid="45"/>
                                        </p:tgtEl>
                                        <p:attrNameLst>
                                          <p:attrName>ppt_h</p:attrName>
                                        </p:attrNameLst>
                                      </p:cBhvr>
                                      <p:tavLst>
                                        <p:tav tm="0">
                                          <p:val>
                                            <p:fltVal val="0"/>
                                          </p:val>
                                        </p:tav>
                                        <p:tav tm="100000">
                                          <p:val>
                                            <p:strVal val="#ppt_h"/>
                                          </p:val>
                                        </p:tav>
                                      </p:tavLst>
                                    </p:anim>
                                    <p:anim calcmode="lin" valueType="num">
                                      <p:cBhvr>
                                        <p:cTn id="87" dur="1000" fill="hold"/>
                                        <p:tgtEl>
                                          <p:spTgt spid="45"/>
                                        </p:tgtEl>
                                        <p:attrNameLst>
                                          <p:attrName>style.rotation</p:attrName>
                                        </p:attrNameLst>
                                      </p:cBhvr>
                                      <p:tavLst>
                                        <p:tav tm="0">
                                          <p:val>
                                            <p:fltVal val="360"/>
                                          </p:val>
                                        </p:tav>
                                        <p:tav tm="100000">
                                          <p:val>
                                            <p:fltVal val="0"/>
                                          </p:val>
                                        </p:tav>
                                      </p:tavLst>
                                    </p:anim>
                                    <p:animEffect transition="in" filter="fade">
                                      <p:cBhvr>
                                        <p:cTn id="8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a:extLst>
              <a:ext uri="{FF2B5EF4-FFF2-40B4-BE49-F238E27FC236}">
                <a16:creationId xmlns:a16="http://schemas.microsoft.com/office/drawing/2014/main" id="{475C0404-3424-4578-A9AF-6691F14E12D4}"/>
              </a:ext>
            </a:extLst>
          </p:cNvPr>
          <p:cNvSpPr txBox="1"/>
          <p:nvPr/>
        </p:nvSpPr>
        <p:spPr>
          <a:xfrm>
            <a:off x="2754139" y="161055"/>
            <a:ext cx="6683721" cy="1107996"/>
          </a:xfrm>
          <a:prstGeom prst="rect">
            <a:avLst/>
          </a:prstGeom>
          <a:noFill/>
        </p:spPr>
        <p:txBody>
          <a:bodyPr wrap="square" rtlCol="0">
            <a:spAutoFit/>
          </a:bodyPr>
          <a:lstStyle/>
          <a:p>
            <a:pPr algn="ctr"/>
            <a:r>
              <a:rPr lang="en-US" altLang="zh-CN" sz="6600" b="1">
                <a:solidFill>
                  <a:srgbClr val="C00000">
                    <a:alpha val="93000"/>
                  </a:srgbClr>
                </a:solidFill>
                <a:effectLst>
                  <a:outerShdw blurRad="63500" sx="101000" sy="101000" algn="ctr" rotWithShape="0">
                    <a:prstClr val="black">
                      <a:alpha val="23000"/>
                    </a:prstClr>
                  </a:outerShdw>
                </a:effectLst>
                <a:latin typeface="UVN Moi Hong" panose="03050602040405050B04" pitchFamily="66" charset="0"/>
                <a:ea typeface="华文行楷" panose="02010800040101010101" pitchFamily="2" charset="-122"/>
              </a:rPr>
              <a:t>Yêu cầu về kĩ năng đọc</a:t>
            </a:r>
            <a:endParaRPr lang="zh-CN" altLang="en-US" sz="6600" b="1" dirty="0">
              <a:solidFill>
                <a:srgbClr val="C00000">
                  <a:alpha val="93000"/>
                </a:srgbClr>
              </a:solidFill>
              <a:effectLst>
                <a:outerShdw blurRad="63500" sx="101000" sy="101000" algn="ctr" rotWithShape="0">
                  <a:prstClr val="black">
                    <a:alpha val="23000"/>
                  </a:prstClr>
                </a:outerShdw>
              </a:effectLst>
              <a:latin typeface="UVN Moi Hong" panose="03050602040405050B04" pitchFamily="66" charset="0"/>
              <a:ea typeface="华文行楷" panose="02010800040101010101" pitchFamily="2" charset="-122"/>
            </a:endParaRPr>
          </a:p>
        </p:txBody>
      </p:sp>
      <p:pic>
        <p:nvPicPr>
          <p:cNvPr id="5" name="图片 4">
            <a:extLst>
              <a:ext uri="{FF2B5EF4-FFF2-40B4-BE49-F238E27FC236}">
                <a16:creationId xmlns:a16="http://schemas.microsoft.com/office/drawing/2014/main" id="{F849AD37-8A21-455F-99EB-9062C94A14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75" t="14010" r="11261" b="24322"/>
          <a:stretch/>
        </p:blipFill>
        <p:spPr>
          <a:xfrm flipH="1">
            <a:off x="9109721" y="-513429"/>
            <a:ext cx="3540155" cy="1937857"/>
          </a:xfrm>
          <a:prstGeom prst="rect">
            <a:avLst/>
          </a:prstGeom>
          <a:effectLst>
            <a:outerShdw blurRad="50800" dist="38100" dir="2700000" algn="tl" rotWithShape="0">
              <a:prstClr val="black">
                <a:alpha val="40000"/>
              </a:prstClr>
            </a:outerShdw>
          </a:effectLst>
        </p:spPr>
      </p:pic>
      <p:pic>
        <p:nvPicPr>
          <p:cNvPr id="6" name="图片 7">
            <a:extLst>
              <a:ext uri="{FF2B5EF4-FFF2-40B4-BE49-F238E27FC236}">
                <a16:creationId xmlns:a16="http://schemas.microsoft.com/office/drawing/2014/main" id="{6638B5BC-7A1A-46AE-9A07-19AD1E0E5E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33" t="31020" r="43740" b="26788"/>
          <a:stretch/>
        </p:blipFill>
        <p:spPr>
          <a:xfrm flipH="1">
            <a:off x="11028199" y="329879"/>
            <a:ext cx="906063" cy="1421305"/>
          </a:xfrm>
          <a:prstGeom prst="rect">
            <a:avLst/>
          </a:prstGeom>
          <a:effectLst>
            <a:outerShdw blurRad="50800" dist="38100" dir="2700000" algn="tl" rotWithShape="0">
              <a:prstClr val="black">
                <a:alpha val="40000"/>
              </a:prstClr>
            </a:outerShdw>
          </a:effectLst>
        </p:spPr>
      </p:pic>
      <p:pic>
        <p:nvPicPr>
          <p:cNvPr id="7" name="图片 8">
            <a:extLst>
              <a:ext uri="{FF2B5EF4-FFF2-40B4-BE49-F238E27FC236}">
                <a16:creationId xmlns:a16="http://schemas.microsoft.com/office/drawing/2014/main" id="{C21C42F9-53D9-402E-BE49-147C7DD1490F}"/>
              </a:ext>
            </a:extLst>
          </p:cNvPr>
          <p:cNvPicPr>
            <a:picLocks noChangeAspect="1"/>
          </p:cNvPicPr>
          <p:nvPr/>
        </p:nvPicPr>
        <p:blipFill rotWithShape="1">
          <a:blip r:embed="rId4">
            <a:extLst>
              <a:ext uri="{28A0092B-C50C-407E-A947-70E740481C1C}">
                <a14:useLocalDpi xmlns:a14="http://schemas.microsoft.com/office/drawing/2010/main" val="0"/>
              </a:ext>
            </a:extLst>
          </a:blip>
          <a:srcRect l="58867" t="43334" r="25833" b="6661"/>
          <a:stretch/>
        </p:blipFill>
        <p:spPr>
          <a:xfrm flipH="1">
            <a:off x="10113440" y="329879"/>
            <a:ext cx="692211" cy="1272419"/>
          </a:xfrm>
          <a:prstGeom prst="rect">
            <a:avLst/>
          </a:prstGeom>
          <a:effectLst>
            <a:outerShdw blurRad="50800" dist="38100" dir="2700000" algn="tl" rotWithShape="0">
              <a:prstClr val="black">
                <a:alpha val="40000"/>
              </a:prstClr>
            </a:outerShdw>
          </a:effectLst>
        </p:spPr>
      </p:pic>
      <p:pic>
        <p:nvPicPr>
          <p:cNvPr id="8" name="图片 14">
            <a:extLst>
              <a:ext uri="{FF2B5EF4-FFF2-40B4-BE49-F238E27FC236}">
                <a16:creationId xmlns:a16="http://schemas.microsoft.com/office/drawing/2014/main" id="{8DAD6E72-28E7-4622-B939-8C4F81462E20}"/>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4637" y="2722848"/>
            <a:ext cx="1800649" cy="2746958"/>
          </a:xfrm>
          <a:prstGeom prst="rect">
            <a:avLst/>
          </a:prstGeom>
        </p:spPr>
      </p:pic>
      <p:pic>
        <p:nvPicPr>
          <p:cNvPr id="10" name="图片 15">
            <a:extLst>
              <a:ext uri="{FF2B5EF4-FFF2-40B4-BE49-F238E27FC236}">
                <a16:creationId xmlns:a16="http://schemas.microsoft.com/office/drawing/2014/main" id="{36B3E13C-C1DE-4892-9EC6-4E184156C605}"/>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279" y="1914829"/>
            <a:ext cx="960089" cy="1464652"/>
          </a:xfrm>
          <a:prstGeom prst="rect">
            <a:avLst/>
          </a:prstGeom>
        </p:spPr>
      </p:pic>
      <p:sp>
        <p:nvSpPr>
          <p:cNvPr id="3" name="TextBox 2">
            <a:extLst>
              <a:ext uri="{FF2B5EF4-FFF2-40B4-BE49-F238E27FC236}">
                <a16:creationId xmlns:a16="http://schemas.microsoft.com/office/drawing/2014/main" id="{7218D573-8965-4A94-86BA-D163459F9781}"/>
              </a:ext>
            </a:extLst>
          </p:cNvPr>
          <p:cNvSpPr txBox="1"/>
          <p:nvPr/>
        </p:nvSpPr>
        <p:spPr>
          <a:xfrm>
            <a:off x="882729" y="1317490"/>
            <a:ext cx="10813552" cy="5174493"/>
          </a:xfrm>
          <a:prstGeom prst="rect">
            <a:avLst/>
          </a:prstGeom>
          <a:noFill/>
        </p:spPr>
        <p:txBody>
          <a:bodyPr wrap="square">
            <a:spAutoFit/>
          </a:bodyPr>
          <a:lstStyle/>
          <a:p>
            <a:pPr marL="341313" marR="0" indent="450850" algn="just">
              <a:lnSpc>
                <a:spcPct val="150000"/>
              </a:lnSpc>
              <a:spcBef>
                <a:spcPts val="0"/>
              </a:spcBef>
              <a:spcAft>
                <a:spcPts val="0"/>
              </a:spcAft>
              <a:buFont typeface="Wingdings" panose="05000000000000000000" pitchFamily="2" charset="2"/>
              <a:buChar char="ü"/>
            </a:pPr>
            <a:r>
              <a:rPr lang="vi-VN" sz="3200" b="1">
                <a:effectLst/>
                <a:latin typeface="Times New Roman" panose="02020603050405020304" pitchFamily="18" charset="0"/>
              </a:rPr>
              <a:t>Đọc rành mạch, trôi chảy các bài tập đọc đã học (tốc độ đọc khoảng 80 tiếng/phút); bước đầu biết đọc diễn cảm đoạn văn, đoạn thơ phù hợp với nội dung. Thuộc được 3 đoạn thơ, đoạn văn đã học ở HKI.</a:t>
            </a:r>
            <a:endParaRPr lang="en-US" sz="3200" b="1">
              <a:effectLst/>
              <a:latin typeface="Times New Roman" panose="02020603050405020304" pitchFamily="18" charset="0"/>
            </a:endParaRPr>
          </a:p>
          <a:p>
            <a:pPr marL="341313" marR="0" indent="457200" algn="just">
              <a:lnSpc>
                <a:spcPct val="150000"/>
              </a:lnSpc>
              <a:spcBef>
                <a:spcPts val="0"/>
              </a:spcBef>
              <a:spcAft>
                <a:spcPts val="0"/>
              </a:spcAft>
              <a:buFont typeface="Wingdings" panose="05000000000000000000" pitchFamily="2" charset="2"/>
              <a:buChar char="ü"/>
            </a:pPr>
            <a:r>
              <a:rPr lang="vi-VN" sz="3200" b="1">
                <a:effectLst/>
                <a:latin typeface="Times New Roman" panose="02020603050405020304" pitchFamily="18" charset="0"/>
              </a:rPr>
              <a:t>Hiểu nội dung chính của từng đoạn, nội dung của cả bài; nhận biết được các nhân vật trong bài tập đọc là truyện kể thuộc hai chủ điểm Có chí thì nên, </a:t>
            </a:r>
            <a:r>
              <a:rPr lang="en-US" sz="3200" b="1">
                <a:effectLst/>
                <a:latin typeface="Times New Roman" panose="02020603050405020304" pitchFamily="18" charset="0"/>
              </a:rPr>
              <a:t>T</a:t>
            </a:r>
            <a:r>
              <a:rPr lang="vi-VN" sz="3200" b="1">
                <a:effectLst/>
                <a:latin typeface="Times New Roman" panose="02020603050405020304" pitchFamily="18" charset="0"/>
              </a:rPr>
              <a:t>iếng sáo diều.</a:t>
            </a:r>
            <a:endParaRPr lang="vi-VN" sz="3200">
              <a:effectLst/>
              <a:latin typeface="Times New Roman" panose="02020603050405020304" pitchFamily="18" charset="0"/>
            </a:endParaRPr>
          </a:p>
        </p:txBody>
      </p:sp>
      <p:sp>
        <p:nvSpPr>
          <p:cNvPr id="9" name="TextBox 8">
            <a:extLst>
              <a:ext uri="{FF2B5EF4-FFF2-40B4-BE49-F238E27FC236}">
                <a16:creationId xmlns:a16="http://schemas.microsoft.com/office/drawing/2014/main" id="{1E676A1E-C45D-450B-93CF-86EA5506E967}"/>
              </a:ext>
            </a:extLst>
          </p:cNvPr>
          <p:cNvSpPr txBox="1"/>
          <p:nvPr/>
        </p:nvSpPr>
        <p:spPr>
          <a:xfrm>
            <a:off x="10972736" y="6343455"/>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11" name="TextBox 10">
            <a:extLst>
              <a:ext uri="{FF2B5EF4-FFF2-40B4-BE49-F238E27FC236}">
                <a16:creationId xmlns:a16="http://schemas.microsoft.com/office/drawing/2014/main" id="{89EAD1B3-B3A9-40FC-9E70-FD6E58FDB0BD}"/>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36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9"/>
                                          </p:stCondLst>
                                        </p:cTn>
                                        <p:tgtEl>
                                          <p:spTgt spid="4"/>
                                        </p:tgtEl>
                                      </p:cBhvr>
                                      <p:to x="100000" y="100000"/>
                                    </p:animScale>
                                  </p:childTnLst>
                                </p:cTn>
                              </p:par>
                              <p:par>
                                <p:cTn id="21" presetID="1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left)">
                                      <p:cBhvr>
                                        <p:cTn id="24" dur="500"/>
                                        <p:tgtEl>
                                          <p:spTgt spid="5"/>
                                        </p:tgtEl>
                                      </p:cBhvr>
                                    </p:animEffect>
                                  </p:childTnLst>
                                </p:cTn>
                              </p:par>
                            </p:childTnLst>
                          </p:cTn>
                        </p:par>
                        <p:par>
                          <p:cTn id="25" fill="hold">
                            <p:stCondLst>
                              <p:cond delay="500"/>
                            </p:stCondLst>
                            <p:childTnLst>
                              <p:par>
                                <p:cTn id="26" presetID="1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down)">
                                      <p:cBhvr>
                                        <p:cTn id="29" dur="500"/>
                                        <p:tgtEl>
                                          <p:spTgt spid="7"/>
                                        </p:tgtEl>
                                      </p:cBhvr>
                                    </p:animEffect>
                                  </p:childTnLst>
                                </p:cTn>
                              </p:par>
                              <p:par>
                                <p:cTn id="30" presetID="1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ppt_y</p:attrName>
                                        </p:attrNameLst>
                                      </p:cBhvr>
                                      <p:tavLst>
                                        <p:tav tm="0">
                                          <p:val>
                                            <p:strVal val="#ppt_y-#ppt_h*1.125000"/>
                                          </p:val>
                                        </p:tav>
                                        <p:tav tm="100000">
                                          <p:val>
                                            <p:strVal val="#ppt_y"/>
                                          </p:val>
                                        </p:tav>
                                      </p:tavLst>
                                    </p:anim>
                                    <p:animEffect transition="in" filter="wipe(down)">
                                      <p:cBhvr>
                                        <p:cTn id="33" dur="500"/>
                                        <p:tgtEl>
                                          <p:spTgt spid="6"/>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750"/>
                                        <p:tgtEl>
                                          <p:spTgt spid="8"/>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D89D88-8ACD-4287-A06D-974C8EDC9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75" t="14010" r="11261" b="24322"/>
          <a:stretch/>
        </p:blipFill>
        <p:spPr>
          <a:xfrm flipH="1">
            <a:off x="9109721" y="-513429"/>
            <a:ext cx="3540155" cy="1937857"/>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FB521C17-8E2A-464F-98F7-6CEE325865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33" t="31020" r="43740" b="26788"/>
          <a:stretch/>
        </p:blipFill>
        <p:spPr>
          <a:xfrm flipH="1">
            <a:off x="10672738" y="699351"/>
            <a:ext cx="1038278" cy="1628705"/>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8F6D3732-D2CD-46F6-B1C3-224C1B3DDDBD}"/>
              </a:ext>
            </a:extLst>
          </p:cNvPr>
          <p:cNvPicPr>
            <a:picLocks noChangeAspect="1"/>
          </p:cNvPicPr>
          <p:nvPr/>
        </p:nvPicPr>
        <p:blipFill rotWithShape="1">
          <a:blip r:embed="rId4">
            <a:extLst>
              <a:ext uri="{28A0092B-C50C-407E-A947-70E740481C1C}">
                <a14:useLocalDpi xmlns:a14="http://schemas.microsoft.com/office/drawing/2010/main" val="0"/>
              </a:ext>
            </a:extLst>
          </a:blip>
          <a:srcRect l="58867" t="43334" r="25833" b="6661"/>
          <a:stretch/>
        </p:blipFill>
        <p:spPr>
          <a:xfrm flipH="1">
            <a:off x="10113441" y="329879"/>
            <a:ext cx="925355" cy="1700983"/>
          </a:xfrm>
          <a:prstGeom prst="rect">
            <a:avLst/>
          </a:prstGeom>
          <a:effectLst>
            <a:outerShdw blurRad="50800" dist="38100" dir="2700000" algn="tl" rotWithShape="0">
              <a:prstClr val="black">
                <a:alpha val="40000"/>
              </a:prstClr>
            </a:outerShdw>
          </a:effectLst>
        </p:spPr>
      </p:pic>
      <p:sp>
        <p:nvSpPr>
          <p:cNvPr id="10" name="文本框 9">
            <a:extLst>
              <a:ext uri="{FF2B5EF4-FFF2-40B4-BE49-F238E27FC236}">
                <a16:creationId xmlns:a16="http://schemas.microsoft.com/office/drawing/2014/main" id="{DBC84EB4-3EFB-49E0-A7B2-14CE6CFB56E3}"/>
              </a:ext>
            </a:extLst>
          </p:cNvPr>
          <p:cNvSpPr txBox="1"/>
          <p:nvPr/>
        </p:nvSpPr>
        <p:spPr>
          <a:xfrm>
            <a:off x="2117049" y="1793900"/>
            <a:ext cx="902578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Ôn luyện tập đọc</a:t>
            </a:r>
            <a:endParaRPr lang="zh-CN" altLang="en-US" sz="100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grpSp>
        <p:nvGrpSpPr>
          <p:cNvPr id="12" name="组合 11">
            <a:extLst>
              <a:ext uri="{FF2B5EF4-FFF2-40B4-BE49-F238E27FC236}">
                <a16:creationId xmlns:a16="http://schemas.microsoft.com/office/drawing/2014/main" id="{816C4DE7-15B0-4534-91CF-83821F1D9C12}"/>
              </a:ext>
            </a:extLst>
          </p:cNvPr>
          <p:cNvGrpSpPr/>
          <p:nvPr/>
        </p:nvGrpSpPr>
        <p:grpSpPr>
          <a:xfrm>
            <a:off x="320657" y="303322"/>
            <a:ext cx="1675950" cy="1201789"/>
            <a:chOff x="2763023" y="722049"/>
            <a:chExt cx="1558209" cy="1024711"/>
          </a:xfrm>
        </p:grpSpPr>
        <p:sp>
          <p:nvSpPr>
            <p:cNvPr id="2" name="矩形 1">
              <a:extLst>
                <a:ext uri="{FF2B5EF4-FFF2-40B4-BE49-F238E27FC236}">
                  <a16:creationId xmlns:a16="http://schemas.microsoft.com/office/drawing/2014/main" id="{043CA71F-C843-4113-8218-34F20A697A13}"/>
                </a:ext>
              </a:extLst>
            </p:cNvPr>
            <p:cNvSpPr/>
            <p:nvPr/>
          </p:nvSpPr>
          <p:spPr>
            <a:xfrm>
              <a:off x="2889089" y="768182"/>
              <a:ext cx="1432143" cy="815067"/>
            </a:xfrm>
            <a:prstGeom prst="rect">
              <a:avLst/>
            </a:prstGeom>
          </p:spPr>
          <p:txBody>
            <a:bodyPr wrap="square">
              <a:spAutoFit/>
            </a:bodyPr>
            <a:lstStyle/>
            <a:p>
              <a:r>
                <a:rPr lang="en-US" altLang="zh-CN" sz="6500" b="1">
                  <a:solidFill>
                    <a:srgbClr val="DD4F3E"/>
                  </a:solidFill>
                  <a:latin typeface="UTM Ong Do Gia" panose="02040603050506020204" pitchFamily="18" charset="0"/>
                  <a:ea typeface="汉仪程行简" panose="00020600040101010101" pitchFamily="18" charset="-122"/>
                </a:rPr>
                <a:t>An</a:t>
              </a:r>
              <a:endParaRPr lang="zh-CN" altLang="en-US" sz="6500" dirty="0">
                <a:solidFill>
                  <a:srgbClr val="DD4F3E"/>
                </a:solidFill>
                <a:latin typeface="UTM Ong Do Gia" panose="02040603050506020204" pitchFamily="18" charset="0"/>
                <a:ea typeface="汉仪程行简" panose="00020600040101010101" pitchFamily="18" charset="-122"/>
              </a:endParaRPr>
            </a:p>
          </p:txBody>
        </p:sp>
        <p:pic>
          <p:nvPicPr>
            <p:cNvPr id="7" name="图片 6">
              <a:extLst>
                <a:ext uri="{FF2B5EF4-FFF2-40B4-BE49-F238E27FC236}">
                  <a16:creationId xmlns:a16="http://schemas.microsoft.com/office/drawing/2014/main" id="{503E300D-6C21-4D89-8743-B237323FFF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3023" y="722049"/>
              <a:ext cx="1101449" cy="1024711"/>
            </a:xfrm>
            <a:prstGeom prst="rect">
              <a:avLst/>
            </a:prstGeom>
          </p:spPr>
        </p:pic>
      </p:grpSp>
      <p:pic>
        <p:nvPicPr>
          <p:cNvPr id="15" name="图片 14">
            <a:extLst>
              <a:ext uri="{FF2B5EF4-FFF2-40B4-BE49-F238E27FC236}">
                <a16:creationId xmlns:a16="http://schemas.microsoft.com/office/drawing/2014/main" id="{8355BD99-FC0F-4A20-B1F3-051CA25384EC}"/>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4637" y="2722848"/>
            <a:ext cx="1800649" cy="2746958"/>
          </a:xfrm>
          <a:prstGeom prst="rect">
            <a:avLst/>
          </a:prstGeom>
        </p:spPr>
      </p:pic>
      <p:pic>
        <p:nvPicPr>
          <p:cNvPr id="16" name="图片 15">
            <a:extLst>
              <a:ext uri="{FF2B5EF4-FFF2-40B4-BE49-F238E27FC236}">
                <a16:creationId xmlns:a16="http://schemas.microsoft.com/office/drawing/2014/main" id="{422F8F7E-A377-4D06-B522-E4532EE454B7}"/>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279" y="1914829"/>
            <a:ext cx="960089" cy="1464652"/>
          </a:xfrm>
          <a:prstGeom prst="rect">
            <a:avLst/>
          </a:prstGeom>
        </p:spPr>
      </p:pic>
      <p:pic>
        <p:nvPicPr>
          <p:cNvPr id="6" name="图片 5">
            <a:extLst>
              <a:ext uri="{FF2B5EF4-FFF2-40B4-BE49-F238E27FC236}">
                <a16:creationId xmlns:a16="http://schemas.microsoft.com/office/drawing/2014/main" id="{39F3A16D-9ADF-4BDD-846C-EB30ED96668D}"/>
              </a:ext>
            </a:extLst>
          </p:cNvPr>
          <p:cNvPicPr>
            <a:picLocks noChangeAspect="1"/>
          </p:cNvPicPr>
          <p:nvPr/>
        </p:nvPicPr>
        <p:blipFill rotWithShape="1">
          <a:blip r:embed="rId8">
            <a:extLst>
              <a:ext uri="{28A0092B-C50C-407E-A947-70E740481C1C}">
                <a14:useLocalDpi xmlns:a14="http://schemas.microsoft.com/office/drawing/2010/main" val="0"/>
              </a:ext>
            </a:extLst>
          </a:blip>
          <a:srcRect l="933" t="80684" r="1201" b="399"/>
          <a:stretch/>
        </p:blipFill>
        <p:spPr>
          <a:xfrm>
            <a:off x="0" y="5533053"/>
            <a:ext cx="12192000" cy="1324947"/>
          </a:xfrm>
          <a:prstGeom prst="rect">
            <a:avLst/>
          </a:prstGeom>
          <a:effectLst>
            <a:outerShdw blurRad="50800" dist="38100" dir="16200000" rotWithShape="0">
              <a:prstClr val="black">
                <a:alpha val="20000"/>
              </a:prstClr>
            </a:outerShdw>
          </a:effectLst>
        </p:spPr>
      </p:pic>
      <p:pic>
        <p:nvPicPr>
          <p:cNvPr id="18" name="Picture 17">
            <a:extLst>
              <a:ext uri="{FF2B5EF4-FFF2-40B4-BE49-F238E27FC236}">
                <a16:creationId xmlns:a16="http://schemas.microsoft.com/office/drawing/2014/main" id="{421A3984-FCC6-48A5-9DBE-9CAB0B9889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2350" l="6200" r="93033">
                        <a14:foregroundMark x1="11600" y1="38500" x2="8867" y2="46150"/>
                        <a14:foregroundMark x1="6233" y1="46700" x2="7500" y2="46950"/>
                        <a14:foregroundMark x1="13300" y1="48050" x2="17067" y2="50200"/>
                        <a14:foregroundMark x1="22633" y1="72400" x2="22267" y2="78950"/>
                        <a14:foregroundMark x1="23467" y1="69550" x2="22400" y2="75700"/>
                        <a14:foregroundMark x1="22667" y1="77200" x2="22967" y2="82350"/>
                        <a14:foregroundMark x1="22600" y1="82050" x2="23033" y2="84250"/>
                        <a14:foregroundMark x1="17800" y1="82250" x2="16767" y2="83200"/>
                        <a14:foregroundMark x1="18367" y1="37150" x2="23567" y2="38800"/>
                        <a14:foregroundMark x1="23567" y1="38800" x2="23500" y2="39500"/>
                        <a14:foregroundMark x1="14867" y1="46400" x2="16767" y2="47950"/>
                        <a14:foregroundMark x1="25267" y1="58350" x2="24933" y2="61700"/>
                        <a14:foregroundMark x1="27733" y1="62700" x2="29000" y2="62950"/>
                        <a14:foregroundMark x1="39733" y1="43650" x2="38467" y2="50500"/>
                        <a14:foregroundMark x1="34733" y1="89950" x2="34567" y2="92350"/>
                        <a14:foregroundMark x1="40700" y1="79650" x2="44400" y2="84200"/>
                        <a14:foregroundMark x1="44400" y1="84200" x2="43900" y2="89100"/>
                        <a14:foregroundMark x1="54200" y1="42200" x2="58967" y2="40650"/>
                        <a14:foregroundMark x1="62467" y1="35050" x2="63700" y2="37200"/>
                        <a14:foregroundMark x1="68667" y1="38000" x2="69433" y2="40050"/>
                        <a14:foregroundMark x1="70667" y1="38750" x2="70300" y2="41850"/>
                        <a14:foregroundMark x1="66800" y1="37450" x2="70700" y2="39950"/>
                        <a14:foregroundMark x1="68300" y1="37200" x2="72167" y2="39650"/>
                        <a14:foregroundMark x1="66800" y1="36800" x2="70167" y2="41550"/>
                        <a14:foregroundMark x1="70167" y1="41550" x2="70167" y2="41550"/>
                        <a14:foregroundMark x1="66900" y1="39900" x2="70533" y2="42000"/>
                        <a14:foregroundMark x1="66233" y1="40950" x2="66233" y2="40950"/>
                        <a14:foregroundMark x1="67533" y1="69200" x2="66567" y2="78550"/>
                        <a14:foregroundMark x1="66267" y1="80000" x2="66867" y2="80300"/>
                        <a14:foregroundMark x1="58633" y1="85200" x2="57800" y2="88550"/>
                        <a14:foregroundMark x1="59300" y1="74300" x2="60667" y2="73850"/>
                        <a14:foregroundMark x1="78600" y1="38850" x2="81533" y2="71250"/>
                        <a14:foregroundMark x1="74667" y1="58800" x2="72033" y2="62650"/>
                        <a14:foregroundMark x1="83600" y1="54500" x2="89067" y2="56500"/>
                        <a14:foregroundMark x1="92100" y1="57300" x2="90667" y2="62250"/>
                        <a14:foregroundMark x1="90900" y1="55500" x2="92800" y2="57800"/>
                        <a14:foregroundMark x1="90867" y1="54650" x2="92133" y2="54900"/>
                        <a14:foregroundMark x1="93033" y1="57600" x2="92067" y2="59900"/>
                        <a14:foregroundMark x1="88500" y1="60200" x2="90900" y2="62750"/>
                        <a14:foregroundMark x1="77467" y1="73950" x2="76433" y2="81300"/>
                        <a14:foregroundMark x1="85533" y1="71300" x2="89810" y2="76590"/>
                        <a14:foregroundMark x1="89012" y1="75713" x2="86300" y2="73300"/>
                        <a14:foregroundMark x1="75433" y1="71350" x2="74833" y2="74350"/>
                        <a14:foregroundMark x1="49533" y1="50500" x2="48667" y2="52300"/>
                        <a14:foregroundMark x1="50133" y1="51350" x2="50067" y2="52900"/>
                        <a14:foregroundMark x1="50167" y1="52550" x2="50500" y2="51800"/>
                        <a14:foregroundMark x1="43767" y1="92200" x2="45400" y2="92250"/>
                        <a14:foregroundMark x1="48033" y1="36150" x2="52667" y2="36900"/>
                        <a14:foregroundMark x1="48200" y1="35350" x2="55100" y2="36650"/>
                        <a14:foregroundMark x1="47333" y1="35600" x2="47167" y2="37950"/>
                        <a14:foregroundMark x1="50267" y1="35600" x2="50267" y2="35600"/>
                        <a14:foregroundMark x1="49767" y1="35350" x2="54067" y2="37450"/>
                        <a14:foregroundMark x1="49600" y1="36150" x2="51300" y2="36400"/>
                        <a14:foregroundMark x1="49233" y1="35350" x2="51133" y2="36150"/>
                        <a14:foregroundMark x1="68467" y1="36850" x2="70733" y2="38250"/>
                        <a14:foregroundMark x1="69033" y1="36550" x2="72633" y2="38550"/>
                        <a14:backgroundMark x1="56500" y1="59300" x2="56500" y2="59300"/>
                        <a14:backgroundMark x1="56567" y1="58100" x2="56600" y2="59450"/>
                        <a14:backgroundMark x1="89133" y1="75650" x2="89700" y2="75450"/>
                        <a14:backgroundMark x1="88933" y1="75850" x2="89167" y2="76000"/>
                        <a14:backgroundMark x1="89133" y1="75500" x2="88800" y2="75350"/>
                        <a14:backgroundMark x1="43367" y1="14550" x2="45900" y2="24350"/>
                        <a14:backgroundMark x1="55500" y1="15900" x2="46562" y2="36430"/>
                        <a14:backgroundMark x1="40733" y1="11650" x2="42967" y2="33200"/>
                        <a14:backgroundMark x1="42967" y1="33200" x2="43233" y2="34250"/>
                        <a14:backgroundMark x1="54933" y1="15750" x2="59267" y2="28700"/>
                        <a14:backgroundMark x1="52733" y1="53900" x2="54567" y2="53050"/>
                        <a14:backgroundMark x1="46167" y1="50050" x2="46367" y2="52300"/>
                        <a14:backgroundMark x1="51300" y1="52450" x2="55100" y2="52150"/>
                        <a14:backgroundMark x1="49933" y1="29150" x2="55933" y2="31000"/>
                        <a14:backgroundMark x1="49400" y1="32800" x2="54900" y2="33800"/>
                        <a14:backgroundMark x1="55100" y1="79450" x2="55100" y2="79450"/>
                        <a14:backgroundMark x1="56100" y1="79700" x2="54900" y2="80500"/>
                        <a14:backgroundMark x1="52000" y1="65250" x2="52500" y2="66300"/>
                      </a14:backgroundRemoval>
                    </a14:imgEffect>
                  </a14:imgLayer>
                </a14:imgProps>
              </a:ext>
              <a:ext uri="{28A0092B-C50C-407E-A947-70E740481C1C}">
                <a14:useLocalDpi xmlns:a14="http://schemas.microsoft.com/office/drawing/2010/main" val="0"/>
              </a:ext>
            </a:extLst>
          </a:blip>
          <a:srcRect/>
          <a:stretch/>
        </p:blipFill>
        <p:spPr>
          <a:xfrm>
            <a:off x="2260656" y="1781000"/>
            <a:ext cx="8072308" cy="5381538"/>
          </a:xfrm>
          <a:prstGeom prst="rect">
            <a:avLst/>
          </a:prstGeom>
        </p:spPr>
      </p:pic>
      <p:pic>
        <p:nvPicPr>
          <p:cNvPr id="21" name="图片 53">
            <a:extLst>
              <a:ext uri="{FF2B5EF4-FFF2-40B4-BE49-F238E27FC236}">
                <a16:creationId xmlns:a16="http://schemas.microsoft.com/office/drawing/2014/main" id="{997544C1-54C9-47A7-8E66-5C05D8B4B7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933173" y="-820247"/>
            <a:ext cx="892868" cy="743519"/>
          </a:xfrm>
          <a:prstGeom prst="rect">
            <a:avLst/>
          </a:prstGeom>
        </p:spPr>
      </p:pic>
      <p:pic>
        <p:nvPicPr>
          <p:cNvPr id="22" name="图片 54">
            <a:extLst>
              <a:ext uri="{FF2B5EF4-FFF2-40B4-BE49-F238E27FC236}">
                <a16:creationId xmlns:a16="http://schemas.microsoft.com/office/drawing/2014/main" id="{D178D646-3D60-4766-A48F-8A034301FB3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6513"/>
          <a:stretch/>
        </p:blipFill>
        <p:spPr>
          <a:xfrm>
            <a:off x="2176247" y="-1007065"/>
            <a:ext cx="663999" cy="675906"/>
          </a:xfrm>
          <a:prstGeom prst="rect">
            <a:avLst/>
          </a:prstGeom>
        </p:spPr>
      </p:pic>
      <p:pic>
        <p:nvPicPr>
          <p:cNvPr id="23" name="图片 55">
            <a:extLst>
              <a:ext uri="{FF2B5EF4-FFF2-40B4-BE49-F238E27FC236}">
                <a16:creationId xmlns:a16="http://schemas.microsoft.com/office/drawing/2014/main" id="{9992A9A8-6002-4A3F-A268-4DE2AD0DC09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4" name="图片 56">
            <a:extLst>
              <a:ext uri="{FF2B5EF4-FFF2-40B4-BE49-F238E27FC236}">
                <a16:creationId xmlns:a16="http://schemas.microsoft.com/office/drawing/2014/main" id="{CC99D53F-7BF5-41F7-B2B3-1E348F31E81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25" name="图片 57">
            <a:extLst>
              <a:ext uri="{FF2B5EF4-FFF2-40B4-BE49-F238E27FC236}">
                <a16:creationId xmlns:a16="http://schemas.microsoft.com/office/drawing/2014/main" id="{EB2614F6-79F3-4500-9540-BA16D99F49C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273275" y="-1183184"/>
            <a:ext cx="892868" cy="743519"/>
          </a:xfrm>
          <a:prstGeom prst="rect">
            <a:avLst/>
          </a:prstGeom>
        </p:spPr>
      </p:pic>
      <p:pic>
        <p:nvPicPr>
          <p:cNvPr id="26" name="图片 58">
            <a:extLst>
              <a:ext uri="{FF2B5EF4-FFF2-40B4-BE49-F238E27FC236}">
                <a16:creationId xmlns:a16="http://schemas.microsoft.com/office/drawing/2014/main" id="{59D4EB1B-83BC-4A4F-94F8-C625EFA37EC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049324" y="-1380397"/>
            <a:ext cx="892868" cy="743519"/>
          </a:xfrm>
          <a:prstGeom prst="rect">
            <a:avLst/>
          </a:prstGeom>
        </p:spPr>
      </p:pic>
      <p:pic>
        <p:nvPicPr>
          <p:cNvPr id="27" name="图片 59">
            <a:extLst>
              <a:ext uri="{FF2B5EF4-FFF2-40B4-BE49-F238E27FC236}">
                <a16:creationId xmlns:a16="http://schemas.microsoft.com/office/drawing/2014/main" id="{CC15EE76-93FE-430B-A62B-3F8FBE8A95A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835171" y="-733983"/>
            <a:ext cx="892868" cy="743519"/>
          </a:xfrm>
          <a:prstGeom prst="rect">
            <a:avLst/>
          </a:prstGeom>
        </p:spPr>
      </p:pic>
      <p:pic>
        <p:nvPicPr>
          <p:cNvPr id="28" name="图片 60">
            <a:extLst>
              <a:ext uri="{FF2B5EF4-FFF2-40B4-BE49-F238E27FC236}">
                <a16:creationId xmlns:a16="http://schemas.microsoft.com/office/drawing/2014/main" id="{DA154A4F-CF4D-4D20-914B-C9D2B1665D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06190" y="-1563766"/>
            <a:ext cx="892868" cy="743519"/>
          </a:xfrm>
          <a:prstGeom prst="rect">
            <a:avLst/>
          </a:prstGeom>
        </p:spPr>
      </p:pic>
      <p:pic>
        <p:nvPicPr>
          <p:cNvPr id="29" name="图片 61">
            <a:extLst>
              <a:ext uri="{FF2B5EF4-FFF2-40B4-BE49-F238E27FC236}">
                <a16:creationId xmlns:a16="http://schemas.microsoft.com/office/drawing/2014/main" id="{0390E01A-D4C5-4DD3-A2DF-55562042D84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0" name="图片 62">
            <a:extLst>
              <a:ext uri="{FF2B5EF4-FFF2-40B4-BE49-F238E27FC236}">
                <a16:creationId xmlns:a16="http://schemas.microsoft.com/office/drawing/2014/main" id="{964AED12-648F-4995-8C27-97FD48D571A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1" name="图片 63">
            <a:extLst>
              <a:ext uri="{FF2B5EF4-FFF2-40B4-BE49-F238E27FC236}">
                <a16:creationId xmlns:a16="http://schemas.microsoft.com/office/drawing/2014/main" id="{931CA51C-C612-4AA5-AFF9-9ADB1A1F0C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2" name="图片 64">
            <a:extLst>
              <a:ext uri="{FF2B5EF4-FFF2-40B4-BE49-F238E27FC236}">
                <a16:creationId xmlns:a16="http://schemas.microsoft.com/office/drawing/2014/main" id="{5514936F-A709-441C-86A8-4DD5544BC6B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3" name="图片 65">
            <a:extLst>
              <a:ext uri="{FF2B5EF4-FFF2-40B4-BE49-F238E27FC236}">
                <a16:creationId xmlns:a16="http://schemas.microsoft.com/office/drawing/2014/main" id="{2905E5A8-6B41-4385-AA24-0ABF1299283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4" name="图片 66">
            <a:extLst>
              <a:ext uri="{FF2B5EF4-FFF2-40B4-BE49-F238E27FC236}">
                <a16:creationId xmlns:a16="http://schemas.microsoft.com/office/drawing/2014/main" id="{08250190-C6BB-4E16-95D6-321FE59EAF8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35" name="图片 67">
            <a:extLst>
              <a:ext uri="{FF2B5EF4-FFF2-40B4-BE49-F238E27FC236}">
                <a16:creationId xmlns:a16="http://schemas.microsoft.com/office/drawing/2014/main" id="{F7C9BFB1-6013-4306-B687-E731E2C383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6513"/>
          <a:stretch/>
        </p:blipFill>
        <p:spPr>
          <a:xfrm>
            <a:off x="5632811" y="-918373"/>
            <a:ext cx="663999" cy="675906"/>
          </a:xfrm>
          <a:prstGeom prst="rect">
            <a:avLst/>
          </a:prstGeom>
        </p:spPr>
      </p:pic>
      <p:pic>
        <p:nvPicPr>
          <p:cNvPr id="36" name="图片 68">
            <a:extLst>
              <a:ext uri="{FF2B5EF4-FFF2-40B4-BE49-F238E27FC236}">
                <a16:creationId xmlns:a16="http://schemas.microsoft.com/office/drawing/2014/main" id="{CFDC12EF-13F2-4E60-85EB-68056ECB13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6513"/>
          <a:stretch/>
        </p:blipFill>
        <p:spPr>
          <a:xfrm>
            <a:off x="9138539" y="-1200576"/>
            <a:ext cx="663999" cy="675906"/>
          </a:xfrm>
          <a:prstGeom prst="rect">
            <a:avLst/>
          </a:prstGeom>
        </p:spPr>
      </p:pic>
      <p:pic>
        <p:nvPicPr>
          <p:cNvPr id="37" name="图片 69">
            <a:extLst>
              <a:ext uri="{FF2B5EF4-FFF2-40B4-BE49-F238E27FC236}">
                <a16:creationId xmlns:a16="http://schemas.microsoft.com/office/drawing/2014/main" id="{C0474697-C3DA-4D69-9391-5C05CFC066A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46"/>
          <a:stretch/>
        </p:blipFill>
        <p:spPr>
          <a:xfrm>
            <a:off x="1143091" y="-794441"/>
            <a:ext cx="512359" cy="476351"/>
          </a:xfrm>
          <a:prstGeom prst="rect">
            <a:avLst/>
          </a:prstGeom>
        </p:spPr>
      </p:pic>
      <p:pic>
        <p:nvPicPr>
          <p:cNvPr id="38" name="图片 70">
            <a:extLst>
              <a:ext uri="{FF2B5EF4-FFF2-40B4-BE49-F238E27FC236}">
                <a16:creationId xmlns:a16="http://schemas.microsoft.com/office/drawing/2014/main" id="{540CA849-3090-4C8E-A830-37A8599B753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46"/>
          <a:stretch/>
        </p:blipFill>
        <p:spPr>
          <a:xfrm>
            <a:off x="3229456" y="-815241"/>
            <a:ext cx="512359" cy="476351"/>
          </a:xfrm>
          <a:prstGeom prst="rect">
            <a:avLst/>
          </a:prstGeom>
        </p:spPr>
      </p:pic>
      <p:pic>
        <p:nvPicPr>
          <p:cNvPr id="39" name="图片 71">
            <a:extLst>
              <a:ext uri="{FF2B5EF4-FFF2-40B4-BE49-F238E27FC236}">
                <a16:creationId xmlns:a16="http://schemas.microsoft.com/office/drawing/2014/main" id="{38415CF2-A53C-4472-9A6E-E6EDA163D76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46"/>
          <a:stretch/>
        </p:blipFill>
        <p:spPr>
          <a:xfrm>
            <a:off x="6373761" y="-943818"/>
            <a:ext cx="512359" cy="476351"/>
          </a:xfrm>
          <a:prstGeom prst="rect">
            <a:avLst/>
          </a:prstGeom>
        </p:spPr>
      </p:pic>
      <p:pic>
        <p:nvPicPr>
          <p:cNvPr id="40" name="图片 72">
            <a:extLst>
              <a:ext uri="{FF2B5EF4-FFF2-40B4-BE49-F238E27FC236}">
                <a16:creationId xmlns:a16="http://schemas.microsoft.com/office/drawing/2014/main" id="{9370D693-9085-4551-9E1E-DB7F266DA6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46"/>
          <a:stretch/>
        </p:blipFill>
        <p:spPr>
          <a:xfrm>
            <a:off x="10975598" y="-1094322"/>
            <a:ext cx="512359" cy="476351"/>
          </a:xfrm>
          <a:prstGeom prst="rect">
            <a:avLst/>
          </a:prstGeom>
        </p:spPr>
      </p:pic>
      <p:sp>
        <p:nvSpPr>
          <p:cNvPr id="41" name="文本框 18">
            <a:extLst>
              <a:ext uri="{FF2B5EF4-FFF2-40B4-BE49-F238E27FC236}">
                <a16:creationId xmlns:a16="http://schemas.microsoft.com/office/drawing/2014/main" id="{3FA31B24-2BE6-4DD8-BCE5-F817E1508540}"/>
              </a:ext>
            </a:extLst>
          </p:cNvPr>
          <p:cNvSpPr txBox="1"/>
          <p:nvPr/>
        </p:nvSpPr>
        <p:spPr>
          <a:xfrm>
            <a:off x="5093479" y="-69575"/>
            <a:ext cx="2270173" cy="2215991"/>
          </a:xfrm>
          <a:prstGeom prst="rect">
            <a:avLst/>
          </a:prstGeom>
          <a:noFill/>
        </p:spPr>
        <p:txBody>
          <a:bodyPr wrap="none" rtlCol="0">
            <a:spAutoFit/>
          </a:bodyPr>
          <a:lstStyle/>
          <a:p>
            <a:r>
              <a:rPr lang="en-US" altLang="zh-CN" sz="13800">
                <a:ln w="6350">
                  <a:noFill/>
                </a:ln>
                <a:gradFill>
                  <a:gsLst>
                    <a:gs pos="66000">
                      <a:srgbClr val="FEC850"/>
                    </a:gs>
                    <a:gs pos="0">
                      <a:srgbClr val="F08501"/>
                    </a:gs>
                    <a:gs pos="100000">
                      <a:srgbClr val="F08501"/>
                    </a:gs>
                  </a:gsLst>
                  <a:lin ang="5400000" scaled="0"/>
                </a:gradFill>
                <a:effectLst>
                  <a:outerShdw blurRad="12700" dist="50800" dir="2700000" algn="ctr" rotWithShape="0">
                    <a:srgbClr val="EE5603"/>
                  </a:outerShdw>
                </a:effectLst>
                <a:latin typeface="UTM Ambrose" panose="02040603050506020204" pitchFamily="18" charset="0"/>
                <a:ea typeface="李旭科书法" panose="02000603000000000000" pitchFamily="2" charset="-122"/>
              </a:rPr>
              <a:t>01</a:t>
            </a:r>
            <a:endParaRPr lang="zh-CN" altLang="en-US" sz="13800" dirty="0">
              <a:ln w="6350">
                <a:noFill/>
              </a:ln>
              <a:gradFill>
                <a:gsLst>
                  <a:gs pos="66000">
                    <a:srgbClr val="FEC850"/>
                  </a:gs>
                  <a:gs pos="0">
                    <a:srgbClr val="F08501"/>
                  </a:gs>
                  <a:gs pos="100000">
                    <a:srgbClr val="F08501"/>
                  </a:gs>
                </a:gsLst>
                <a:lin ang="5400000" scaled="0"/>
              </a:gradFill>
              <a:effectLst>
                <a:outerShdw blurRad="12700" dist="50800" dir="2700000" algn="ctr" rotWithShape="0">
                  <a:srgbClr val="EE5603"/>
                </a:outerShdw>
              </a:effectLst>
              <a:latin typeface="UTM Ambrose" panose="02040603050506020204" pitchFamily="18" charset="0"/>
              <a:ea typeface="李旭科书法" panose="02000603000000000000" pitchFamily="2" charset="-122"/>
            </a:endParaRPr>
          </a:p>
        </p:txBody>
      </p:sp>
      <p:pic>
        <p:nvPicPr>
          <p:cNvPr id="42" name="图片 55">
            <a:extLst>
              <a:ext uri="{FF2B5EF4-FFF2-40B4-BE49-F238E27FC236}">
                <a16:creationId xmlns:a16="http://schemas.microsoft.com/office/drawing/2014/main" id="{6B1FF584-0374-40D3-A7E3-7E44BBD7AC1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738672" y="600560"/>
            <a:ext cx="830258" cy="700437"/>
          </a:xfrm>
          <a:prstGeom prst="rect">
            <a:avLst/>
          </a:prstGeom>
        </p:spPr>
      </p:pic>
      <p:pic>
        <p:nvPicPr>
          <p:cNvPr id="43" name="图片 61">
            <a:extLst>
              <a:ext uri="{FF2B5EF4-FFF2-40B4-BE49-F238E27FC236}">
                <a16:creationId xmlns:a16="http://schemas.microsoft.com/office/drawing/2014/main" id="{D787B7ED-59CA-4DB4-B2A9-1E8E268AE51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069316" y="1292569"/>
            <a:ext cx="830258" cy="700437"/>
          </a:xfrm>
          <a:prstGeom prst="rect">
            <a:avLst/>
          </a:prstGeom>
        </p:spPr>
      </p:pic>
      <p:pic>
        <p:nvPicPr>
          <p:cNvPr id="44" name="图片 62">
            <a:extLst>
              <a:ext uri="{FF2B5EF4-FFF2-40B4-BE49-F238E27FC236}">
                <a16:creationId xmlns:a16="http://schemas.microsoft.com/office/drawing/2014/main" id="{9EEA09D9-A1C4-4881-8F21-AC7B5E49AD3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327247" y="1653307"/>
            <a:ext cx="830258" cy="700437"/>
          </a:xfrm>
          <a:prstGeom prst="rect">
            <a:avLst/>
          </a:prstGeom>
        </p:spPr>
      </p:pic>
      <p:pic>
        <p:nvPicPr>
          <p:cNvPr id="45" name="图片 64">
            <a:extLst>
              <a:ext uri="{FF2B5EF4-FFF2-40B4-BE49-F238E27FC236}">
                <a16:creationId xmlns:a16="http://schemas.microsoft.com/office/drawing/2014/main" id="{858D6AF1-1D46-4CC6-A61D-863A768500A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6086998" y="266685"/>
            <a:ext cx="830258" cy="700437"/>
          </a:xfrm>
          <a:prstGeom prst="rect">
            <a:avLst/>
          </a:prstGeom>
        </p:spPr>
      </p:pic>
      <p:pic>
        <p:nvPicPr>
          <p:cNvPr id="46" name="图片 66">
            <a:extLst>
              <a:ext uri="{FF2B5EF4-FFF2-40B4-BE49-F238E27FC236}">
                <a16:creationId xmlns:a16="http://schemas.microsoft.com/office/drawing/2014/main" id="{8881421D-DA4A-4749-9DB5-8556B85210C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718387" y="1636241"/>
            <a:ext cx="830258" cy="700437"/>
          </a:xfrm>
          <a:prstGeom prst="rect">
            <a:avLst/>
          </a:prstGeom>
        </p:spPr>
      </p:pic>
      <p:pic>
        <p:nvPicPr>
          <p:cNvPr id="4" name="Picture 3" descr="A picture containing text, vector graphics, clipart&#10;&#10;Description automatically generated">
            <a:extLst>
              <a:ext uri="{FF2B5EF4-FFF2-40B4-BE49-F238E27FC236}">
                <a16:creationId xmlns:a16="http://schemas.microsoft.com/office/drawing/2014/main" id="{A2E15C35-FBDE-4491-8EF5-A5C426C2620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57039" y="3971228"/>
            <a:ext cx="2174661" cy="2997156"/>
          </a:xfrm>
          <a:prstGeom prst="rect">
            <a:avLst/>
          </a:prstGeom>
        </p:spPr>
      </p:pic>
      <p:pic>
        <p:nvPicPr>
          <p:cNvPr id="47" name="Picture 46" descr="A picture containing text, vector graphics, clipart&#10;&#10;Description automatically generated">
            <a:extLst>
              <a:ext uri="{FF2B5EF4-FFF2-40B4-BE49-F238E27FC236}">
                <a16:creationId xmlns:a16="http://schemas.microsoft.com/office/drawing/2014/main" id="{9D1752FD-463E-4ABD-8E0D-F02940786E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2813" y="4034475"/>
            <a:ext cx="2174661" cy="2997156"/>
          </a:xfrm>
          <a:prstGeom prst="rect">
            <a:avLst/>
          </a:prstGeom>
        </p:spPr>
      </p:pic>
      <p:sp>
        <p:nvSpPr>
          <p:cNvPr id="48" name="TextBox 47">
            <a:extLst>
              <a:ext uri="{FF2B5EF4-FFF2-40B4-BE49-F238E27FC236}">
                <a16:creationId xmlns:a16="http://schemas.microsoft.com/office/drawing/2014/main" id="{290B4892-1C83-43C0-A772-288C4E9705B8}"/>
              </a:ext>
            </a:extLst>
          </p:cNvPr>
          <p:cNvSpPr txBox="1"/>
          <p:nvPr/>
        </p:nvSpPr>
        <p:spPr>
          <a:xfrm>
            <a:off x="11367036" y="6511463"/>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49" name="TextBox 48">
            <a:extLst>
              <a:ext uri="{FF2B5EF4-FFF2-40B4-BE49-F238E27FC236}">
                <a16:creationId xmlns:a16="http://schemas.microsoft.com/office/drawing/2014/main" id="{0E5C16AC-5BC5-4F19-B7CC-9C0A390C0DBB}"/>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342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5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750" fill="hold"/>
                                        <p:tgtEl>
                                          <p:spTgt spid="47"/>
                                        </p:tgtEl>
                                        <p:attrNameLst>
                                          <p:attrName>ppt_x</p:attrName>
                                        </p:attrNameLst>
                                      </p:cBhvr>
                                      <p:tavLst>
                                        <p:tav tm="0">
                                          <p:val>
                                            <p:strVal val="0-#ppt_w/2"/>
                                          </p:val>
                                        </p:tav>
                                        <p:tav tm="100000">
                                          <p:val>
                                            <p:strVal val="#ppt_x"/>
                                          </p:val>
                                        </p:tav>
                                      </p:tavLst>
                                    </p:anim>
                                    <p:anim calcmode="lin" valueType="num">
                                      <p:cBhvr additive="base">
                                        <p:cTn id="14" dur="750" fill="hold"/>
                                        <p:tgtEl>
                                          <p:spTgt spid="4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750" fill="hold"/>
                                        <p:tgtEl>
                                          <p:spTgt spid="4"/>
                                        </p:tgtEl>
                                        <p:attrNameLst>
                                          <p:attrName>ppt_x</p:attrName>
                                        </p:attrNameLst>
                                      </p:cBhvr>
                                      <p:tavLst>
                                        <p:tav tm="0">
                                          <p:val>
                                            <p:strVal val="1+#ppt_w/2"/>
                                          </p:val>
                                        </p:tav>
                                        <p:tav tm="100000">
                                          <p:val>
                                            <p:strVal val="#ppt_x"/>
                                          </p:val>
                                        </p:tav>
                                      </p:tavLst>
                                    </p:anim>
                                    <p:anim calcmode="lin" valueType="num">
                                      <p:cBhvr additive="base">
                                        <p:cTn id="18" dur="75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5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2550"/>
                            </p:stCondLst>
                            <p:childTnLst>
                              <p:par>
                                <p:cTn id="26" presetID="12" presetClass="entr" presetSubtype="2"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ppt_x</p:attrName>
                                        </p:attrNameLst>
                                      </p:cBhvr>
                                      <p:tavLst>
                                        <p:tav tm="0">
                                          <p:val>
                                            <p:strVal val="#ppt_x+#ppt_w*1.125000"/>
                                          </p:val>
                                        </p:tav>
                                        <p:tav tm="100000">
                                          <p:val>
                                            <p:strVal val="#ppt_x"/>
                                          </p:val>
                                        </p:tav>
                                      </p:tavLst>
                                    </p:anim>
                                    <p:animEffect transition="in" filter="wipe(left)">
                                      <p:cBhvr>
                                        <p:cTn id="29" dur="500"/>
                                        <p:tgtEl>
                                          <p:spTgt spid="5"/>
                                        </p:tgtEl>
                                      </p:cBhvr>
                                    </p:animEffect>
                                  </p:childTnLst>
                                </p:cTn>
                              </p:par>
                            </p:childTnLst>
                          </p:cTn>
                        </p:par>
                        <p:par>
                          <p:cTn id="30" fill="hold">
                            <p:stCondLst>
                              <p:cond delay="3050"/>
                            </p:stCondLst>
                            <p:childTnLst>
                              <p:par>
                                <p:cTn id="31" presetID="1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ppt_y</p:attrName>
                                        </p:attrNameLst>
                                      </p:cBhvr>
                                      <p:tavLst>
                                        <p:tav tm="0">
                                          <p:val>
                                            <p:strVal val="#ppt_y-#ppt_h*1.125000"/>
                                          </p:val>
                                        </p:tav>
                                        <p:tav tm="100000">
                                          <p:val>
                                            <p:strVal val="#ppt_y"/>
                                          </p:val>
                                        </p:tav>
                                      </p:tavLst>
                                    </p:anim>
                                    <p:animEffect transition="in" filter="wipe(down)">
                                      <p:cBhvr>
                                        <p:cTn id="34" dur="500"/>
                                        <p:tgtEl>
                                          <p:spTgt spid="9"/>
                                        </p:tgtEl>
                                      </p:cBhvr>
                                    </p:animEffect>
                                  </p:childTnLst>
                                </p:cTn>
                              </p:par>
                              <p:par>
                                <p:cTn id="35" presetID="12" presetClass="entr" presetSubtype="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par>
                          <p:cTn id="39" fill="hold">
                            <p:stCondLst>
                              <p:cond delay="3550"/>
                            </p:stCondLst>
                            <p:childTnLst>
                              <p:par>
                                <p:cTn id="40" presetID="22" presetClass="entr" presetSubtype="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75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750"/>
                                        <p:tgtEl>
                                          <p:spTgt spid="16"/>
                                        </p:tgtEl>
                                      </p:cBhvr>
                                    </p:animEffect>
                                  </p:childTnLst>
                                </p:cTn>
                              </p:par>
                            </p:childTnLst>
                          </p:cTn>
                        </p:par>
                        <p:par>
                          <p:cTn id="46" fill="hold">
                            <p:stCondLst>
                              <p:cond delay="4300"/>
                            </p:stCondLst>
                            <p:childTnLst>
                              <p:par>
                                <p:cTn id="47" presetID="49" presetClass="entr" presetSubtype="0" decel="10000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 calcmode="lin" valueType="num">
                                      <p:cBhvr>
                                        <p:cTn id="51" dur="500" fill="hold"/>
                                        <p:tgtEl>
                                          <p:spTgt spid="12"/>
                                        </p:tgtEl>
                                        <p:attrNameLst>
                                          <p:attrName>style.rotation</p:attrName>
                                        </p:attrNameLst>
                                      </p:cBhvr>
                                      <p:tavLst>
                                        <p:tav tm="0">
                                          <p:val>
                                            <p:fltVal val="360"/>
                                          </p:val>
                                        </p:tav>
                                        <p:tav tm="100000">
                                          <p:val>
                                            <p:fltVal val="0"/>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p:tgtEl>
                                          <p:spTgt spid="10"/>
                                        </p:tgtEl>
                                        <p:attrNameLst>
                                          <p:attrName>ppt_x</p:attrName>
                                        </p:attrNameLst>
                                      </p:cBhvr>
                                      <p:tavLst>
                                        <p:tav tm="0">
                                          <p:val>
                                            <p:strVal val="#ppt_x-#ppt_w*1.125000"/>
                                          </p:val>
                                        </p:tav>
                                        <p:tav tm="100000">
                                          <p:val>
                                            <p:strVal val="#ppt_x"/>
                                          </p:val>
                                        </p:tav>
                                      </p:tavLst>
                                    </p:anim>
                                    <p:animEffect transition="in" filter="wipe(right)">
                                      <p:cBhvr>
                                        <p:cTn id="64" dur="500"/>
                                        <p:tgtEl>
                                          <p:spTgt spid="10"/>
                                        </p:tgtEl>
                                      </p:cBhvr>
                                    </p:animEffect>
                                  </p:childTnLst>
                                </p:cTn>
                              </p:par>
                            </p:childTnLst>
                          </p:cTn>
                        </p:par>
                        <p:par>
                          <p:cTn id="65" fill="hold">
                            <p:stCondLst>
                              <p:cond delay="1500"/>
                            </p:stCondLst>
                            <p:childTnLst>
                              <p:par>
                                <p:cTn id="66" presetID="32" presetClass="emph" presetSubtype="0" repeatCount="indefinite" fill="hold" nodeType="afterEffect">
                                  <p:stCondLst>
                                    <p:cond delay="0"/>
                                  </p:stCondLst>
                                  <p:childTnLst>
                                    <p:animRot by="120000">
                                      <p:cBhvr>
                                        <p:cTn id="67" dur="100" fill="hold">
                                          <p:stCondLst>
                                            <p:cond delay="0"/>
                                          </p:stCondLst>
                                        </p:cTn>
                                        <p:tgtEl>
                                          <p:spTgt spid="18"/>
                                        </p:tgtEl>
                                        <p:attrNameLst>
                                          <p:attrName>r</p:attrName>
                                        </p:attrNameLst>
                                      </p:cBhvr>
                                    </p:animRot>
                                    <p:animRot by="-240000">
                                      <p:cBhvr>
                                        <p:cTn id="68" dur="200" fill="hold">
                                          <p:stCondLst>
                                            <p:cond delay="200"/>
                                          </p:stCondLst>
                                        </p:cTn>
                                        <p:tgtEl>
                                          <p:spTgt spid="18"/>
                                        </p:tgtEl>
                                        <p:attrNameLst>
                                          <p:attrName>r</p:attrName>
                                        </p:attrNameLst>
                                      </p:cBhvr>
                                    </p:animRot>
                                    <p:animRot by="240000">
                                      <p:cBhvr>
                                        <p:cTn id="69" dur="200" fill="hold">
                                          <p:stCondLst>
                                            <p:cond delay="400"/>
                                          </p:stCondLst>
                                        </p:cTn>
                                        <p:tgtEl>
                                          <p:spTgt spid="18"/>
                                        </p:tgtEl>
                                        <p:attrNameLst>
                                          <p:attrName>r</p:attrName>
                                        </p:attrNameLst>
                                      </p:cBhvr>
                                    </p:animRot>
                                    <p:animRot by="-240000">
                                      <p:cBhvr>
                                        <p:cTn id="70" dur="200" fill="hold">
                                          <p:stCondLst>
                                            <p:cond delay="600"/>
                                          </p:stCondLst>
                                        </p:cTn>
                                        <p:tgtEl>
                                          <p:spTgt spid="18"/>
                                        </p:tgtEl>
                                        <p:attrNameLst>
                                          <p:attrName>r</p:attrName>
                                        </p:attrNameLst>
                                      </p:cBhvr>
                                    </p:animRot>
                                    <p:animRot by="120000">
                                      <p:cBhvr>
                                        <p:cTn id="71" dur="200" fill="hold">
                                          <p:stCondLst>
                                            <p:cond delay="800"/>
                                          </p:stCondLst>
                                        </p:cTn>
                                        <p:tgtEl>
                                          <p:spTgt spid="18"/>
                                        </p:tgtEl>
                                        <p:attrNameLst>
                                          <p:attrName>r</p:attrName>
                                        </p:attrNameLst>
                                      </p:cBhvr>
                                    </p:animRot>
                                  </p:childTnLst>
                                </p:cTn>
                              </p:par>
                              <p:par>
                                <p:cTn id="72"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73" dur="7900" fill="hold"/>
                                        <p:tgtEl>
                                          <p:spTgt spid="23"/>
                                        </p:tgtEl>
                                        <p:attrNameLst>
                                          <p:attrName>ppt_x</p:attrName>
                                          <p:attrName>ppt_y</p:attrName>
                                        </p:attrNameLst>
                                      </p:cBhvr>
                                      <p:rCtr x="78" y="45556"/>
                                    </p:animMotion>
                                  </p:childTnLst>
                                </p:cTn>
                              </p:par>
                              <p:par>
                                <p:cTn id="74" presetID="0" presetClass="path" presetSubtype="0" accel="50000" decel="50000" fill="hold" nodeType="withEffect">
                                  <p:stCondLst>
                                    <p:cond delay="1000"/>
                                  </p:stCondLst>
                                  <p:childTnLst>
                                    <p:animMotion origin="layout" path="M 0.01445 0.07268 L 0.07539 0.27268 L 0.11914 0.42824 L 0.05351 0.60601 L 0.07695 0.76157 L 0.12851 0.95324 L 0.10508 1.15324 " pathEditMode="relative" rAng="0" ptsTypes="AAAAAAA">
                                      <p:cBhvr>
                                        <p:cTn id="75" dur="6500" fill="hold"/>
                                        <p:tgtEl>
                                          <p:spTgt spid="22"/>
                                        </p:tgtEl>
                                        <p:attrNameLst>
                                          <p:attrName>ppt_x</p:attrName>
                                          <p:attrName>ppt_y</p:attrName>
                                        </p:attrNameLst>
                                      </p:cBhvr>
                                      <p:rCtr x="5703" y="54028"/>
                                    </p:animMotion>
                                  </p:childTnLst>
                                </p:cTn>
                              </p:par>
                              <p:par>
                                <p:cTn id="76"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77" dur="6100" fill="hold"/>
                                        <p:tgtEl>
                                          <p:spTgt spid="24"/>
                                        </p:tgtEl>
                                        <p:attrNameLst>
                                          <p:attrName>ppt_x</p:attrName>
                                          <p:attrName>ppt_y</p:attrName>
                                        </p:attrNameLst>
                                      </p:cBhvr>
                                      <p:rCtr x="-1250" y="46667"/>
                                    </p:animMotion>
                                  </p:childTnLst>
                                </p:cTn>
                              </p:par>
                              <p:par>
                                <p:cTn id="78" presetID="42" presetClass="path" presetSubtype="0" accel="50000" decel="50000" fill="hold" nodeType="withEffect">
                                  <p:stCondLst>
                                    <p:cond delay="1800"/>
                                  </p:stCondLst>
                                  <p:childTnLst>
                                    <p:animMotion origin="layout" path="M 1.66667E-6 -2.22222E-6 L 0.00729 1.02616 " pathEditMode="relative" rAng="0" ptsTypes="AA">
                                      <p:cBhvr>
                                        <p:cTn id="79" dur="6100" fill="hold"/>
                                        <p:tgtEl>
                                          <p:spTgt spid="21"/>
                                        </p:tgtEl>
                                        <p:attrNameLst>
                                          <p:attrName>ppt_x</p:attrName>
                                          <p:attrName>ppt_y</p:attrName>
                                        </p:attrNameLst>
                                      </p:cBhvr>
                                      <p:rCtr x="365" y="51296"/>
                                    </p:animMotion>
                                  </p:childTnLst>
                                </p:cTn>
                              </p:par>
                              <p:par>
                                <p:cTn id="80" presetID="42" presetClass="path" presetSubtype="0" accel="50000" decel="50000" fill="hold" nodeType="withEffect">
                                  <p:stCondLst>
                                    <p:cond delay="2500"/>
                                  </p:stCondLst>
                                  <p:childTnLst>
                                    <p:animMotion origin="layout" path="M 6.25E-7 -2.96296E-6 L 0.04753 1.08264 " pathEditMode="relative" rAng="0" ptsTypes="AA">
                                      <p:cBhvr>
                                        <p:cTn id="81" dur="6300" fill="hold"/>
                                        <p:tgtEl>
                                          <p:spTgt spid="25"/>
                                        </p:tgtEl>
                                        <p:attrNameLst>
                                          <p:attrName>ppt_x</p:attrName>
                                          <p:attrName>ppt_y</p:attrName>
                                        </p:attrNameLst>
                                      </p:cBhvr>
                                      <p:rCtr x="2370" y="54120"/>
                                    </p:animMotion>
                                  </p:childTnLst>
                                </p:cTn>
                              </p:par>
                              <p:par>
                                <p:cTn id="82" presetID="42" presetClass="path" presetSubtype="0" accel="50000" decel="50000" fill="hold" nodeType="withEffect">
                                  <p:stCondLst>
                                    <p:cond delay="2100"/>
                                  </p:stCondLst>
                                  <p:childTnLst>
                                    <p:animMotion origin="layout" path="M -4.79167E-6 7.40741E-7 L -0.00703 1.03542 " pathEditMode="relative" rAng="0" ptsTypes="AA">
                                      <p:cBhvr>
                                        <p:cTn id="83" dur="7000" fill="hold"/>
                                        <p:tgtEl>
                                          <p:spTgt spid="26"/>
                                        </p:tgtEl>
                                        <p:attrNameLst>
                                          <p:attrName>ppt_x</p:attrName>
                                          <p:attrName>ppt_y</p:attrName>
                                        </p:attrNameLst>
                                      </p:cBhvr>
                                      <p:rCtr x="-352" y="51759"/>
                                    </p:animMotion>
                                  </p:childTnLst>
                                </p:cTn>
                              </p:par>
                              <p:par>
                                <p:cTn id="84" presetID="42" presetClass="path" presetSubtype="0" accel="50000" decel="50000" fill="hold" nodeType="withEffect">
                                  <p:stCondLst>
                                    <p:cond delay="1500"/>
                                  </p:stCondLst>
                                  <p:childTnLst>
                                    <p:animMotion origin="layout" path="M 8.33333E-7 -2.22222E-6 L -0.02917 0.95996 " pathEditMode="relative" rAng="0" ptsTypes="AA">
                                      <p:cBhvr>
                                        <p:cTn id="85" dur="6600" fill="hold"/>
                                        <p:tgtEl>
                                          <p:spTgt spid="27"/>
                                        </p:tgtEl>
                                        <p:attrNameLst>
                                          <p:attrName>ppt_x</p:attrName>
                                          <p:attrName>ppt_y</p:attrName>
                                        </p:attrNameLst>
                                      </p:cBhvr>
                                      <p:rCtr x="-1458" y="47986"/>
                                    </p:animMotion>
                                  </p:childTnLst>
                                </p:cTn>
                              </p:par>
                              <p:par>
                                <p:cTn id="86" presetID="42" presetClass="path" presetSubtype="0" accel="50000" decel="50000" fill="hold" nodeType="withEffect">
                                  <p:stCondLst>
                                    <p:cond delay="2300"/>
                                  </p:stCondLst>
                                  <p:childTnLst>
                                    <p:animMotion origin="layout" path="M -1.875E-6 2.59259E-6 L 0.00729 1.02615 " pathEditMode="relative" rAng="0" ptsTypes="AA">
                                      <p:cBhvr>
                                        <p:cTn id="87" dur="6200" fill="hold"/>
                                        <p:tgtEl>
                                          <p:spTgt spid="28"/>
                                        </p:tgtEl>
                                        <p:attrNameLst>
                                          <p:attrName>ppt_x</p:attrName>
                                          <p:attrName>ppt_y</p:attrName>
                                        </p:attrNameLst>
                                      </p:cBhvr>
                                      <p:rCtr x="365" y="51296"/>
                                    </p:animMotion>
                                  </p:childTnLst>
                                </p:cTn>
                              </p:par>
                              <p:par>
                                <p:cTn id="88"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89" dur="6500" fill="hold"/>
                                        <p:tgtEl>
                                          <p:spTgt spid="29"/>
                                        </p:tgtEl>
                                        <p:attrNameLst>
                                          <p:attrName>ppt_x</p:attrName>
                                          <p:attrName>ppt_y</p:attrName>
                                        </p:attrNameLst>
                                      </p:cBhvr>
                                      <p:rCtr x="78" y="45556"/>
                                    </p:animMotion>
                                  </p:childTnLst>
                                </p:cTn>
                              </p:par>
                              <p:par>
                                <p:cTn id="90"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91" dur="7600" fill="hold"/>
                                        <p:tgtEl>
                                          <p:spTgt spid="30"/>
                                        </p:tgtEl>
                                        <p:attrNameLst>
                                          <p:attrName>ppt_x</p:attrName>
                                          <p:attrName>ppt_y</p:attrName>
                                        </p:attrNameLst>
                                      </p:cBhvr>
                                      <p:rCtr x="78" y="45556"/>
                                    </p:animMotion>
                                  </p:childTnLst>
                                </p:cTn>
                              </p:par>
                              <p:par>
                                <p:cTn id="92"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93" dur="8100" fill="hold"/>
                                        <p:tgtEl>
                                          <p:spTgt spid="31"/>
                                        </p:tgtEl>
                                        <p:attrNameLst>
                                          <p:attrName>ppt_x</p:attrName>
                                          <p:attrName>ppt_y</p:attrName>
                                        </p:attrNameLst>
                                      </p:cBhvr>
                                      <p:rCtr x="78" y="45556"/>
                                    </p:animMotion>
                                  </p:childTnLst>
                                </p:cTn>
                              </p:par>
                              <p:par>
                                <p:cTn id="94"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95" dur="7900" fill="hold"/>
                                        <p:tgtEl>
                                          <p:spTgt spid="32"/>
                                        </p:tgtEl>
                                        <p:attrNameLst>
                                          <p:attrName>ppt_x</p:attrName>
                                          <p:attrName>ppt_y</p:attrName>
                                        </p:attrNameLst>
                                      </p:cBhvr>
                                      <p:rCtr x="78" y="45556"/>
                                    </p:animMotion>
                                  </p:childTnLst>
                                </p:cTn>
                              </p:par>
                              <p:par>
                                <p:cTn id="96"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97" dur="7900" fill="hold"/>
                                        <p:tgtEl>
                                          <p:spTgt spid="33"/>
                                        </p:tgtEl>
                                        <p:attrNameLst>
                                          <p:attrName>ppt_x</p:attrName>
                                          <p:attrName>ppt_y</p:attrName>
                                        </p:attrNameLst>
                                      </p:cBhvr>
                                      <p:rCtr x="78" y="45556"/>
                                    </p:animMotion>
                                  </p:childTnLst>
                                </p:cTn>
                              </p:par>
                              <p:par>
                                <p:cTn id="98"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99" dur="7900" fill="hold"/>
                                        <p:tgtEl>
                                          <p:spTgt spid="34"/>
                                        </p:tgtEl>
                                        <p:attrNameLst>
                                          <p:attrName>ppt_x</p:attrName>
                                          <p:attrName>ppt_y</p:attrName>
                                        </p:attrNameLst>
                                      </p:cBhvr>
                                      <p:rCtr x="78" y="45556"/>
                                    </p:animMotion>
                                  </p:childTnLst>
                                </p:cTn>
                              </p:par>
                              <p:par>
                                <p:cTn id="100" presetID="0" presetClass="path" presetSubtype="0" accel="50000" decel="50000" fill="hold" nodeType="withEffect">
                                  <p:stCondLst>
                                    <p:cond delay="2500"/>
                                  </p:stCondLst>
                                  <p:childTnLst>
                                    <p:animMotion origin="layout" path="M -0.07148 -0.07477 L -0.01054 0.12523 L 0.03321 0.28078 L -0.03242 0.45856 L -0.00898 0.61412 L 0.04258 0.80578 L 0.01914 1.00578 " pathEditMode="relative" rAng="0" ptsTypes="AAAAAAA">
                                      <p:cBhvr>
                                        <p:cTn id="101" dur="7000" fill="hold"/>
                                        <p:tgtEl>
                                          <p:spTgt spid="35"/>
                                        </p:tgtEl>
                                        <p:attrNameLst>
                                          <p:attrName>ppt_x</p:attrName>
                                          <p:attrName>ppt_y</p:attrName>
                                        </p:attrNameLst>
                                      </p:cBhvr>
                                      <p:rCtr x="5703" y="54028"/>
                                    </p:animMotion>
                                  </p:childTnLst>
                                </p:cTn>
                              </p:par>
                              <p:par>
                                <p:cTn id="102" presetID="0" presetClass="path" presetSubtype="0" accel="50000" decel="50000" fill="hold" nodeType="withEffect">
                                  <p:stCondLst>
                                    <p:cond delay="2700"/>
                                  </p:stCondLst>
                                  <p:childTnLst>
                                    <p:animMotion origin="layout" path="M 0.01446 0.07268 L 0.07539 0.27268 L 0.11914 0.42824 L 0.05352 0.60601 L 0.07696 0.76157 L 0.12852 0.95324 L 0.10508 1.15324 " pathEditMode="relative" rAng="0" ptsTypes="AAAAAAA">
                                      <p:cBhvr>
                                        <p:cTn id="103" dur="6900" fill="hold"/>
                                        <p:tgtEl>
                                          <p:spTgt spid="36"/>
                                        </p:tgtEl>
                                        <p:attrNameLst>
                                          <p:attrName>ppt_x</p:attrName>
                                          <p:attrName>ppt_y</p:attrName>
                                        </p:attrNameLst>
                                      </p:cBhvr>
                                      <p:rCtr x="5703" y="54028"/>
                                    </p:animMotion>
                                  </p:childTnLst>
                                </p:cTn>
                              </p:par>
                              <p:par>
                                <p:cTn id="104" presetID="0" presetClass="path" presetSubtype="0" accel="50000" decel="50000" fill="hold" nodeType="withEffect">
                                  <p:stCondLst>
                                    <p:cond delay="2100"/>
                                  </p:stCondLst>
                                  <p:childTnLst>
                                    <p:animMotion origin="layout" path="M 0.03998 0.04537 L 0.06029 0.15625 L 0.03217 0.37037 L 0.08373 0.52315 L 0.07904 0.66204 L 0.1056 0.80648 L 0.07435 0.98426 L 0.05873 1.03982 " pathEditMode="relative" rAng="0" ptsTypes="AAAAAAAA">
                                      <p:cBhvr>
                                        <p:cTn id="105" dur="6800" fill="hold"/>
                                        <p:tgtEl>
                                          <p:spTgt spid="37"/>
                                        </p:tgtEl>
                                        <p:attrNameLst>
                                          <p:attrName>ppt_x</p:attrName>
                                          <p:attrName>ppt_y</p:attrName>
                                        </p:attrNameLst>
                                      </p:cBhvr>
                                      <p:rCtr x="2891" y="49722"/>
                                    </p:animMotion>
                                  </p:childTnLst>
                                </p:cTn>
                              </p:par>
                              <p:par>
                                <p:cTn id="106" presetID="0" presetClass="path" presetSubtype="0" accel="50000" decel="50000" fill="hold" nodeType="withEffect">
                                  <p:stCondLst>
                                    <p:cond delay="3400"/>
                                  </p:stCondLst>
                                  <p:childTnLst>
                                    <p:animMotion origin="layout" path="M 0.03997 0.04537 L 0.06028 0.15625 L 0.03216 0.37037 L 0.08372 0.52315 L 0.07903 0.66204 L 0.1056 0.80648 L 0.07435 0.98426 L 0.05872 1.03982 " pathEditMode="relative" rAng="0" ptsTypes="AAAAAAAA">
                                      <p:cBhvr>
                                        <p:cTn id="107" dur="5700" fill="hold"/>
                                        <p:tgtEl>
                                          <p:spTgt spid="38"/>
                                        </p:tgtEl>
                                        <p:attrNameLst>
                                          <p:attrName>ppt_x</p:attrName>
                                          <p:attrName>ppt_y</p:attrName>
                                        </p:attrNameLst>
                                      </p:cBhvr>
                                      <p:rCtr x="2891" y="49722"/>
                                    </p:animMotion>
                                  </p:childTnLst>
                                </p:cTn>
                              </p:par>
                              <p:par>
                                <p:cTn id="108" presetID="0" presetClass="path" presetSubtype="0" accel="50000" decel="50000" fill="hold" nodeType="withEffect">
                                  <p:stCondLst>
                                    <p:cond delay="2100"/>
                                  </p:stCondLst>
                                  <p:childTnLst>
                                    <p:animMotion origin="layout" path="M -1.875E-6 4.07407E-6 L 0.02031 0.11088 L -0.00781 0.325 L 0.04375 0.47777 L 0.03906 0.61666 L 0.06563 0.76111 L 0.03438 0.93888 L 0.01875 0.99444 " pathEditMode="relative" rAng="0" ptsTypes="AAAAAAAA">
                                      <p:cBhvr>
                                        <p:cTn id="109" dur="5400" fill="hold"/>
                                        <p:tgtEl>
                                          <p:spTgt spid="39"/>
                                        </p:tgtEl>
                                        <p:attrNameLst>
                                          <p:attrName>ppt_x</p:attrName>
                                          <p:attrName>ppt_y</p:attrName>
                                        </p:attrNameLst>
                                      </p:cBhvr>
                                      <p:rCtr x="2891" y="49722"/>
                                    </p:animMotion>
                                  </p:childTnLst>
                                </p:cTn>
                              </p:par>
                              <p:par>
                                <p:cTn id="110" presetID="0" presetClass="path" presetSubtype="0" accel="50000" decel="50000" fill="hold" nodeType="withEffect">
                                  <p:stCondLst>
                                    <p:cond delay="3500"/>
                                  </p:stCondLst>
                                  <p:childTnLst>
                                    <p:animMotion origin="layout" path="M 0.03998 0.04537 L 0.06029 0.15625 L 0.03217 0.37037 L 0.08373 0.52315 L 0.07904 0.66204 L 0.1056 0.80648 L 0.07435 0.98426 L 0.05873 1.03982 " pathEditMode="relative" rAng="0" ptsTypes="AAAAAAAA">
                                      <p:cBhvr>
                                        <p:cTn id="111" dur="5400" fill="hold"/>
                                        <p:tgtEl>
                                          <p:spTgt spid="40"/>
                                        </p:tgtEl>
                                        <p:attrNameLst>
                                          <p:attrName>ppt_x</p:attrName>
                                          <p:attrName>ppt_y</p:attrName>
                                        </p:attrNameLst>
                                      </p:cBhvr>
                                      <p:rCtr x="2891" y="49722"/>
                                    </p:animMotion>
                                  </p:childTnLst>
                                </p:cTn>
                              </p:par>
                              <p:par>
                                <p:cTn id="112"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113" dur="7900" fill="hold"/>
                                        <p:tgtEl>
                                          <p:spTgt spid="42"/>
                                        </p:tgtEl>
                                        <p:attrNameLst>
                                          <p:attrName>ppt_x</p:attrName>
                                          <p:attrName>ppt_y</p:attrName>
                                        </p:attrNameLst>
                                      </p:cBhvr>
                                      <p:rCtr x="78" y="45556"/>
                                    </p:animMotion>
                                  </p:childTnLst>
                                </p:cTn>
                              </p:par>
                              <p:par>
                                <p:cTn id="114" presetID="0" presetClass="path" presetSubtype="0" accel="50000" decel="50000" fill="hold" nodeType="withEffect">
                                  <p:stCondLst>
                                    <p:cond delay="1700"/>
                                  </p:stCondLst>
                                  <p:childTnLst>
                                    <p:animMotion origin="layout" path="M 0.01407 -0.02454 L -0.01718 0.11991 L 0.04219 0.29491 L -0.01718 0.4088 L -0.01406 0.54213 L 0.02813 0.58912 L 0.04688 0.74491 L 0.01407 0.82246 L 0.00313 0.88658 " pathEditMode="relative" rAng="0" ptsTypes="AAAAAAAAA">
                                      <p:cBhvr>
                                        <p:cTn id="115" dur="6500" fill="hold"/>
                                        <p:tgtEl>
                                          <p:spTgt spid="43"/>
                                        </p:tgtEl>
                                        <p:attrNameLst>
                                          <p:attrName>ppt_x</p:attrName>
                                          <p:attrName>ppt_y</p:attrName>
                                        </p:attrNameLst>
                                      </p:cBhvr>
                                      <p:rCtr x="78" y="45556"/>
                                    </p:animMotion>
                                  </p:childTnLst>
                                </p:cTn>
                              </p:par>
                              <p:par>
                                <p:cTn id="116" presetID="0" presetClass="path" presetSubtype="0" accel="50000" decel="50000" fill="hold" nodeType="withEffect">
                                  <p:stCondLst>
                                    <p:cond delay="2000"/>
                                  </p:stCondLst>
                                  <p:childTnLst>
                                    <p:animMotion origin="layout" path="M 4.16667E-7 3.7037E-7 L -0.03125 0.14444 L 0.02812 0.31944 L -0.03125 0.43333 L -0.02813 0.56667 L 0.01406 0.61366 L 0.03281 0.76944 L 4.16667E-7 0.84699 L -0.01094 0.91111 " pathEditMode="relative" rAng="0" ptsTypes="AAAAAAAAA">
                                      <p:cBhvr>
                                        <p:cTn id="117" dur="7600" fill="hold"/>
                                        <p:tgtEl>
                                          <p:spTgt spid="44"/>
                                        </p:tgtEl>
                                        <p:attrNameLst>
                                          <p:attrName>ppt_x</p:attrName>
                                          <p:attrName>ppt_y</p:attrName>
                                        </p:attrNameLst>
                                      </p:cBhvr>
                                      <p:rCtr x="78" y="45556"/>
                                    </p:animMotion>
                                  </p:childTnLst>
                                </p:cTn>
                              </p:par>
                              <p:par>
                                <p:cTn id="118" presetID="0" presetClass="path" presetSubtype="0" accel="50000" decel="50000" fill="hold" nodeType="withEffect">
                                  <p:stCondLst>
                                    <p:cond delay="2300"/>
                                  </p:stCondLst>
                                  <p:childTnLst>
                                    <p:animMotion origin="layout" path="M -3.125E-6 -4.81481E-6 L -0.03125 0.14468 L 0.02813 0.31945 L -0.03125 0.43334 L -0.02812 0.56667 L 0.01407 0.61366 L 0.03282 0.76945 L -3.125E-6 0.847 L -0.01093 0.91112 " pathEditMode="relative" rAng="0" ptsTypes="AAAAAAAAA">
                                      <p:cBhvr>
                                        <p:cTn id="119" dur="7900" fill="hold"/>
                                        <p:tgtEl>
                                          <p:spTgt spid="45"/>
                                        </p:tgtEl>
                                        <p:attrNameLst>
                                          <p:attrName>ppt_x</p:attrName>
                                          <p:attrName>ppt_y</p:attrName>
                                        </p:attrNameLst>
                                      </p:cBhvr>
                                      <p:rCtr x="78" y="45556"/>
                                    </p:animMotion>
                                  </p:childTnLst>
                                </p:cTn>
                              </p:par>
                              <p:par>
                                <p:cTn id="120" presetID="0" presetClass="path" presetSubtype="0" accel="50000" decel="50000" fill="hold" nodeType="withEffect">
                                  <p:stCondLst>
                                    <p:cond delay="3100"/>
                                  </p:stCondLst>
                                  <p:childTnLst>
                                    <p:animMotion origin="layout" path="M -3.54167E-6 -3.33333E-6 L -0.03125 0.14491 L 0.02813 0.31945 L -0.03125 0.43334 L -0.02812 0.56667 L 0.01407 0.61366 L 0.03282 0.76945 L -3.54167E-6 0.84699 L -0.01093 0.91111 " pathEditMode="relative" rAng="0" ptsTypes="AAAAAAAAA">
                                      <p:cBhvr>
                                        <p:cTn id="121" dur="7900" fill="hold"/>
                                        <p:tgtEl>
                                          <p:spTgt spid="46"/>
                                        </p:tgtEl>
                                        <p:attrNameLst>
                                          <p:attrName>ppt_x</p:attrName>
                                          <p:attrName>ppt_y</p:attrName>
                                        </p:attrNameLst>
                                      </p:cBhvr>
                                      <p:rCtr x="78" y="4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FC7F8F1C-CF0A-42BE-8EE4-46B051460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609" y="3843880"/>
            <a:ext cx="2351646" cy="2351646"/>
          </a:xfrm>
          <a:prstGeom prst="rect">
            <a:avLst/>
          </a:prstGeom>
        </p:spPr>
      </p:pic>
      <p:pic>
        <p:nvPicPr>
          <p:cNvPr id="55" name="Picture 8" descr="Hình ảnh hoa đào PNG đẹp cho dân thiết kế">
            <a:extLst>
              <a:ext uri="{FF2B5EF4-FFF2-40B4-BE49-F238E27FC236}">
                <a16:creationId xmlns:a16="http://schemas.microsoft.com/office/drawing/2014/main" id="{D991B288-D821-40C6-ACED-33E5BECA0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45152">
            <a:off x="2508207" y="3786924"/>
            <a:ext cx="2130025" cy="2130025"/>
          </a:xfrm>
          <a:prstGeom prst="ellipse">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ext, sign&#10;&#10;Description automatically generated">
            <a:extLst>
              <a:ext uri="{FF2B5EF4-FFF2-40B4-BE49-F238E27FC236}">
                <a16:creationId xmlns:a16="http://schemas.microsoft.com/office/drawing/2014/main" id="{A324DA4C-6A11-46FC-AC22-FE009872C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525" y="854616"/>
            <a:ext cx="2427430" cy="2427430"/>
          </a:xfrm>
          <a:prstGeom prst="rect">
            <a:avLst/>
          </a:prstGeom>
        </p:spPr>
      </p:pic>
      <p:pic>
        <p:nvPicPr>
          <p:cNvPr id="51" name="Picture 50" descr="A picture containing bouquet, flower, plant, table&#10;&#10;Description automatically generated">
            <a:extLst>
              <a:ext uri="{FF2B5EF4-FFF2-40B4-BE49-F238E27FC236}">
                <a16:creationId xmlns:a16="http://schemas.microsoft.com/office/drawing/2014/main" id="{8BC8B3C0-CE22-4BA1-B8EA-EE0360E23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029" y="3917772"/>
            <a:ext cx="2106613" cy="2277754"/>
          </a:xfrm>
          <a:prstGeom prst="rect">
            <a:avLst/>
          </a:prstGeom>
        </p:spPr>
      </p:pic>
      <p:pic>
        <p:nvPicPr>
          <p:cNvPr id="47" name="Picture 46">
            <a:extLst>
              <a:ext uri="{FF2B5EF4-FFF2-40B4-BE49-F238E27FC236}">
                <a16:creationId xmlns:a16="http://schemas.microsoft.com/office/drawing/2014/main" id="{B467DAFF-56D4-4133-AC06-77B33582D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035" y="958088"/>
            <a:ext cx="2411055" cy="2411055"/>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C34BBED4-83B0-4B1F-B17D-9F0BB208B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5169" y="1066799"/>
            <a:ext cx="2277446" cy="2273425"/>
          </a:xfrm>
          <a:prstGeom prst="rect">
            <a:avLst/>
          </a:prstGeom>
        </p:spPr>
      </p:pic>
      <p:pic>
        <p:nvPicPr>
          <p:cNvPr id="45" name="图片 7">
            <a:extLst>
              <a:ext uri="{FF2B5EF4-FFF2-40B4-BE49-F238E27FC236}">
                <a16:creationId xmlns:a16="http://schemas.microsoft.com/office/drawing/2014/main" id="{5BA0E787-702D-4B5B-BAA0-1CCA31BEC8AF}"/>
              </a:ext>
            </a:extLst>
          </p:cNvPr>
          <p:cNvPicPr>
            <a:picLocks noChangeAspect="1"/>
          </p:cNvPicPr>
          <p:nvPr/>
        </p:nvPicPr>
        <p:blipFill rotWithShape="1">
          <a:blip r:embed="rId9">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pic>
        <p:nvPicPr>
          <p:cNvPr id="29" name="Picture 28" descr="Graphical user interface, application&#10;&#10;Description automatically generated">
            <a:hlinkClick r:id="rId10" action="ppaction://hlinksldjump"/>
            <a:extLst>
              <a:ext uri="{FF2B5EF4-FFF2-40B4-BE49-F238E27FC236}">
                <a16:creationId xmlns:a16="http://schemas.microsoft.com/office/drawing/2014/main" id="{EAD79C02-DE21-46EC-8DCC-BF22A8DF177D}"/>
              </a:ext>
            </a:extLst>
          </p:cNvPr>
          <p:cNvPicPr>
            <a:picLocks noChangeAspect="1"/>
          </p:cNvPicPr>
          <p:nvPr/>
        </p:nvPicPr>
        <p:blipFill rotWithShape="1">
          <a:blip r:embed="rId11">
            <a:clrChange>
              <a:clrFrom>
                <a:srgbClr val="4C0F0E"/>
              </a:clrFrom>
              <a:clrTo>
                <a:srgbClr val="4C0F0E">
                  <a:alpha val="0"/>
                </a:srgbClr>
              </a:clrTo>
            </a:clrChange>
            <a:extLst>
              <a:ext uri="{BEBA8EAE-BF5A-486C-A8C5-ECC9F3942E4B}">
                <a14:imgProps xmlns:a14="http://schemas.microsoft.com/office/drawing/2010/main">
                  <a14:imgLayer r:embed="rId12">
                    <a14:imgEffect>
                      <a14:backgroundRemoval t="17550" b="82950" l="49389" r="71639">
                        <a14:foregroundMark x1="54833" y1="20750" x2="54556" y2="78200"/>
                        <a14:foregroundMark x1="54556" y1="78200" x2="61000" y2="82050"/>
                        <a14:foregroundMark x1="61000" y1="82050" x2="69194" y2="79600"/>
                        <a14:foregroundMark x1="69194" y1="79600" x2="71500" y2="33350"/>
                        <a14:foregroundMark x1="71500" y1="33350" x2="70333" y2="22750"/>
                        <a14:foregroundMark x1="70333" y1="22750" x2="70111" y2="22650"/>
                        <a14:foregroundMark x1="71417" y1="38850" x2="68444" y2="75500"/>
                        <a14:foregroundMark x1="70944" y1="59700" x2="69167" y2="78450"/>
                        <a14:foregroundMark x1="69167" y1="78450" x2="69167" y2="78450"/>
                        <a14:foregroundMark x1="70944" y1="59950" x2="55778" y2="81250"/>
                        <a14:foregroundMark x1="55778" y1="81250" x2="55778" y2="81250"/>
                        <a14:foregroundMark x1="53306" y1="80400" x2="53306" y2="32050"/>
                        <a14:foregroundMark x1="53306" y1="32050" x2="53306" y2="32050"/>
                        <a14:foregroundMark x1="53056" y1="21400" x2="52944" y2="50750"/>
                        <a14:foregroundMark x1="52944" y1="50750" x2="52944" y2="50750"/>
                        <a14:foregroundMark x1="53778" y1="20950" x2="63611" y2="18800"/>
                        <a14:foregroundMark x1="63611" y1="18800" x2="63611" y2="18800"/>
                        <a14:foregroundMark x1="63611" y1="19900" x2="56250" y2="23950"/>
                        <a14:foregroundMark x1="56250" y1="23950" x2="56028" y2="23950"/>
                        <a14:foregroundMark x1="56500" y1="22650" x2="49389" y2="67400"/>
                        <a14:foregroundMark x1="49389" y1="67400" x2="49389" y2="67400"/>
                        <a14:foregroundMark x1="68444" y1="21800" x2="67278" y2="37550"/>
                        <a14:foregroundMark x1="67278" y1="37550" x2="67278" y2="37550"/>
                        <a14:foregroundMark x1="68806" y1="20300" x2="67611" y2="37350"/>
                        <a14:foregroundMark x1="67611" y1="37350" x2="67611" y2="37350"/>
                        <a14:foregroundMark x1="69861" y1="23100" x2="68806" y2="48850"/>
                        <a14:foregroundMark x1="68806" y1="48850" x2="68806" y2="48850"/>
                        <a14:foregroundMark x1="71056" y1="73150" x2="71056" y2="73150"/>
                        <a14:foregroundMark x1="71056" y1="73150" x2="71056" y2="73150"/>
                        <a14:foregroundMark x1="62167" y1="81000" x2="62167" y2="81000"/>
                        <a14:foregroundMark x1="62167" y1="81000" x2="62167" y2="81000"/>
                        <a14:foregroundMark x1="60639" y1="78050" x2="69056" y2="78250"/>
                        <a14:foregroundMark x1="71167" y1="66950" x2="71639" y2="81450"/>
                        <a14:foregroundMark x1="71639" y1="81450" x2="67750" y2="82950"/>
                        <a14:foregroundMark x1="51778" y1="57400" x2="50694" y2="74000"/>
                        <a14:foregroundMark x1="52361" y1="60150" x2="52472" y2="81850"/>
                        <a14:foregroundMark x1="71167" y1="53950" x2="71417" y2="56550"/>
                        <a14:foregroundMark x1="69278" y1="20550" x2="63472" y2="22250"/>
                        <a14:foregroundMark x1="69639" y1="19900" x2="70694" y2="20300"/>
                        <a14:foregroundMark x1="52722" y1="19900" x2="51889" y2="29450"/>
                        <a14:foregroundMark x1="51889" y1="35450" x2="52639" y2="24550"/>
                        <a14:foregroundMark x1="52639" y1="24550" x2="51056" y2="17550"/>
                      </a14:backgroundRemoval>
                    </a14:imgEffect>
                  </a14:imgLayer>
                </a14:imgProps>
              </a:ext>
              <a:ext uri="{28A0092B-C50C-407E-A947-70E740481C1C}">
                <a14:useLocalDpi xmlns:a14="http://schemas.microsoft.com/office/drawing/2010/main" val="0"/>
              </a:ext>
            </a:extLst>
          </a:blip>
          <a:srcRect l="51291" t="17355" r="27460" b="15410"/>
          <a:stretch/>
        </p:blipFill>
        <p:spPr>
          <a:xfrm>
            <a:off x="5024296" y="3500698"/>
            <a:ext cx="2074346" cy="2975543"/>
          </a:xfrm>
          <a:prstGeom prst="rect">
            <a:avLst/>
          </a:prstGeom>
        </p:spPr>
      </p:pic>
      <p:pic>
        <p:nvPicPr>
          <p:cNvPr id="31" name="Picture 30" descr="A picture containing text, gallery, room&#10;&#10;Description automatically generated">
            <a:hlinkClick r:id="rId13" action="ppaction://hlinksldjump"/>
            <a:extLst>
              <a:ext uri="{FF2B5EF4-FFF2-40B4-BE49-F238E27FC236}">
                <a16:creationId xmlns:a16="http://schemas.microsoft.com/office/drawing/2014/main" id="{2437202F-050B-4C5C-BE99-3C469D1F413F}"/>
              </a:ext>
            </a:extLst>
          </p:cNvPr>
          <p:cNvPicPr>
            <a:picLocks noChangeAspect="1"/>
          </p:cNvPicPr>
          <p:nvPr/>
        </p:nvPicPr>
        <p:blipFill rotWithShape="1">
          <a:blip r:embed="rId14">
            <a:clrChange>
              <a:clrFrom>
                <a:srgbClr val="FFEDDF"/>
              </a:clrFrom>
              <a:clrTo>
                <a:srgbClr val="FFEDDF">
                  <a:alpha val="0"/>
                </a:srgbClr>
              </a:clrTo>
            </a:clrChange>
            <a:extLst>
              <a:ext uri="{28A0092B-C50C-407E-A947-70E740481C1C}">
                <a14:useLocalDpi xmlns:a14="http://schemas.microsoft.com/office/drawing/2010/main" val="0"/>
              </a:ext>
            </a:extLst>
          </a:blip>
          <a:srcRect l="49509" t="22845" r="28917" b="21961"/>
          <a:stretch/>
        </p:blipFill>
        <p:spPr>
          <a:xfrm>
            <a:off x="4805312" y="431329"/>
            <a:ext cx="2231466" cy="2975543"/>
          </a:xfrm>
          <a:prstGeom prst="rect">
            <a:avLst/>
          </a:prstGeom>
        </p:spPr>
      </p:pic>
      <p:pic>
        <p:nvPicPr>
          <p:cNvPr id="33" name="Picture 32" descr="A picture containing text, gallery, room&#10;&#10;Description automatically generated">
            <a:hlinkClick r:id="rId15" action="ppaction://hlinksldjump"/>
            <a:extLst>
              <a:ext uri="{FF2B5EF4-FFF2-40B4-BE49-F238E27FC236}">
                <a16:creationId xmlns:a16="http://schemas.microsoft.com/office/drawing/2014/main" id="{00CD3549-BD23-4311-A8A6-C6147399EC45}"/>
              </a:ext>
            </a:extLst>
          </p:cNvPr>
          <p:cNvPicPr>
            <a:picLocks noChangeAspect="1"/>
          </p:cNvPicPr>
          <p:nvPr/>
        </p:nvPicPr>
        <p:blipFill rotWithShape="1">
          <a:blip r:embed="rId14">
            <a:clrChange>
              <a:clrFrom>
                <a:srgbClr val="FFEDDF"/>
              </a:clrFrom>
              <a:clrTo>
                <a:srgbClr val="FFEDDF">
                  <a:alpha val="0"/>
                </a:srgbClr>
              </a:clrTo>
            </a:clrChange>
            <a:extLst>
              <a:ext uri="{28A0092B-C50C-407E-A947-70E740481C1C}">
                <a14:useLocalDpi xmlns:a14="http://schemas.microsoft.com/office/drawing/2010/main" val="0"/>
              </a:ext>
            </a:extLst>
          </a:blip>
          <a:srcRect l="26530" t="22220" r="52720" b="21211"/>
          <a:stretch/>
        </p:blipFill>
        <p:spPr>
          <a:xfrm>
            <a:off x="7425168" y="373591"/>
            <a:ext cx="2139575" cy="3055409"/>
          </a:xfrm>
          <a:prstGeom prst="rect">
            <a:avLst/>
          </a:prstGeom>
        </p:spPr>
      </p:pic>
      <p:pic>
        <p:nvPicPr>
          <p:cNvPr id="34" name="Picture 33" descr="A picture containing text, gallery, room&#10;&#10;Description automatically generated">
            <a:hlinkClick r:id="rId16" action="ppaction://hlinksldjump"/>
            <a:extLst>
              <a:ext uri="{FF2B5EF4-FFF2-40B4-BE49-F238E27FC236}">
                <a16:creationId xmlns:a16="http://schemas.microsoft.com/office/drawing/2014/main" id="{A4A6348B-03B8-4F74-8BC7-25B4825E9B15}"/>
              </a:ext>
            </a:extLst>
          </p:cNvPr>
          <p:cNvPicPr>
            <a:picLocks noChangeAspect="1"/>
          </p:cNvPicPr>
          <p:nvPr/>
        </p:nvPicPr>
        <p:blipFill rotWithShape="1">
          <a:blip r:embed="rId17">
            <a:clrChange>
              <a:clrFrom>
                <a:srgbClr val="FFEDDF"/>
              </a:clrFrom>
              <a:clrTo>
                <a:srgbClr val="FFEDDF">
                  <a:alpha val="0"/>
                </a:srgbClr>
              </a:clrTo>
            </a:clrChange>
            <a:extLst>
              <a:ext uri="{28A0092B-C50C-407E-A947-70E740481C1C}">
                <a14:useLocalDpi xmlns:a14="http://schemas.microsoft.com/office/drawing/2010/main" val="0"/>
              </a:ext>
            </a:extLst>
          </a:blip>
          <a:srcRect l="2023" t="21773" r="76097" b="21587"/>
          <a:stretch/>
        </p:blipFill>
        <p:spPr>
          <a:xfrm>
            <a:off x="2436404" y="373591"/>
            <a:ext cx="2235599" cy="3033281"/>
          </a:xfrm>
          <a:prstGeom prst="rect">
            <a:avLst/>
          </a:prstGeom>
        </p:spPr>
      </p:pic>
      <p:pic>
        <p:nvPicPr>
          <p:cNvPr id="35" name="Picture 34" descr="Graphical user interface, application&#10;&#10;Description automatically generated">
            <a:hlinkClick r:id="rId18" action="ppaction://hlinksldjump"/>
            <a:extLst>
              <a:ext uri="{FF2B5EF4-FFF2-40B4-BE49-F238E27FC236}">
                <a16:creationId xmlns:a16="http://schemas.microsoft.com/office/drawing/2014/main" id="{8B1FBEC8-A94F-4A26-90CD-95B16BC6696C}"/>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18750" b="84300" l="74417" r="94139">
                        <a14:foregroundMark x1="79222" y1="75100" x2="84278" y2="81050"/>
                        <a14:foregroundMark x1="84278" y1="81050" x2="89361" y2="79600"/>
                        <a14:foregroundMark x1="89361" y1="79600" x2="86639" y2="73850"/>
                        <a14:foregroundMark x1="80694" y1="59850" x2="77222" y2="68350"/>
                        <a14:foregroundMark x1="90389" y1="56100" x2="88556" y2="63300"/>
                        <a14:foregroundMark x1="89944" y1="26600" x2="82194" y2="24850"/>
                        <a14:foregroundMark x1="75917" y1="20000" x2="74417" y2="37400"/>
                        <a14:foregroundMark x1="75722" y1="36450" x2="74833" y2="78550"/>
                        <a14:foregroundMark x1="74833" y1="78550" x2="81953" y2="82631"/>
                        <a14:foregroundMark x1="89044" y1="82556" x2="93917" y2="69800"/>
                        <a14:foregroundMark x1="93917" y1="69800" x2="93778" y2="61600"/>
                        <a14:foregroundMark x1="92917" y1="31150" x2="91778" y2="56550"/>
                        <a14:foregroundMark x1="91861" y1="27350" x2="80000" y2="36150"/>
                        <a14:foregroundMark x1="75917" y1="22050" x2="91611" y2="27350"/>
                        <a14:foregroundMark x1="91611" y1="27350" x2="84639" y2="39650"/>
                        <a14:foregroundMark x1="84639" y1="39650" x2="77778" y2="30650"/>
                        <a14:foregroundMark x1="77778" y1="30650" x2="79750" y2="23250"/>
                        <a14:foregroundMark x1="79750" y1="23250" x2="87028" y2="24650"/>
                        <a14:foregroundMark x1="87028" y1="24650" x2="91000" y2="32400"/>
                        <a14:foregroundMark x1="91000" y1="32400" x2="91000" y2="32400"/>
                        <a14:foregroundMark x1="93528" y1="20000" x2="91472" y2="51000"/>
                        <a14:foregroundMark x1="91472" y1="51000" x2="90472" y2="55000"/>
                        <a14:foregroundMark x1="94139" y1="45550" x2="94139" y2="45550"/>
                        <a14:foregroundMark x1="94139" y1="45550" x2="94139" y2="45550"/>
                        <a14:foregroundMark x1="93972" y1="72900" x2="93222" y2="81850"/>
                        <a14:foregroundMark x1="93222" y1="81850" x2="74806" y2="79800"/>
                        <a14:foregroundMark x1="74806" y1="79800" x2="74694" y2="79150"/>
                        <a14:foregroundMark x1="94056" y1="47300" x2="94056" y2="47300"/>
                        <a14:foregroundMark x1="94056" y1="47150" x2="94056" y2="47150"/>
                        <a14:foregroundMark x1="93694" y1="44000" x2="92306" y2="58900"/>
                        <a14:foregroundMark x1="92306" y1="58900" x2="92306" y2="58900"/>
                        <a14:foregroundMark x1="87778" y1="61250" x2="85056" y2="63150"/>
                        <a14:foregroundMark x1="91333" y1="20600" x2="84444" y2="20950"/>
                        <a14:foregroundMark x1="93167" y1="20450" x2="77333" y2="18850"/>
                        <a14:foregroundMark x1="77333" y1="18850" x2="82583" y2="23850"/>
                        <a14:foregroundMark x1="82583" y1="23850" x2="88944" y2="24200"/>
                        <a14:foregroundMark x1="88944" y1="24200" x2="92972" y2="21800"/>
                        <a14:foregroundMark x1="92972" y1="21800" x2="93000" y2="20950"/>
                        <a14:foregroundMark x1="91611" y1="18750" x2="93722" y2="25250"/>
                        <a14:foregroundMark x1="93722" y1="25250" x2="90778" y2="60500"/>
                        <a14:foregroundMark x1="90778" y1="60500" x2="90028" y2="63650"/>
                        <a14:foregroundMark x1="80778" y1="24050" x2="79583" y2="32700"/>
                        <a14:foregroundMark x1="79583" y1="32700" x2="79583" y2="32700"/>
                        <a14:foregroundMark x1="94056" y1="50750" x2="93250" y2="62850"/>
                        <a14:foregroundMark x1="93694" y1="82450" x2="88111" y2="79600"/>
                        <a14:foregroundMark x1="88111" y1="79600" x2="74444" y2="79600"/>
                        <a14:foregroundMark x1="74444" y1="79600" x2="83980" y2="82808"/>
                        <a14:foregroundMark x1="87222" y1="46900" x2="77639" y2="51150"/>
                        <a14:foregroundMark x1="88056" y1="49400" x2="80000" y2="52650"/>
                        <a14:foregroundMark x1="84861" y1="46400" x2="84722" y2="53400"/>
                        <a14:foregroundMark x1="82500" y1="44900" x2="81944" y2="52400"/>
                        <a14:foregroundMark x1="86389" y1="45150" x2="85556" y2="48400"/>
                        <a14:backgroundMark x1="86972" y1="83700" x2="89500" y2="84200"/>
                        <a14:backgroundMark x1="89611" y1="83400" x2="83583" y2="84350"/>
                        <a14:backgroundMark x1="89333" y1="83400" x2="90722" y2="83700"/>
                        <a14:backgroundMark x1="84528" y1="83400" x2="81306" y2="84050"/>
                        <a14:backgroundMark x1="84194" y1="83400" x2="81833" y2="83550"/>
                        <a14:backgroundMark x1="90389" y1="83550" x2="90917" y2="83900"/>
                        <a14:backgroundMark x1="84278" y1="83550" x2="85333" y2="83250"/>
                        <a14:backgroundMark x1="90222" y1="82950" x2="90833" y2="83100"/>
                      </a14:backgroundRemoval>
                    </a14:imgEffect>
                  </a14:imgLayer>
                </a14:imgProps>
              </a:ext>
              <a:ext uri="{28A0092B-C50C-407E-A947-70E740481C1C}">
                <a14:useLocalDpi xmlns:a14="http://schemas.microsoft.com/office/drawing/2010/main" val="0"/>
              </a:ext>
            </a:extLst>
          </a:blip>
          <a:srcRect l="73084" t="17213" r="4297" b="15625"/>
          <a:stretch/>
        </p:blipFill>
        <p:spPr>
          <a:xfrm>
            <a:off x="7356231" y="3464865"/>
            <a:ext cx="2277447" cy="2971711"/>
          </a:xfrm>
          <a:prstGeom prst="rect">
            <a:avLst/>
          </a:prstGeom>
        </p:spPr>
      </p:pic>
      <p:pic>
        <p:nvPicPr>
          <p:cNvPr id="36" name="Picture 35" descr="Graphical user interface, application&#10;&#10;Description automatically generated">
            <a:hlinkClick r:id="rId20" action="ppaction://hlinksldjump"/>
            <a:extLst>
              <a:ext uri="{FF2B5EF4-FFF2-40B4-BE49-F238E27FC236}">
                <a16:creationId xmlns:a16="http://schemas.microsoft.com/office/drawing/2014/main" id="{C2E598E4-E1FF-4585-864C-91603B96D6E9}"/>
              </a:ext>
            </a:extLst>
          </p:cNvPr>
          <p:cNvPicPr>
            <a:picLocks noChangeAspect="1"/>
          </p:cNvPicPr>
          <p:nvPr/>
        </p:nvPicPr>
        <p:blipFill rotWithShape="1">
          <a:blip r:embed="rId21">
            <a:extLst>
              <a:ext uri="{BEBA8EAE-BF5A-486C-A8C5-ECC9F3942E4B}">
                <a14:imgProps xmlns:a14="http://schemas.microsoft.com/office/drawing/2010/main">
                  <a14:imgLayer r:embed="rId12">
                    <a14:imgEffect>
                      <a14:backgroundRemoval t="18850" b="81050" l="28444" r="49306">
                        <a14:foregroundMark x1="29306" y1="19900" x2="32083" y2="69450"/>
                        <a14:foregroundMark x1="32083" y1="69450" x2="38472" y2="76400"/>
                        <a14:foregroundMark x1="38472" y1="76400" x2="46000" y2="77300"/>
                        <a14:foregroundMark x1="46000" y1="77300" x2="48167" y2="39500"/>
                        <a14:foregroundMark x1="48167" y1="39500" x2="48111" y2="39050"/>
                        <a14:foregroundMark x1="44694" y1="47800" x2="39694" y2="50950"/>
                        <a14:foregroundMark x1="39694" y1="50950" x2="34194" y2="65300"/>
                        <a14:foregroundMark x1="34194" y1="65300" x2="40722" y2="55100"/>
                        <a14:foregroundMark x1="40722" y1="55100" x2="38667" y2="46850"/>
                        <a14:foregroundMark x1="38667" y1="46850" x2="36500" y2="46600"/>
                        <a14:foregroundMark x1="43528" y1="51400" x2="40222" y2="56650"/>
                        <a14:foregroundMark x1="40222" y1="56650" x2="41778" y2="69000"/>
                        <a14:foregroundMark x1="41778" y1="69000" x2="47750" y2="57350"/>
                        <a14:foregroundMark x1="47750" y1="57350" x2="46000" y2="49400"/>
                        <a14:foregroundMark x1="46000" y1="49400" x2="39417" y2="53650"/>
                        <a14:foregroundMark x1="39417" y1="53650" x2="38083" y2="56050"/>
                        <a14:foregroundMark x1="43194" y1="57250" x2="41306" y2="58250"/>
                        <a14:foregroundMark x1="41306" y1="58250" x2="49306" y2="55750"/>
                        <a14:foregroundMark x1="47278" y1="59400" x2="47083" y2="72250"/>
                        <a14:foregroundMark x1="47083" y1="72250" x2="46306" y2="79300"/>
                        <a14:foregroundMark x1="46306" y1="79300" x2="33361" y2="79450"/>
                        <a14:foregroundMark x1="33361" y1="79450" x2="29167" y2="74200"/>
                        <a14:foregroundMark x1="29167" y1="74200" x2="29306" y2="47650"/>
                        <a14:foregroundMark x1="29306" y1="47650" x2="31750" y2="41300"/>
                        <a14:foregroundMark x1="31750" y1="41300" x2="41444" y2="46500"/>
                        <a14:foregroundMark x1="41444" y1="46500" x2="45250" y2="55750"/>
                        <a14:foregroundMark x1="45250" y1="55750" x2="47222" y2="70750"/>
                        <a14:foregroundMark x1="47222" y1="70750" x2="44167" y2="79700"/>
                        <a14:foregroundMark x1="44167" y1="79700" x2="40278" y2="80750"/>
                        <a14:foregroundMark x1="40278" y1="80750" x2="39917" y2="80600"/>
                        <a14:foregroundMark x1="29222" y1="32550" x2="29556" y2="47800"/>
                        <a14:foregroundMark x1="29556" y1="47800" x2="29472" y2="48100"/>
                        <a14:foregroundMark x1="30222" y1="18850" x2="47333" y2="23500"/>
                        <a14:foregroundMark x1="47333" y1="23500" x2="47861" y2="44600"/>
                        <a14:foregroundMark x1="29389" y1="80300" x2="29389" y2="80300"/>
                        <a14:foregroundMark x1="29389" y1="80450" x2="29389" y2="80450"/>
                        <a14:foregroundMark x1="29222" y1="74750" x2="34194" y2="79750"/>
                        <a14:foregroundMark x1="34194" y1="79750" x2="34583" y2="79550"/>
                        <a14:foregroundMark x1="30056" y1="80300" x2="33556" y2="80000"/>
                        <a14:foregroundMark x1="33556" y1="80000" x2="33556" y2="80000"/>
                        <a14:foregroundMark x1="39083" y1="67050" x2="37417" y2="70800"/>
                        <a14:foregroundMark x1="37417" y1="70800" x2="37417" y2="70950"/>
                        <a14:foregroundMark x1="39000" y1="62850" x2="38000" y2="69900"/>
                        <a14:foregroundMark x1="38000" y1="69900" x2="38000" y2="69900"/>
                        <a14:foregroundMark x1="35417" y1="54700" x2="31806" y2="63750"/>
                        <a14:foregroundMark x1="31806" y1="63750" x2="31806" y2="63750"/>
                        <a14:foregroundMark x1="31389" y1="66750" x2="30222" y2="74900"/>
                        <a14:foregroundMark x1="28639" y1="75350" x2="28444" y2="80550"/>
                        <a14:foregroundMark x1="28444" y1="80550" x2="30778" y2="81750"/>
                        <a14:foregroundMark x1="30778" y1="81750" x2="34111" y2="81550"/>
                        <a14:foregroundMark x1="34111" y1="81550" x2="34639" y2="78550"/>
                        <a14:foregroundMark x1="34639" y1="78550" x2="30750" y2="74850"/>
                        <a14:foregroundMark x1="30750" y1="74850" x2="28500" y2="75550"/>
                        <a14:foregroundMark x1="28500" y1="75550" x2="28472" y2="75650"/>
                        <a14:foregroundMark x1="48028" y1="81050" x2="48028" y2="81050"/>
                        <a14:foregroundMark x1="48028" y1="81050" x2="48028" y2="81050"/>
                        <a14:foregroundMark x1="48361" y1="72350" x2="48361" y2="72350"/>
                        <a14:foregroundMark x1="38750" y1="73100" x2="39583" y2="73100"/>
                        <a14:foregroundMark x1="40750" y1="73250" x2="40750" y2="73250"/>
                        <a14:foregroundMark x1="40083" y1="65400" x2="43861" y2="66750"/>
                        <a14:foregroundMark x1="43861" y1="66750" x2="39667" y2="68400"/>
                        <a14:foregroundMark x1="41861" y1="67800" x2="44194" y2="68250"/>
                        <a14:foregroundMark x1="38167" y1="25500" x2="36806" y2="32400"/>
                        <a14:foregroundMark x1="36806" y1="32400" x2="39417" y2="37400"/>
                        <a14:foregroundMark x1="39417" y1="37400" x2="42833" y2="26100"/>
                        <a14:foregroundMark x1="42833" y1="26100" x2="40167" y2="22700"/>
                        <a14:foregroundMark x1="40167" y1="22700" x2="35167" y2="28600"/>
                        <a14:foregroundMark x1="35167" y1="28600" x2="34583" y2="31650"/>
                        <a14:foregroundMark x1="34583" y1="31650" x2="34500" y2="31800"/>
                        <a14:foregroundMark x1="33972" y1="26400" x2="33056" y2="34400"/>
                        <a14:foregroundMark x1="48028" y1="19450" x2="47528" y2="26100"/>
                        <a14:foregroundMark x1="44111" y1="22950" x2="42694" y2="34400"/>
                        <a14:foregroundMark x1="36667" y1="19150" x2="38389" y2="26550"/>
                        <a14:foregroundMark x1="38389" y1="26550" x2="39083" y2="37800"/>
                        <a14:foregroundMark x1="39083" y1="37800" x2="38667" y2="40100"/>
                        <a14:foregroundMark x1="40917" y1="24300" x2="37167" y2="41900"/>
                        <a14:foregroundMark x1="37250" y1="18850" x2="36556" y2="36150"/>
                        <a14:foregroundMark x1="36556" y1="36150" x2="38917" y2="38200"/>
                        <a14:foregroundMark x1="38917" y1="38200" x2="42861" y2="31600"/>
                        <a14:foregroundMark x1="42861" y1="31600" x2="41028" y2="25650"/>
                        <a14:foregroundMark x1="41028" y1="25650" x2="38639" y2="21800"/>
                        <a14:foregroundMark x1="38639" y1="21800" x2="36750" y2="20550"/>
                        <a14:foregroundMark x1="39583" y1="33650" x2="39583" y2="33650"/>
                        <a14:foregroundMark x1="43528" y1="67350" x2="39833" y2="73250"/>
                        <a14:foregroundMark x1="44778" y1="68100" x2="42444" y2="74900"/>
                        <a14:foregroundMark x1="44028" y1="58750" x2="41778" y2="69750"/>
                        <a14:foregroundMark x1="33056" y1="63150" x2="39333" y2="65850"/>
                        <a14:foregroundMark x1="37000" y1="65400" x2="33139" y2="65400"/>
                      </a14:backgroundRemoval>
                    </a14:imgEffect>
                  </a14:imgLayer>
                </a14:imgProps>
              </a:ext>
              <a:ext uri="{28A0092B-C50C-407E-A947-70E740481C1C}">
                <a14:useLocalDpi xmlns:a14="http://schemas.microsoft.com/office/drawing/2010/main" val="0"/>
              </a:ext>
            </a:extLst>
          </a:blip>
          <a:srcRect l="27775" t="15824" r="50975" b="14510"/>
          <a:stretch/>
        </p:blipFill>
        <p:spPr>
          <a:xfrm>
            <a:off x="2517030" y="3429000"/>
            <a:ext cx="2074346" cy="3033281"/>
          </a:xfrm>
          <a:prstGeom prst="rect">
            <a:avLst/>
          </a:prstGeom>
        </p:spPr>
      </p:pic>
      <p:pic>
        <p:nvPicPr>
          <p:cNvPr id="37" name="Picture 36" descr="A picture containing shape&#10;&#10;Description automatically generated">
            <a:extLst>
              <a:ext uri="{FF2B5EF4-FFF2-40B4-BE49-F238E27FC236}">
                <a16:creationId xmlns:a16="http://schemas.microsoft.com/office/drawing/2014/main" id="{B64C060E-34F8-4D3D-B01D-79205939B68E}"/>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7250" b="91333" l="10000" r="90000">
                        <a14:foregroundMark x1="30583" y1="11333" x2="36750" y2="16333"/>
                        <a14:foregroundMark x1="36750" y1="16333" x2="44500" y2="19750"/>
                        <a14:foregroundMark x1="29417" y1="7250" x2="48750" y2="8250"/>
                        <a14:foregroundMark x1="22583" y1="91333" x2="22583" y2="91333"/>
                      </a14:backgroundRemoval>
                    </a14:imgEffect>
                  </a14:imgLayer>
                </a14:imgProps>
              </a:ext>
              <a:ext uri="{28A0092B-C50C-407E-A947-70E740481C1C}">
                <a14:useLocalDpi xmlns:a14="http://schemas.microsoft.com/office/drawing/2010/main" val="0"/>
              </a:ext>
            </a:extLst>
          </a:blip>
          <a:srcRect r="16297"/>
          <a:stretch/>
        </p:blipFill>
        <p:spPr>
          <a:xfrm>
            <a:off x="-675087" y="2870790"/>
            <a:ext cx="3502924" cy="4184915"/>
          </a:xfrm>
          <a:prstGeom prst="rect">
            <a:avLst/>
          </a:prstGeom>
        </p:spPr>
      </p:pic>
      <p:pic>
        <p:nvPicPr>
          <p:cNvPr id="38" name="Picture 37" descr="Shape, circle&#10;&#10;Description automatically generated">
            <a:extLst>
              <a:ext uri="{FF2B5EF4-FFF2-40B4-BE49-F238E27FC236}">
                <a16:creationId xmlns:a16="http://schemas.microsoft.com/office/drawing/2014/main" id="{20C59839-9801-4032-9422-D63E1A9B3A2F}"/>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5417" b="93000" l="10000" r="90000">
                        <a14:foregroundMark x1="44750" y1="9667" x2="66250" y2="9167"/>
                        <a14:foregroundMark x1="70250" y1="5667" x2="60833" y2="6083"/>
                        <a14:foregroundMark x1="56167" y1="5833" x2="59083" y2="5417"/>
                        <a14:foregroundMark x1="77750" y1="89667" x2="76000" y2="93000"/>
                      </a14:backgroundRemoval>
                    </a14:imgEffect>
                  </a14:imgLayer>
                </a14:imgProps>
              </a:ext>
              <a:ext uri="{28A0092B-C50C-407E-A947-70E740481C1C}">
                <a14:useLocalDpi xmlns:a14="http://schemas.microsoft.com/office/drawing/2010/main" val="0"/>
              </a:ext>
            </a:extLst>
          </a:blip>
          <a:srcRect l="16297"/>
          <a:stretch/>
        </p:blipFill>
        <p:spPr>
          <a:xfrm>
            <a:off x="9328025" y="2927245"/>
            <a:ext cx="3502924" cy="4184915"/>
          </a:xfrm>
          <a:prstGeom prst="rect">
            <a:avLst/>
          </a:prstGeom>
        </p:spPr>
      </p:pic>
      <p:pic>
        <p:nvPicPr>
          <p:cNvPr id="42" name="图片 6">
            <a:extLst>
              <a:ext uri="{FF2B5EF4-FFF2-40B4-BE49-F238E27FC236}">
                <a16:creationId xmlns:a16="http://schemas.microsoft.com/office/drawing/2014/main" id="{76E66B35-65AF-48D2-89A6-437B3B61278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5070" y="192638"/>
            <a:ext cx="2859105" cy="2859105"/>
          </a:xfrm>
          <a:prstGeom prst="rect">
            <a:avLst/>
          </a:prstGeom>
        </p:spPr>
      </p:pic>
      <p:pic>
        <p:nvPicPr>
          <p:cNvPr id="44" name="Picture 43" descr="Text&#10;&#10;Description automatically generated">
            <a:extLst>
              <a:ext uri="{FF2B5EF4-FFF2-40B4-BE49-F238E27FC236}">
                <a16:creationId xmlns:a16="http://schemas.microsoft.com/office/drawing/2014/main" id="{E4E434AD-1DD1-4CDB-8FA9-80E20FA8529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564743" y="163172"/>
            <a:ext cx="2406601" cy="2406601"/>
          </a:xfrm>
          <a:prstGeom prst="rect">
            <a:avLst/>
          </a:prstGeom>
        </p:spPr>
      </p:pic>
      <p:sp>
        <p:nvSpPr>
          <p:cNvPr id="19" name="TextBox 18">
            <a:extLst>
              <a:ext uri="{FF2B5EF4-FFF2-40B4-BE49-F238E27FC236}">
                <a16:creationId xmlns:a16="http://schemas.microsoft.com/office/drawing/2014/main" id="{0F33B674-62C3-421B-A175-61AC7F293DDA}"/>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0" name="TextBox 19">
            <a:extLst>
              <a:ext uri="{FF2B5EF4-FFF2-40B4-BE49-F238E27FC236}">
                <a16:creationId xmlns:a16="http://schemas.microsoft.com/office/drawing/2014/main" id="{2BCDE074-602F-4DDE-B03E-CAFF3CEF4C0E}"/>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28"/>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340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0-#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1+#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anim calcmode="lin" valueType="num">
                                      <p:cBhvr>
                                        <p:cTn id="17" dur="500" fill="hold"/>
                                        <p:tgtEl>
                                          <p:spTgt spid="45"/>
                                        </p:tgtEl>
                                        <p:attrNameLst>
                                          <p:attrName>ppt_x</p:attrName>
                                        </p:attrNameLst>
                                      </p:cBhvr>
                                      <p:tavLst>
                                        <p:tav tm="0">
                                          <p:val>
                                            <p:strVal val="#ppt_x"/>
                                          </p:val>
                                        </p:tav>
                                        <p:tav tm="100000">
                                          <p:val>
                                            <p:strVal val="#ppt_x"/>
                                          </p:val>
                                        </p:tav>
                                      </p:tavLst>
                                    </p:anim>
                                    <p:anim calcmode="lin" valueType="num">
                                      <p:cBhvr>
                                        <p:cTn id="1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34"/>
                                        </p:tgtEl>
                                        <p:attrNameLst>
                                          <p:attrName>ppt_w</p:attrName>
                                        </p:attrNameLst>
                                      </p:cBhvr>
                                      <p:tavLst>
                                        <p:tav tm="0">
                                          <p:val>
                                            <p:strVal val="ppt_w"/>
                                          </p:val>
                                        </p:tav>
                                        <p:tav tm="100000">
                                          <p:val>
                                            <p:fltVal val="0"/>
                                          </p:val>
                                        </p:tav>
                                      </p:tavLst>
                                    </p:anim>
                                    <p:anim calcmode="lin" valueType="num">
                                      <p:cBhvr>
                                        <p:cTn id="24" dur="1000"/>
                                        <p:tgtEl>
                                          <p:spTgt spid="34"/>
                                        </p:tgtEl>
                                        <p:attrNameLst>
                                          <p:attrName>ppt_h</p:attrName>
                                        </p:attrNameLst>
                                      </p:cBhvr>
                                      <p:tavLst>
                                        <p:tav tm="0">
                                          <p:val>
                                            <p:strVal val="ppt_h"/>
                                          </p:val>
                                        </p:tav>
                                        <p:tav tm="100000">
                                          <p:val>
                                            <p:fltVal val="0"/>
                                          </p:val>
                                        </p:tav>
                                      </p:tavLst>
                                    </p:anim>
                                    <p:anim calcmode="lin" valueType="num">
                                      <p:cBhvr>
                                        <p:cTn id="25" dur="1000"/>
                                        <p:tgtEl>
                                          <p:spTgt spid="34"/>
                                        </p:tgtEl>
                                        <p:attrNameLst>
                                          <p:attrName>style.rotation</p:attrName>
                                        </p:attrNameLst>
                                      </p:cBhvr>
                                      <p:tavLst>
                                        <p:tav tm="0">
                                          <p:val>
                                            <p:fltVal val="0"/>
                                          </p:val>
                                        </p:tav>
                                        <p:tav tm="100000">
                                          <p:val>
                                            <p:fltVal val="90"/>
                                          </p:val>
                                        </p:tav>
                                      </p:tavLst>
                                    </p:anim>
                                    <p:animEffect transition="out" filter="fade">
                                      <p:cBhvr>
                                        <p:cTn id="26" dur="1000"/>
                                        <p:tgtEl>
                                          <p:spTgt spid="34"/>
                                        </p:tgtEl>
                                      </p:cBhvr>
                                    </p:animEffect>
                                    <p:set>
                                      <p:cBhvr>
                                        <p:cTn id="27"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31" presetClass="exit" presetSubtype="0" fill="hold" nodeType="clickEffect">
                                  <p:stCondLst>
                                    <p:cond delay="0"/>
                                  </p:stCondLst>
                                  <p:childTnLst>
                                    <p:anim calcmode="lin" valueType="num">
                                      <p:cBhvr>
                                        <p:cTn id="32" dur="1000"/>
                                        <p:tgtEl>
                                          <p:spTgt spid="33"/>
                                        </p:tgtEl>
                                        <p:attrNameLst>
                                          <p:attrName>ppt_w</p:attrName>
                                        </p:attrNameLst>
                                      </p:cBhvr>
                                      <p:tavLst>
                                        <p:tav tm="0">
                                          <p:val>
                                            <p:strVal val="ppt_w"/>
                                          </p:val>
                                        </p:tav>
                                        <p:tav tm="100000">
                                          <p:val>
                                            <p:fltVal val="0"/>
                                          </p:val>
                                        </p:tav>
                                      </p:tavLst>
                                    </p:anim>
                                    <p:anim calcmode="lin" valueType="num">
                                      <p:cBhvr>
                                        <p:cTn id="33" dur="1000"/>
                                        <p:tgtEl>
                                          <p:spTgt spid="33"/>
                                        </p:tgtEl>
                                        <p:attrNameLst>
                                          <p:attrName>ppt_h</p:attrName>
                                        </p:attrNameLst>
                                      </p:cBhvr>
                                      <p:tavLst>
                                        <p:tav tm="0">
                                          <p:val>
                                            <p:strVal val="ppt_h"/>
                                          </p:val>
                                        </p:tav>
                                        <p:tav tm="100000">
                                          <p:val>
                                            <p:fltVal val="0"/>
                                          </p:val>
                                        </p:tav>
                                      </p:tavLst>
                                    </p:anim>
                                    <p:anim calcmode="lin" valueType="num">
                                      <p:cBhvr>
                                        <p:cTn id="34" dur="1000"/>
                                        <p:tgtEl>
                                          <p:spTgt spid="33"/>
                                        </p:tgtEl>
                                        <p:attrNameLst>
                                          <p:attrName>style.rotation</p:attrName>
                                        </p:attrNameLst>
                                      </p:cBhvr>
                                      <p:tavLst>
                                        <p:tav tm="0">
                                          <p:val>
                                            <p:fltVal val="0"/>
                                          </p:val>
                                        </p:tav>
                                        <p:tav tm="100000">
                                          <p:val>
                                            <p:fltVal val="90"/>
                                          </p:val>
                                        </p:tav>
                                      </p:tavLst>
                                    </p:anim>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31"/>
                                        </p:tgtEl>
                                        <p:attrNameLst>
                                          <p:attrName>ppt_w</p:attrName>
                                        </p:attrNameLst>
                                      </p:cBhvr>
                                      <p:tavLst>
                                        <p:tav tm="0">
                                          <p:val>
                                            <p:strVal val="ppt_w"/>
                                          </p:val>
                                        </p:tav>
                                        <p:tav tm="100000">
                                          <p:val>
                                            <p:fltVal val="0"/>
                                          </p:val>
                                        </p:tav>
                                      </p:tavLst>
                                    </p:anim>
                                    <p:anim calcmode="lin" valueType="num">
                                      <p:cBhvr>
                                        <p:cTn id="42" dur="1000"/>
                                        <p:tgtEl>
                                          <p:spTgt spid="31"/>
                                        </p:tgtEl>
                                        <p:attrNameLst>
                                          <p:attrName>ppt_h</p:attrName>
                                        </p:attrNameLst>
                                      </p:cBhvr>
                                      <p:tavLst>
                                        <p:tav tm="0">
                                          <p:val>
                                            <p:strVal val="ppt_h"/>
                                          </p:val>
                                        </p:tav>
                                        <p:tav tm="100000">
                                          <p:val>
                                            <p:fltVal val="0"/>
                                          </p:val>
                                        </p:tav>
                                      </p:tavLst>
                                    </p:anim>
                                    <p:anim calcmode="lin" valueType="num">
                                      <p:cBhvr>
                                        <p:cTn id="43" dur="1000"/>
                                        <p:tgtEl>
                                          <p:spTgt spid="31"/>
                                        </p:tgtEl>
                                        <p:attrNameLst>
                                          <p:attrName>style.rotation</p:attrName>
                                        </p:attrNameLst>
                                      </p:cBhvr>
                                      <p:tavLst>
                                        <p:tav tm="0">
                                          <p:val>
                                            <p:fltVal val="0"/>
                                          </p:val>
                                        </p:tav>
                                        <p:tav tm="100000">
                                          <p:val>
                                            <p:fltVal val="90"/>
                                          </p:val>
                                        </p:tav>
                                      </p:tavLst>
                                    </p:anim>
                                    <p:animEffect transition="out" filter="fade">
                                      <p:cBhvr>
                                        <p:cTn id="44" dur="1000"/>
                                        <p:tgtEl>
                                          <p:spTgt spid="31"/>
                                        </p:tgtEl>
                                      </p:cBhvr>
                                    </p:animEffect>
                                    <p:set>
                                      <p:cBhvr>
                                        <p:cTn id="45"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
                  </p:tgtEl>
                </p:cond>
              </p:nextCondLst>
            </p:seq>
            <p:seq concurrent="1" nextAc="seek">
              <p:cTn id="46" restart="whenNotActive" fill="hold" evtFilter="cancelBubble" nodeType="interactiveSeq">
                <p:stCondLst>
                  <p:cond evt="onClick" delay="0">
                    <p:tgtEl>
                      <p:spTgt spid="35"/>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nodeType="clickEffect">
                                  <p:stCondLst>
                                    <p:cond delay="0"/>
                                  </p:stCondLst>
                                  <p:childTnLst>
                                    <p:anim calcmode="lin" valueType="num">
                                      <p:cBhvr>
                                        <p:cTn id="50" dur="1000"/>
                                        <p:tgtEl>
                                          <p:spTgt spid="35"/>
                                        </p:tgtEl>
                                        <p:attrNameLst>
                                          <p:attrName>ppt_w</p:attrName>
                                        </p:attrNameLst>
                                      </p:cBhvr>
                                      <p:tavLst>
                                        <p:tav tm="0">
                                          <p:val>
                                            <p:strVal val="ppt_w"/>
                                          </p:val>
                                        </p:tav>
                                        <p:tav tm="100000">
                                          <p:val>
                                            <p:fltVal val="0"/>
                                          </p:val>
                                        </p:tav>
                                      </p:tavLst>
                                    </p:anim>
                                    <p:anim calcmode="lin" valueType="num">
                                      <p:cBhvr>
                                        <p:cTn id="51" dur="1000"/>
                                        <p:tgtEl>
                                          <p:spTgt spid="35"/>
                                        </p:tgtEl>
                                        <p:attrNameLst>
                                          <p:attrName>ppt_h</p:attrName>
                                        </p:attrNameLst>
                                      </p:cBhvr>
                                      <p:tavLst>
                                        <p:tav tm="0">
                                          <p:val>
                                            <p:strVal val="ppt_h"/>
                                          </p:val>
                                        </p:tav>
                                        <p:tav tm="100000">
                                          <p:val>
                                            <p:fltVal val="0"/>
                                          </p:val>
                                        </p:tav>
                                      </p:tavLst>
                                    </p:anim>
                                    <p:anim calcmode="lin" valueType="num">
                                      <p:cBhvr>
                                        <p:cTn id="52" dur="1000"/>
                                        <p:tgtEl>
                                          <p:spTgt spid="35"/>
                                        </p:tgtEl>
                                        <p:attrNameLst>
                                          <p:attrName>style.rotation</p:attrName>
                                        </p:attrNameLst>
                                      </p:cBhvr>
                                      <p:tavLst>
                                        <p:tav tm="0">
                                          <p:val>
                                            <p:fltVal val="0"/>
                                          </p:val>
                                        </p:tav>
                                        <p:tav tm="100000">
                                          <p:val>
                                            <p:fltVal val="90"/>
                                          </p:val>
                                        </p:tav>
                                      </p:tavLst>
                                    </p:anim>
                                    <p:animEffect transition="out" filter="fade">
                                      <p:cBhvr>
                                        <p:cTn id="53" dur="1000"/>
                                        <p:tgtEl>
                                          <p:spTgt spid="35"/>
                                        </p:tgtEl>
                                      </p:cBhvr>
                                    </p:animEffect>
                                    <p:set>
                                      <p:cBhvr>
                                        <p:cTn id="5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29"/>
                                        </p:tgtEl>
                                        <p:attrNameLst>
                                          <p:attrName>ppt_w</p:attrName>
                                        </p:attrNameLst>
                                      </p:cBhvr>
                                      <p:tavLst>
                                        <p:tav tm="0">
                                          <p:val>
                                            <p:strVal val="ppt_w"/>
                                          </p:val>
                                        </p:tav>
                                        <p:tav tm="100000">
                                          <p:val>
                                            <p:fltVal val="0"/>
                                          </p:val>
                                        </p:tav>
                                      </p:tavLst>
                                    </p:anim>
                                    <p:anim calcmode="lin" valueType="num">
                                      <p:cBhvr>
                                        <p:cTn id="60" dur="1000"/>
                                        <p:tgtEl>
                                          <p:spTgt spid="29"/>
                                        </p:tgtEl>
                                        <p:attrNameLst>
                                          <p:attrName>ppt_h</p:attrName>
                                        </p:attrNameLst>
                                      </p:cBhvr>
                                      <p:tavLst>
                                        <p:tav tm="0">
                                          <p:val>
                                            <p:strVal val="ppt_h"/>
                                          </p:val>
                                        </p:tav>
                                        <p:tav tm="100000">
                                          <p:val>
                                            <p:fltVal val="0"/>
                                          </p:val>
                                        </p:tav>
                                      </p:tavLst>
                                    </p:anim>
                                    <p:anim calcmode="lin" valueType="num">
                                      <p:cBhvr>
                                        <p:cTn id="61" dur="1000"/>
                                        <p:tgtEl>
                                          <p:spTgt spid="29"/>
                                        </p:tgtEl>
                                        <p:attrNameLst>
                                          <p:attrName>style.rotation</p:attrName>
                                        </p:attrNameLst>
                                      </p:cBhvr>
                                      <p:tavLst>
                                        <p:tav tm="0">
                                          <p:val>
                                            <p:fltVal val="0"/>
                                          </p:val>
                                        </p:tav>
                                        <p:tav tm="100000">
                                          <p:val>
                                            <p:fltVal val="90"/>
                                          </p:val>
                                        </p:tav>
                                      </p:tavLst>
                                    </p:anim>
                                    <p:animEffect transition="out" filter="fade">
                                      <p:cBhvr>
                                        <p:cTn id="62" dur="1000"/>
                                        <p:tgtEl>
                                          <p:spTgt spid="29"/>
                                        </p:tgtEl>
                                      </p:cBhvr>
                                    </p:animEffect>
                                    <p:set>
                                      <p:cBhvr>
                                        <p:cTn id="63"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6"/>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nodeType="clickEffect">
                                  <p:stCondLst>
                                    <p:cond delay="0"/>
                                  </p:stCondLst>
                                  <p:childTnLst>
                                    <p:anim calcmode="lin" valueType="num">
                                      <p:cBhvr>
                                        <p:cTn id="68" dur="1000"/>
                                        <p:tgtEl>
                                          <p:spTgt spid="36"/>
                                        </p:tgtEl>
                                        <p:attrNameLst>
                                          <p:attrName>ppt_w</p:attrName>
                                        </p:attrNameLst>
                                      </p:cBhvr>
                                      <p:tavLst>
                                        <p:tav tm="0">
                                          <p:val>
                                            <p:strVal val="ppt_w"/>
                                          </p:val>
                                        </p:tav>
                                        <p:tav tm="100000">
                                          <p:val>
                                            <p:fltVal val="0"/>
                                          </p:val>
                                        </p:tav>
                                      </p:tavLst>
                                    </p:anim>
                                    <p:anim calcmode="lin" valueType="num">
                                      <p:cBhvr>
                                        <p:cTn id="69" dur="1000"/>
                                        <p:tgtEl>
                                          <p:spTgt spid="36"/>
                                        </p:tgtEl>
                                        <p:attrNameLst>
                                          <p:attrName>ppt_h</p:attrName>
                                        </p:attrNameLst>
                                      </p:cBhvr>
                                      <p:tavLst>
                                        <p:tav tm="0">
                                          <p:val>
                                            <p:strVal val="ppt_h"/>
                                          </p:val>
                                        </p:tav>
                                        <p:tav tm="100000">
                                          <p:val>
                                            <p:fltVal val="0"/>
                                          </p:val>
                                        </p:tav>
                                      </p:tavLst>
                                    </p:anim>
                                    <p:anim calcmode="lin" valueType="num">
                                      <p:cBhvr>
                                        <p:cTn id="70" dur="1000"/>
                                        <p:tgtEl>
                                          <p:spTgt spid="36"/>
                                        </p:tgtEl>
                                        <p:attrNameLst>
                                          <p:attrName>style.rotation</p:attrName>
                                        </p:attrNameLst>
                                      </p:cBhvr>
                                      <p:tavLst>
                                        <p:tav tm="0">
                                          <p:val>
                                            <p:fltVal val="0"/>
                                          </p:val>
                                        </p:tav>
                                        <p:tav tm="100000">
                                          <p:val>
                                            <p:fltVal val="90"/>
                                          </p:val>
                                        </p:tav>
                                      </p:tavLst>
                                    </p:anim>
                                    <p:animEffect transition="out" filter="fade">
                                      <p:cBhvr>
                                        <p:cTn id="71" dur="1000"/>
                                        <p:tgtEl>
                                          <p:spTgt spid="36"/>
                                        </p:tgtEl>
                                      </p:cBhvr>
                                    </p:animEffect>
                                    <p:set>
                                      <p:cBhvr>
                                        <p:cTn id="72"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D89D88-8ACD-4287-A06D-974C8EDC9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75" t="14010" r="11261" b="24322"/>
          <a:stretch/>
        </p:blipFill>
        <p:spPr>
          <a:xfrm flipH="1">
            <a:off x="9109721" y="-513429"/>
            <a:ext cx="3540155" cy="1937857"/>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FB521C17-8E2A-464F-98F7-6CEE325865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33" t="31020" r="43740" b="26788"/>
          <a:stretch/>
        </p:blipFill>
        <p:spPr>
          <a:xfrm flipH="1">
            <a:off x="10672738" y="699351"/>
            <a:ext cx="1038278" cy="1628705"/>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8F6D3732-D2CD-46F6-B1C3-224C1B3DDDBD}"/>
              </a:ext>
            </a:extLst>
          </p:cNvPr>
          <p:cNvPicPr>
            <a:picLocks noChangeAspect="1"/>
          </p:cNvPicPr>
          <p:nvPr/>
        </p:nvPicPr>
        <p:blipFill rotWithShape="1">
          <a:blip r:embed="rId4">
            <a:extLst>
              <a:ext uri="{28A0092B-C50C-407E-A947-70E740481C1C}">
                <a14:useLocalDpi xmlns:a14="http://schemas.microsoft.com/office/drawing/2010/main" val="0"/>
              </a:ext>
            </a:extLst>
          </a:blip>
          <a:srcRect l="58867" t="43334" r="25833" b="6661"/>
          <a:stretch/>
        </p:blipFill>
        <p:spPr>
          <a:xfrm flipH="1">
            <a:off x="9330241" y="520626"/>
            <a:ext cx="1289020" cy="2369469"/>
          </a:xfrm>
          <a:prstGeom prst="rect">
            <a:avLst/>
          </a:prstGeom>
          <a:effectLst>
            <a:outerShdw blurRad="50800" dist="38100" dir="2700000" algn="tl" rotWithShape="0">
              <a:prstClr val="black">
                <a:alpha val="40000"/>
              </a:prstClr>
            </a:outerShdw>
          </a:effectLst>
        </p:spPr>
      </p:pic>
      <p:sp>
        <p:nvSpPr>
          <p:cNvPr id="10" name="文本框 9">
            <a:extLst>
              <a:ext uri="{FF2B5EF4-FFF2-40B4-BE49-F238E27FC236}">
                <a16:creationId xmlns:a16="http://schemas.microsoft.com/office/drawing/2014/main" id="{DBC84EB4-3EFB-49E0-A7B2-14CE6CFB56E3}"/>
              </a:ext>
            </a:extLst>
          </p:cNvPr>
          <p:cNvSpPr txBox="1"/>
          <p:nvPr/>
        </p:nvSpPr>
        <p:spPr>
          <a:xfrm>
            <a:off x="1286618" y="1806147"/>
            <a:ext cx="650008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Tập làm văn</a:t>
            </a:r>
            <a:endParaRPr lang="zh-CN" altLang="en-US" sz="100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grpSp>
        <p:nvGrpSpPr>
          <p:cNvPr id="12" name="组合 11">
            <a:extLst>
              <a:ext uri="{FF2B5EF4-FFF2-40B4-BE49-F238E27FC236}">
                <a16:creationId xmlns:a16="http://schemas.microsoft.com/office/drawing/2014/main" id="{816C4DE7-15B0-4534-91CF-83821F1D9C12}"/>
              </a:ext>
            </a:extLst>
          </p:cNvPr>
          <p:cNvGrpSpPr/>
          <p:nvPr/>
        </p:nvGrpSpPr>
        <p:grpSpPr>
          <a:xfrm>
            <a:off x="320657" y="303322"/>
            <a:ext cx="1675950" cy="1201789"/>
            <a:chOff x="2763023" y="722049"/>
            <a:chExt cx="1558209" cy="1024711"/>
          </a:xfrm>
        </p:grpSpPr>
        <p:sp>
          <p:nvSpPr>
            <p:cNvPr id="2" name="矩形 1">
              <a:extLst>
                <a:ext uri="{FF2B5EF4-FFF2-40B4-BE49-F238E27FC236}">
                  <a16:creationId xmlns:a16="http://schemas.microsoft.com/office/drawing/2014/main" id="{043CA71F-C843-4113-8218-34F20A697A13}"/>
                </a:ext>
              </a:extLst>
            </p:cNvPr>
            <p:cNvSpPr/>
            <p:nvPr/>
          </p:nvSpPr>
          <p:spPr>
            <a:xfrm>
              <a:off x="2889089" y="768182"/>
              <a:ext cx="1432143" cy="815067"/>
            </a:xfrm>
            <a:prstGeom prst="rect">
              <a:avLst/>
            </a:prstGeom>
          </p:spPr>
          <p:txBody>
            <a:bodyPr wrap="square">
              <a:spAutoFit/>
            </a:bodyPr>
            <a:lstStyle/>
            <a:p>
              <a:r>
                <a:rPr lang="en-US" altLang="zh-CN" sz="6500" b="1">
                  <a:solidFill>
                    <a:srgbClr val="DD4F3E"/>
                  </a:solidFill>
                  <a:latin typeface="UTM Ong Do Gia" panose="02040603050506020204" pitchFamily="18" charset="0"/>
                  <a:ea typeface="汉仪程行简" panose="00020600040101010101" pitchFamily="18" charset="-122"/>
                </a:rPr>
                <a:t>An</a:t>
              </a:r>
              <a:endParaRPr lang="zh-CN" altLang="en-US" sz="6500" dirty="0">
                <a:solidFill>
                  <a:srgbClr val="DD4F3E"/>
                </a:solidFill>
                <a:latin typeface="UTM Ong Do Gia" panose="02040603050506020204" pitchFamily="18" charset="0"/>
                <a:ea typeface="汉仪程行简" panose="00020600040101010101" pitchFamily="18" charset="-122"/>
              </a:endParaRPr>
            </a:p>
          </p:txBody>
        </p:sp>
        <p:pic>
          <p:nvPicPr>
            <p:cNvPr id="7" name="图片 6">
              <a:extLst>
                <a:ext uri="{FF2B5EF4-FFF2-40B4-BE49-F238E27FC236}">
                  <a16:creationId xmlns:a16="http://schemas.microsoft.com/office/drawing/2014/main" id="{503E300D-6C21-4D89-8743-B237323FFF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3023" y="722049"/>
              <a:ext cx="1101449" cy="1024711"/>
            </a:xfrm>
            <a:prstGeom prst="rect">
              <a:avLst/>
            </a:prstGeom>
          </p:spPr>
        </p:pic>
      </p:grpSp>
      <p:pic>
        <p:nvPicPr>
          <p:cNvPr id="15" name="图片 14">
            <a:extLst>
              <a:ext uri="{FF2B5EF4-FFF2-40B4-BE49-F238E27FC236}">
                <a16:creationId xmlns:a16="http://schemas.microsoft.com/office/drawing/2014/main" id="{8355BD99-FC0F-4A20-B1F3-051CA25384EC}"/>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4637" y="2722848"/>
            <a:ext cx="1800649" cy="2746958"/>
          </a:xfrm>
          <a:prstGeom prst="rect">
            <a:avLst/>
          </a:prstGeom>
        </p:spPr>
      </p:pic>
      <p:pic>
        <p:nvPicPr>
          <p:cNvPr id="16" name="图片 15">
            <a:extLst>
              <a:ext uri="{FF2B5EF4-FFF2-40B4-BE49-F238E27FC236}">
                <a16:creationId xmlns:a16="http://schemas.microsoft.com/office/drawing/2014/main" id="{422F8F7E-A377-4D06-B522-E4532EE454B7}"/>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279" y="1914829"/>
            <a:ext cx="960089" cy="1464652"/>
          </a:xfrm>
          <a:prstGeom prst="rect">
            <a:avLst/>
          </a:prstGeom>
        </p:spPr>
      </p:pic>
      <p:pic>
        <p:nvPicPr>
          <p:cNvPr id="13" name="Picture 12">
            <a:extLst>
              <a:ext uri="{FF2B5EF4-FFF2-40B4-BE49-F238E27FC236}">
                <a16:creationId xmlns:a16="http://schemas.microsoft.com/office/drawing/2014/main" id="{4A2A01C2-CB8C-4636-AC3B-A23B1D3E0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5341" y="1998439"/>
            <a:ext cx="4536659" cy="4536659"/>
          </a:xfrm>
          <a:prstGeom prst="rect">
            <a:avLst/>
          </a:prstGeom>
        </p:spPr>
      </p:pic>
      <p:pic>
        <p:nvPicPr>
          <p:cNvPr id="6" name="图片 5">
            <a:extLst>
              <a:ext uri="{FF2B5EF4-FFF2-40B4-BE49-F238E27FC236}">
                <a16:creationId xmlns:a16="http://schemas.microsoft.com/office/drawing/2014/main" id="{39F3A16D-9ADF-4BDD-846C-EB30ED96668D}"/>
              </a:ext>
            </a:extLst>
          </p:cNvPr>
          <p:cNvPicPr>
            <a:picLocks noChangeAspect="1"/>
          </p:cNvPicPr>
          <p:nvPr/>
        </p:nvPicPr>
        <p:blipFill rotWithShape="1">
          <a:blip r:embed="rId9">
            <a:extLst>
              <a:ext uri="{28A0092B-C50C-407E-A947-70E740481C1C}">
                <a14:useLocalDpi xmlns:a14="http://schemas.microsoft.com/office/drawing/2010/main" val="0"/>
              </a:ext>
            </a:extLst>
          </a:blip>
          <a:srcRect l="933" t="80684" r="1201" b="399"/>
          <a:stretch/>
        </p:blipFill>
        <p:spPr>
          <a:xfrm>
            <a:off x="0" y="5533053"/>
            <a:ext cx="12192000" cy="1324947"/>
          </a:xfrm>
          <a:prstGeom prst="rect">
            <a:avLst/>
          </a:prstGeom>
          <a:effectLst>
            <a:outerShdw blurRad="50800" dist="38100" dir="16200000" rotWithShape="0">
              <a:prstClr val="black">
                <a:alpha val="20000"/>
              </a:prstClr>
            </a:outerShdw>
          </a:effectLst>
        </p:spPr>
      </p:pic>
      <p:pic>
        <p:nvPicPr>
          <p:cNvPr id="18" name="Picture 17">
            <a:extLst>
              <a:ext uri="{FF2B5EF4-FFF2-40B4-BE49-F238E27FC236}">
                <a16:creationId xmlns:a16="http://schemas.microsoft.com/office/drawing/2014/main" id="{421A3984-FCC6-48A5-9DBE-9CAB0B9889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917" r="90000">
                        <a14:foregroundMark x1="8917" y1="31583" x2="10667" y2="30500"/>
                        <a14:foregroundMark x1="24667" y1="66667" x2="32250" y2="76833"/>
                        <a14:foregroundMark x1="32250" y1="76833" x2="35583" y2="76583"/>
                        <a14:foregroundMark x1="51000" y1="68667" x2="50667" y2="72417"/>
                        <a14:foregroundMark x1="38333" y1="45750" x2="45667" y2="54417"/>
                        <a14:foregroundMark x1="45667" y1="54417" x2="46500" y2="56250"/>
                        <a14:foregroundMark x1="66250" y1="64250" x2="79500" y2="66667"/>
                        <a14:foregroundMark x1="79500" y1="66667" x2="79833" y2="67000"/>
                        <a14:foregroundMark x1="76583" y1="61000" x2="70417" y2="62083"/>
                      </a14:backgroundRemoval>
                    </a14:imgEffect>
                  </a14:imgLayer>
                </a14:imgProps>
              </a:ext>
              <a:ext uri="{28A0092B-C50C-407E-A947-70E740481C1C}">
                <a14:useLocalDpi xmlns:a14="http://schemas.microsoft.com/office/drawing/2010/main" val="0"/>
              </a:ext>
            </a:extLst>
          </a:blip>
          <a:srcRect/>
          <a:stretch/>
        </p:blipFill>
        <p:spPr>
          <a:xfrm rot="172140">
            <a:off x="1505333" y="2349501"/>
            <a:ext cx="5720967" cy="5497760"/>
          </a:xfrm>
          <a:prstGeom prst="rect">
            <a:avLst/>
          </a:prstGeom>
        </p:spPr>
      </p:pic>
      <p:pic>
        <p:nvPicPr>
          <p:cNvPr id="21" name="图片 53">
            <a:extLst>
              <a:ext uri="{FF2B5EF4-FFF2-40B4-BE49-F238E27FC236}">
                <a16:creationId xmlns:a16="http://schemas.microsoft.com/office/drawing/2014/main" id="{997544C1-54C9-47A7-8E66-5C05D8B4B75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6933173" y="-820247"/>
            <a:ext cx="892868" cy="743519"/>
          </a:xfrm>
          <a:prstGeom prst="rect">
            <a:avLst/>
          </a:prstGeom>
        </p:spPr>
      </p:pic>
      <p:pic>
        <p:nvPicPr>
          <p:cNvPr id="22" name="图片 54">
            <a:extLst>
              <a:ext uri="{FF2B5EF4-FFF2-40B4-BE49-F238E27FC236}">
                <a16:creationId xmlns:a16="http://schemas.microsoft.com/office/drawing/2014/main" id="{D178D646-3D60-4766-A48F-8A034301FB3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6513"/>
          <a:stretch/>
        </p:blipFill>
        <p:spPr>
          <a:xfrm>
            <a:off x="2176247" y="-1007065"/>
            <a:ext cx="663999" cy="675906"/>
          </a:xfrm>
          <a:prstGeom prst="rect">
            <a:avLst/>
          </a:prstGeom>
        </p:spPr>
      </p:pic>
      <p:pic>
        <p:nvPicPr>
          <p:cNvPr id="23" name="图片 55">
            <a:extLst>
              <a:ext uri="{FF2B5EF4-FFF2-40B4-BE49-F238E27FC236}">
                <a16:creationId xmlns:a16="http://schemas.microsoft.com/office/drawing/2014/main" id="{9992A9A8-6002-4A3F-A268-4DE2AD0DC09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4" name="图片 56">
            <a:extLst>
              <a:ext uri="{FF2B5EF4-FFF2-40B4-BE49-F238E27FC236}">
                <a16:creationId xmlns:a16="http://schemas.microsoft.com/office/drawing/2014/main" id="{CC99D53F-7BF5-41F7-B2B3-1E348F31E81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25" name="图片 57">
            <a:extLst>
              <a:ext uri="{FF2B5EF4-FFF2-40B4-BE49-F238E27FC236}">
                <a16:creationId xmlns:a16="http://schemas.microsoft.com/office/drawing/2014/main" id="{EB2614F6-79F3-4500-9540-BA16D99F49C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273275" y="-1183184"/>
            <a:ext cx="892868" cy="743519"/>
          </a:xfrm>
          <a:prstGeom prst="rect">
            <a:avLst/>
          </a:prstGeom>
        </p:spPr>
      </p:pic>
      <p:pic>
        <p:nvPicPr>
          <p:cNvPr id="26" name="图片 58">
            <a:extLst>
              <a:ext uri="{FF2B5EF4-FFF2-40B4-BE49-F238E27FC236}">
                <a16:creationId xmlns:a16="http://schemas.microsoft.com/office/drawing/2014/main" id="{59D4EB1B-83BC-4A4F-94F8-C625EFA37E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049324" y="-1380397"/>
            <a:ext cx="892868" cy="743519"/>
          </a:xfrm>
          <a:prstGeom prst="rect">
            <a:avLst/>
          </a:prstGeom>
        </p:spPr>
      </p:pic>
      <p:pic>
        <p:nvPicPr>
          <p:cNvPr id="27" name="图片 59">
            <a:extLst>
              <a:ext uri="{FF2B5EF4-FFF2-40B4-BE49-F238E27FC236}">
                <a16:creationId xmlns:a16="http://schemas.microsoft.com/office/drawing/2014/main" id="{CC15EE76-93FE-430B-A62B-3F8FBE8A95A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835171" y="-733983"/>
            <a:ext cx="892868" cy="743519"/>
          </a:xfrm>
          <a:prstGeom prst="rect">
            <a:avLst/>
          </a:prstGeom>
        </p:spPr>
      </p:pic>
      <p:pic>
        <p:nvPicPr>
          <p:cNvPr id="28" name="图片 60">
            <a:extLst>
              <a:ext uri="{FF2B5EF4-FFF2-40B4-BE49-F238E27FC236}">
                <a16:creationId xmlns:a16="http://schemas.microsoft.com/office/drawing/2014/main" id="{DA154A4F-CF4D-4D20-914B-C9D2B1665DB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06190" y="-1563766"/>
            <a:ext cx="892868" cy="743519"/>
          </a:xfrm>
          <a:prstGeom prst="rect">
            <a:avLst/>
          </a:prstGeom>
        </p:spPr>
      </p:pic>
      <p:pic>
        <p:nvPicPr>
          <p:cNvPr id="29" name="图片 61">
            <a:extLst>
              <a:ext uri="{FF2B5EF4-FFF2-40B4-BE49-F238E27FC236}">
                <a16:creationId xmlns:a16="http://schemas.microsoft.com/office/drawing/2014/main" id="{0390E01A-D4C5-4DD3-A2DF-55562042D84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0" name="图片 62">
            <a:extLst>
              <a:ext uri="{FF2B5EF4-FFF2-40B4-BE49-F238E27FC236}">
                <a16:creationId xmlns:a16="http://schemas.microsoft.com/office/drawing/2014/main" id="{964AED12-648F-4995-8C27-97FD48D571A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1" name="图片 63">
            <a:extLst>
              <a:ext uri="{FF2B5EF4-FFF2-40B4-BE49-F238E27FC236}">
                <a16:creationId xmlns:a16="http://schemas.microsoft.com/office/drawing/2014/main" id="{931CA51C-C612-4AA5-AFF9-9ADB1A1F0C6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2" name="图片 64">
            <a:extLst>
              <a:ext uri="{FF2B5EF4-FFF2-40B4-BE49-F238E27FC236}">
                <a16:creationId xmlns:a16="http://schemas.microsoft.com/office/drawing/2014/main" id="{5514936F-A709-441C-86A8-4DD5544BC6B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3" name="图片 65">
            <a:extLst>
              <a:ext uri="{FF2B5EF4-FFF2-40B4-BE49-F238E27FC236}">
                <a16:creationId xmlns:a16="http://schemas.microsoft.com/office/drawing/2014/main" id="{2905E5A8-6B41-4385-AA24-0ABF1299283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4" name="图片 66">
            <a:extLst>
              <a:ext uri="{FF2B5EF4-FFF2-40B4-BE49-F238E27FC236}">
                <a16:creationId xmlns:a16="http://schemas.microsoft.com/office/drawing/2014/main" id="{08250190-C6BB-4E16-95D6-321FE59EAF8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35" name="图片 67">
            <a:extLst>
              <a:ext uri="{FF2B5EF4-FFF2-40B4-BE49-F238E27FC236}">
                <a16:creationId xmlns:a16="http://schemas.microsoft.com/office/drawing/2014/main" id="{F7C9BFB1-6013-4306-B687-E731E2C3833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6513"/>
          <a:stretch/>
        </p:blipFill>
        <p:spPr>
          <a:xfrm>
            <a:off x="5632811" y="-918373"/>
            <a:ext cx="663999" cy="675906"/>
          </a:xfrm>
          <a:prstGeom prst="rect">
            <a:avLst/>
          </a:prstGeom>
        </p:spPr>
      </p:pic>
      <p:pic>
        <p:nvPicPr>
          <p:cNvPr id="36" name="图片 68">
            <a:extLst>
              <a:ext uri="{FF2B5EF4-FFF2-40B4-BE49-F238E27FC236}">
                <a16:creationId xmlns:a16="http://schemas.microsoft.com/office/drawing/2014/main" id="{CFDC12EF-13F2-4E60-85EB-68056ECB130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6513"/>
          <a:stretch/>
        </p:blipFill>
        <p:spPr>
          <a:xfrm>
            <a:off x="9138539" y="-1200576"/>
            <a:ext cx="663999" cy="675906"/>
          </a:xfrm>
          <a:prstGeom prst="rect">
            <a:avLst/>
          </a:prstGeom>
        </p:spPr>
      </p:pic>
      <p:pic>
        <p:nvPicPr>
          <p:cNvPr id="37" name="图片 69">
            <a:extLst>
              <a:ext uri="{FF2B5EF4-FFF2-40B4-BE49-F238E27FC236}">
                <a16:creationId xmlns:a16="http://schemas.microsoft.com/office/drawing/2014/main" id="{C0474697-C3DA-4D69-9391-5C05CFC066A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046"/>
          <a:stretch/>
        </p:blipFill>
        <p:spPr>
          <a:xfrm>
            <a:off x="1143091" y="-794441"/>
            <a:ext cx="512359" cy="476351"/>
          </a:xfrm>
          <a:prstGeom prst="rect">
            <a:avLst/>
          </a:prstGeom>
        </p:spPr>
      </p:pic>
      <p:pic>
        <p:nvPicPr>
          <p:cNvPr id="38" name="图片 70">
            <a:extLst>
              <a:ext uri="{FF2B5EF4-FFF2-40B4-BE49-F238E27FC236}">
                <a16:creationId xmlns:a16="http://schemas.microsoft.com/office/drawing/2014/main" id="{540CA849-3090-4C8E-A830-37A8599B753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046"/>
          <a:stretch/>
        </p:blipFill>
        <p:spPr>
          <a:xfrm>
            <a:off x="3229456" y="-815241"/>
            <a:ext cx="512359" cy="476351"/>
          </a:xfrm>
          <a:prstGeom prst="rect">
            <a:avLst/>
          </a:prstGeom>
        </p:spPr>
      </p:pic>
      <p:pic>
        <p:nvPicPr>
          <p:cNvPr id="39" name="图片 71">
            <a:extLst>
              <a:ext uri="{FF2B5EF4-FFF2-40B4-BE49-F238E27FC236}">
                <a16:creationId xmlns:a16="http://schemas.microsoft.com/office/drawing/2014/main" id="{38415CF2-A53C-4472-9A6E-E6EDA163D76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046"/>
          <a:stretch/>
        </p:blipFill>
        <p:spPr>
          <a:xfrm>
            <a:off x="6373761" y="-943818"/>
            <a:ext cx="512359" cy="476351"/>
          </a:xfrm>
          <a:prstGeom prst="rect">
            <a:avLst/>
          </a:prstGeom>
        </p:spPr>
      </p:pic>
      <p:pic>
        <p:nvPicPr>
          <p:cNvPr id="40" name="图片 72">
            <a:extLst>
              <a:ext uri="{FF2B5EF4-FFF2-40B4-BE49-F238E27FC236}">
                <a16:creationId xmlns:a16="http://schemas.microsoft.com/office/drawing/2014/main" id="{9370D693-9085-4551-9E1E-DB7F266DA6D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046"/>
          <a:stretch/>
        </p:blipFill>
        <p:spPr>
          <a:xfrm>
            <a:off x="10975598" y="-1094322"/>
            <a:ext cx="512359" cy="476351"/>
          </a:xfrm>
          <a:prstGeom prst="rect">
            <a:avLst/>
          </a:prstGeom>
        </p:spPr>
      </p:pic>
      <p:sp>
        <p:nvSpPr>
          <p:cNvPr id="41" name="文本框 18">
            <a:extLst>
              <a:ext uri="{FF2B5EF4-FFF2-40B4-BE49-F238E27FC236}">
                <a16:creationId xmlns:a16="http://schemas.microsoft.com/office/drawing/2014/main" id="{3FA31B24-2BE6-4DD8-BCE5-F817E1508540}"/>
              </a:ext>
            </a:extLst>
          </p:cNvPr>
          <p:cNvSpPr txBox="1"/>
          <p:nvPr/>
        </p:nvSpPr>
        <p:spPr>
          <a:xfrm>
            <a:off x="3165004" y="-197238"/>
            <a:ext cx="2515432" cy="2215991"/>
          </a:xfrm>
          <a:prstGeom prst="rect">
            <a:avLst/>
          </a:prstGeom>
          <a:noFill/>
        </p:spPr>
        <p:txBody>
          <a:bodyPr wrap="none" rtlCol="0">
            <a:spAutoFit/>
          </a:bodyPr>
          <a:lstStyle/>
          <a:p>
            <a:r>
              <a:rPr lang="en-US" altLang="zh-CN" sz="13800">
                <a:ln w="6350">
                  <a:noFill/>
                </a:ln>
                <a:gradFill>
                  <a:gsLst>
                    <a:gs pos="66000">
                      <a:srgbClr val="FEC850"/>
                    </a:gs>
                    <a:gs pos="0">
                      <a:srgbClr val="F08501"/>
                    </a:gs>
                    <a:gs pos="100000">
                      <a:srgbClr val="F08501"/>
                    </a:gs>
                  </a:gsLst>
                  <a:lin ang="5400000" scaled="0"/>
                </a:gradFill>
                <a:effectLst>
                  <a:outerShdw blurRad="12700" dist="50800" dir="2700000" algn="ctr" rotWithShape="0">
                    <a:srgbClr val="EE5603"/>
                  </a:outerShdw>
                </a:effectLst>
                <a:latin typeface="UTM Ambrose" panose="02040603050506020204" pitchFamily="18" charset="0"/>
                <a:ea typeface="李旭科书法" panose="02000603000000000000" pitchFamily="2" charset="-122"/>
              </a:rPr>
              <a:t>02</a:t>
            </a:r>
            <a:endParaRPr lang="zh-CN" altLang="en-US" sz="13800" dirty="0">
              <a:ln w="6350">
                <a:noFill/>
              </a:ln>
              <a:gradFill>
                <a:gsLst>
                  <a:gs pos="66000">
                    <a:srgbClr val="FEC850"/>
                  </a:gs>
                  <a:gs pos="0">
                    <a:srgbClr val="F08501"/>
                  </a:gs>
                  <a:gs pos="100000">
                    <a:srgbClr val="F08501"/>
                  </a:gs>
                </a:gsLst>
                <a:lin ang="5400000" scaled="0"/>
              </a:gradFill>
              <a:effectLst>
                <a:outerShdw blurRad="12700" dist="50800" dir="2700000" algn="ctr" rotWithShape="0">
                  <a:srgbClr val="EE5603"/>
                </a:outerShdw>
              </a:effectLst>
              <a:latin typeface="UTM Ambrose" panose="02040603050506020204" pitchFamily="18" charset="0"/>
              <a:ea typeface="李旭科书法" panose="02000603000000000000" pitchFamily="2" charset="-122"/>
            </a:endParaRPr>
          </a:p>
        </p:txBody>
      </p:sp>
      <p:pic>
        <p:nvPicPr>
          <p:cNvPr id="42" name="图片 55">
            <a:extLst>
              <a:ext uri="{FF2B5EF4-FFF2-40B4-BE49-F238E27FC236}">
                <a16:creationId xmlns:a16="http://schemas.microsoft.com/office/drawing/2014/main" id="{6B1FF584-0374-40D3-A7E3-7E44BBD7AC1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738672" y="600560"/>
            <a:ext cx="830258" cy="700437"/>
          </a:xfrm>
          <a:prstGeom prst="rect">
            <a:avLst/>
          </a:prstGeom>
        </p:spPr>
      </p:pic>
      <p:pic>
        <p:nvPicPr>
          <p:cNvPr id="43" name="图片 61">
            <a:extLst>
              <a:ext uri="{FF2B5EF4-FFF2-40B4-BE49-F238E27FC236}">
                <a16:creationId xmlns:a16="http://schemas.microsoft.com/office/drawing/2014/main" id="{D787B7ED-59CA-4DB4-B2A9-1E8E268AE51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8069316" y="1292569"/>
            <a:ext cx="830258" cy="700437"/>
          </a:xfrm>
          <a:prstGeom prst="rect">
            <a:avLst/>
          </a:prstGeom>
        </p:spPr>
      </p:pic>
      <p:pic>
        <p:nvPicPr>
          <p:cNvPr id="44" name="图片 62">
            <a:extLst>
              <a:ext uri="{FF2B5EF4-FFF2-40B4-BE49-F238E27FC236}">
                <a16:creationId xmlns:a16="http://schemas.microsoft.com/office/drawing/2014/main" id="{9EEA09D9-A1C4-4881-8F21-AC7B5E49AD3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0127603" y="1358163"/>
            <a:ext cx="830258" cy="700437"/>
          </a:xfrm>
          <a:prstGeom prst="rect">
            <a:avLst/>
          </a:prstGeom>
        </p:spPr>
      </p:pic>
      <p:pic>
        <p:nvPicPr>
          <p:cNvPr id="45" name="图片 64">
            <a:extLst>
              <a:ext uri="{FF2B5EF4-FFF2-40B4-BE49-F238E27FC236}">
                <a16:creationId xmlns:a16="http://schemas.microsoft.com/office/drawing/2014/main" id="{858D6AF1-1D46-4CC6-A61D-863A768500A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46" name="图片 66">
            <a:extLst>
              <a:ext uri="{FF2B5EF4-FFF2-40B4-BE49-F238E27FC236}">
                <a16:creationId xmlns:a16="http://schemas.microsoft.com/office/drawing/2014/main" id="{8881421D-DA4A-4749-9DB5-8556B85210C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4718387" y="1636241"/>
            <a:ext cx="830258" cy="700437"/>
          </a:xfrm>
          <a:prstGeom prst="rect">
            <a:avLst/>
          </a:prstGeom>
        </p:spPr>
      </p:pic>
      <p:sp>
        <p:nvSpPr>
          <p:cNvPr id="47" name="TextBox 46">
            <a:extLst>
              <a:ext uri="{FF2B5EF4-FFF2-40B4-BE49-F238E27FC236}">
                <a16:creationId xmlns:a16="http://schemas.microsoft.com/office/drawing/2014/main" id="{4CDEA18B-AFC2-432E-8AFC-F90BED027007}"/>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48" name="TextBox 47">
            <a:extLst>
              <a:ext uri="{FF2B5EF4-FFF2-40B4-BE49-F238E27FC236}">
                <a16:creationId xmlns:a16="http://schemas.microsoft.com/office/drawing/2014/main" id="{84FC08CF-5BD4-4A96-9802-C49F7301843D}"/>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681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1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ppt_x</p:attrName>
                                        </p:attrNameLst>
                                      </p:cBhvr>
                                      <p:tavLst>
                                        <p:tav tm="0">
                                          <p:val>
                                            <p:strVal val="#ppt_x+#ppt_w*1.125000"/>
                                          </p:val>
                                        </p:tav>
                                        <p:tav tm="100000">
                                          <p:val>
                                            <p:strVal val="#ppt_x"/>
                                          </p:val>
                                        </p:tav>
                                      </p:tavLst>
                                    </p:anim>
                                    <p:animEffect transition="in" filter="wipe(left)">
                                      <p:cBhvr>
                                        <p:cTn id="25" dur="500"/>
                                        <p:tgtEl>
                                          <p:spTgt spid="5"/>
                                        </p:tgtEl>
                                      </p:cBhvr>
                                    </p:animEffect>
                                  </p:childTnLst>
                                </p:cTn>
                              </p:par>
                            </p:childTnLst>
                          </p:cTn>
                        </p:par>
                        <p:par>
                          <p:cTn id="26" fill="hold">
                            <p:stCondLst>
                              <p:cond delay="2250"/>
                            </p:stCondLst>
                            <p:childTnLst>
                              <p:par>
                                <p:cTn id="27" presetID="1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down)">
                                      <p:cBhvr>
                                        <p:cTn id="30" dur="500"/>
                                        <p:tgtEl>
                                          <p:spTgt spid="9"/>
                                        </p:tgtEl>
                                      </p:cBhvr>
                                    </p:animEffect>
                                  </p:childTnLst>
                                </p:cTn>
                              </p:par>
                              <p:par>
                                <p:cTn id="31" presetID="1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down)">
                                      <p:cBhvr>
                                        <p:cTn id="34" dur="500"/>
                                        <p:tgtEl>
                                          <p:spTgt spid="8"/>
                                        </p:tgtEl>
                                      </p:cBhvr>
                                    </p:animEffect>
                                  </p:childTnLst>
                                </p:cTn>
                              </p:par>
                            </p:childTnLst>
                          </p:cTn>
                        </p:par>
                        <p:par>
                          <p:cTn id="35" fill="hold">
                            <p:stCondLst>
                              <p:cond delay="2750"/>
                            </p:stCondLst>
                            <p:childTnLst>
                              <p:par>
                                <p:cTn id="36" presetID="22" presetClass="entr" presetSubtype="8"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750"/>
                                        <p:tgtEl>
                                          <p:spTgt spid="15"/>
                                        </p:tgtEl>
                                      </p:cBhvr>
                                    </p:animEffect>
                                  </p:childTnLst>
                                </p:cTn>
                              </p:par>
                              <p:par>
                                <p:cTn id="39" presetID="22" presetClass="entr" presetSubtype="8"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750"/>
                                        <p:tgtEl>
                                          <p:spTgt spid="16"/>
                                        </p:tgtEl>
                                      </p:cBhvr>
                                    </p:animEffect>
                                  </p:childTnLst>
                                </p:cTn>
                              </p:par>
                            </p:childTnLst>
                          </p:cTn>
                        </p:par>
                        <p:par>
                          <p:cTn id="42" fill="hold">
                            <p:stCondLst>
                              <p:cond delay="3500"/>
                            </p:stCondLst>
                            <p:childTnLst>
                              <p:par>
                                <p:cTn id="43" presetID="49" presetClass="entr" presetSubtype="0" decel="10000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 calcmode="lin" valueType="num">
                                      <p:cBhvr>
                                        <p:cTn id="47" dur="500" fill="hold"/>
                                        <p:tgtEl>
                                          <p:spTgt spid="12"/>
                                        </p:tgtEl>
                                        <p:attrNameLst>
                                          <p:attrName>style.rotation</p:attrName>
                                        </p:attrNameLst>
                                      </p:cBhvr>
                                      <p:tavLst>
                                        <p:tav tm="0">
                                          <p:val>
                                            <p:fltVal val="360"/>
                                          </p:val>
                                        </p:tav>
                                        <p:tav tm="100000">
                                          <p:val>
                                            <p:fltVal val="0"/>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1000"/>
                                        <p:tgtEl>
                                          <p:spTgt spid="41"/>
                                        </p:tgtEl>
                                      </p:cBhvr>
                                    </p:animEffect>
                                    <p:anim calcmode="lin" valueType="num">
                                      <p:cBhvr>
                                        <p:cTn id="54" dur="1000" fill="hold"/>
                                        <p:tgtEl>
                                          <p:spTgt spid="41"/>
                                        </p:tgtEl>
                                        <p:attrNameLst>
                                          <p:attrName>ppt_x</p:attrName>
                                        </p:attrNameLst>
                                      </p:cBhvr>
                                      <p:tavLst>
                                        <p:tav tm="0">
                                          <p:val>
                                            <p:strVal val="#ppt_x"/>
                                          </p:val>
                                        </p:tav>
                                        <p:tav tm="100000">
                                          <p:val>
                                            <p:strVal val="#ppt_x"/>
                                          </p:val>
                                        </p:tav>
                                      </p:tavLst>
                                    </p:anim>
                                    <p:anim calcmode="lin" valueType="num">
                                      <p:cBhvr>
                                        <p:cTn id="55" dur="1000" fill="hold"/>
                                        <p:tgtEl>
                                          <p:spTgt spid="41"/>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ppt_x</p:attrName>
                                        </p:attrNameLst>
                                      </p:cBhvr>
                                      <p:tavLst>
                                        <p:tav tm="0">
                                          <p:val>
                                            <p:strVal val="#ppt_x-#ppt_w*1.125000"/>
                                          </p:val>
                                        </p:tav>
                                        <p:tav tm="100000">
                                          <p:val>
                                            <p:strVal val="#ppt_x"/>
                                          </p:val>
                                        </p:tav>
                                      </p:tavLst>
                                    </p:anim>
                                    <p:animEffect transition="in" filter="wipe(right)">
                                      <p:cBhvr>
                                        <p:cTn id="60" dur="500"/>
                                        <p:tgtEl>
                                          <p:spTgt spid="10"/>
                                        </p:tgtEl>
                                      </p:cBhvr>
                                    </p:animEffect>
                                  </p:childTnLst>
                                </p:cTn>
                              </p:par>
                              <p:par>
                                <p:cTn id="61"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62" dur="7900" fill="hold"/>
                                        <p:tgtEl>
                                          <p:spTgt spid="23"/>
                                        </p:tgtEl>
                                        <p:attrNameLst>
                                          <p:attrName>ppt_x</p:attrName>
                                          <p:attrName>ppt_y</p:attrName>
                                        </p:attrNameLst>
                                      </p:cBhvr>
                                      <p:rCtr x="78" y="45556"/>
                                    </p:animMotion>
                                  </p:childTnLst>
                                </p:cTn>
                              </p:par>
                              <p:par>
                                <p:cTn id="63" presetID="0" presetClass="path" presetSubtype="0" accel="50000" decel="50000" fill="hold" nodeType="withEffect">
                                  <p:stCondLst>
                                    <p:cond delay="1000"/>
                                  </p:stCondLst>
                                  <p:childTnLst>
                                    <p:animMotion origin="layout" path="M 0.01445 0.07268 L 0.07539 0.27268 L 0.11914 0.42824 L 0.05351 0.60601 L 0.07695 0.76157 L 0.12851 0.95324 L 0.10508 1.15324 " pathEditMode="relative" rAng="0" ptsTypes="AAAAAAA">
                                      <p:cBhvr>
                                        <p:cTn id="64" dur="6500" fill="hold"/>
                                        <p:tgtEl>
                                          <p:spTgt spid="22"/>
                                        </p:tgtEl>
                                        <p:attrNameLst>
                                          <p:attrName>ppt_x</p:attrName>
                                          <p:attrName>ppt_y</p:attrName>
                                        </p:attrNameLst>
                                      </p:cBhvr>
                                      <p:rCtr x="5703" y="54028"/>
                                    </p:animMotion>
                                  </p:childTnLst>
                                </p:cTn>
                              </p:par>
                              <p:par>
                                <p:cTn id="65"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66" dur="6100" fill="hold"/>
                                        <p:tgtEl>
                                          <p:spTgt spid="24"/>
                                        </p:tgtEl>
                                        <p:attrNameLst>
                                          <p:attrName>ppt_x</p:attrName>
                                          <p:attrName>ppt_y</p:attrName>
                                        </p:attrNameLst>
                                      </p:cBhvr>
                                      <p:rCtr x="-1250" y="46667"/>
                                    </p:animMotion>
                                  </p:childTnLst>
                                </p:cTn>
                              </p:par>
                              <p:par>
                                <p:cTn id="67" presetID="42" presetClass="path" presetSubtype="0" accel="50000" decel="50000" fill="hold" nodeType="withEffect">
                                  <p:stCondLst>
                                    <p:cond delay="1800"/>
                                  </p:stCondLst>
                                  <p:childTnLst>
                                    <p:animMotion origin="layout" path="M 1.66667E-6 -2.22222E-6 L 0.00729 1.02616 " pathEditMode="relative" rAng="0" ptsTypes="AA">
                                      <p:cBhvr>
                                        <p:cTn id="68" dur="6100" fill="hold"/>
                                        <p:tgtEl>
                                          <p:spTgt spid="21"/>
                                        </p:tgtEl>
                                        <p:attrNameLst>
                                          <p:attrName>ppt_x</p:attrName>
                                          <p:attrName>ppt_y</p:attrName>
                                        </p:attrNameLst>
                                      </p:cBhvr>
                                      <p:rCtr x="365" y="51296"/>
                                    </p:animMotion>
                                  </p:childTnLst>
                                </p:cTn>
                              </p:par>
                              <p:par>
                                <p:cTn id="69" presetID="42" presetClass="path" presetSubtype="0" accel="50000" decel="50000" fill="hold" nodeType="withEffect">
                                  <p:stCondLst>
                                    <p:cond delay="2500"/>
                                  </p:stCondLst>
                                  <p:childTnLst>
                                    <p:animMotion origin="layout" path="M 6.25E-7 -2.96296E-6 L 0.04753 1.08264 " pathEditMode="relative" rAng="0" ptsTypes="AA">
                                      <p:cBhvr>
                                        <p:cTn id="70" dur="6300" fill="hold"/>
                                        <p:tgtEl>
                                          <p:spTgt spid="25"/>
                                        </p:tgtEl>
                                        <p:attrNameLst>
                                          <p:attrName>ppt_x</p:attrName>
                                          <p:attrName>ppt_y</p:attrName>
                                        </p:attrNameLst>
                                      </p:cBhvr>
                                      <p:rCtr x="2370" y="54120"/>
                                    </p:animMotion>
                                  </p:childTnLst>
                                </p:cTn>
                              </p:par>
                              <p:par>
                                <p:cTn id="71" presetID="42" presetClass="path" presetSubtype="0" accel="50000" decel="50000" fill="hold" nodeType="withEffect">
                                  <p:stCondLst>
                                    <p:cond delay="2100"/>
                                  </p:stCondLst>
                                  <p:childTnLst>
                                    <p:animMotion origin="layout" path="M -4.79167E-6 7.40741E-7 L -0.00703 1.03542 " pathEditMode="relative" rAng="0" ptsTypes="AA">
                                      <p:cBhvr>
                                        <p:cTn id="72" dur="7000" fill="hold"/>
                                        <p:tgtEl>
                                          <p:spTgt spid="26"/>
                                        </p:tgtEl>
                                        <p:attrNameLst>
                                          <p:attrName>ppt_x</p:attrName>
                                          <p:attrName>ppt_y</p:attrName>
                                        </p:attrNameLst>
                                      </p:cBhvr>
                                      <p:rCtr x="-352" y="51759"/>
                                    </p:animMotion>
                                  </p:childTnLst>
                                </p:cTn>
                              </p:par>
                              <p:par>
                                <p:cTn id="73" presetID="42" presetClass="path" presetSubtype="0" accel="50000" decel="50000" fill="hold" nodeType="withEffect">
                                  <p:stCondLst>
                                    <p:cond delay="1500"/>
                                  </p:stCondLst>
                                  <p:childTnLst>
                                    <p:animMotion origin="layout" path="M 8.33333E-7 -2.22222E-6 L -0.02917 0.95996 " pathEditMode="relative" rAng="0" ptsTypes="AA">
                                      <p:cBhvr>
                                        <p:cTn id="74" dur="6600" fill="hold"/>
                                        <p:tgtEl>
                                          <p:spTgt spid="27"/>
                                        </p:tgtEl>
                                        <p:attrNameLst>
                                          <p:attrName>ppt_x</p:attrName>
                                          <p:attrName>ppt_y</p:attrName>
                                        </p:attrNameLst>
                                      </p:cBhvr>
                                      <p:rCtr x="-1458" y="47986"/>
                                    </p:animMotion>
                                  </p:childTnLst>
                                </p:cTn>
                              </p:par>
                              <p:par>
                                <p:cTn id="75" presetID="42" presetClass="path" presetSubtype="0" accel="50000" decel="50000" fill="hold" nodeType="withEffect">
                                  <p:stCondLst>
                                    <p:cond delay="2300"/>
                                  </p:stCondLst>
                                  <p:childTnLst>
                                    <p:animMotion origin="layout" path="M -1.875E-6 2.59259E-6 L 0.00729 1.02615 " pathEditMode="relative" rAng="0" ptsTypes="AA">
                                      <p:cBhvr>
                                        <p:cTn id="76" dur="6200" fill="hold"/>
                                        <p:tgtEl>
                                          <p:spTgt spid="28"/>
                                        </p:tgtEl>
                                        <p:attrNameLst>
                                          <p:attrName>ppt_x</p:attrName>
                                          <p:attrName>ppt_y</p:attrName>
                                        </p:attrNameLst>
                                      </p:cBhvr>
                                      <p:rCtr x="365" y="51296"/>
                                    </p:animMotion>
                                  </p:childTnLst>
                                </p:cTn>
                              </p:par>
                              <p:par>
                                <p:cTn id="77"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78" dur="6500" fill="hold"/>
                                        <p:tgtEl>
                                          <p:spTgt spid="29"/>
                                        </p:tgtEl>
                                        <p:attrNameLst>
                                          <p:attrName>ppt_x</p:attrName>
                                          <p:attrName>ppt_y</p:attrName>
                                        </p:attrNameLst>
                                      </p:cBhvr>
                                      <p:rCtr x="78" y="45556"/>
                                    </p:animMotion>
                                  </p:childTnLst>
                                </p:cTn>
                              </p:par>
                              <p:par>
                                <p:cTn id="79"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80" dur="7600" fill="hold"/>
                                        <p:tgtEl>
                                          <p:spTgt spid="30"/>
                                        </p:tgtEl>
                                        <p:attrNameLst>
                                          <p:attrName>ppt_x</p:attrName>
                                          <p:attrName>ppt_y</p:attrName>
                                        </p:attrNameLst>
                                      </p:cBhvr>
                                      <p:rCtr x="78" y="45556"/>
                                    </p:animMotion>
                                  </p:childTnLst>
                                </p:cTn>
                              </p:par>
                              <p:par>
                                <p:cTn id="81"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82" dur="8100" fill="hold"/>
                                        <p:tgtEl>
                                          <p:spTgt spid="31"/>
                                        </p:tgtEl>
                                        <p:attrNameLst>
                                          <p:attrName>ppt_x</p:attrName>
                                          <p:attrName>ppt_y</p:attrName>
                                        </p:attrNameLst>
                                      </p:cBhvr>
                                      <p:rCtr x="78" y="45556"/>
                                    </p:animMotion>
                                  </p:childTnLst>
                                </p:cTn>
                              </p:par>
                              <p:par>
                                <p:cTn id="83"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84" dur="7900" fill="hold"/>
                                        <p:tgtEl>
                                          <p:spTgt spid="32"/>
                                        </p:tgtEl>
                                        <p:attrNameLst>
                                          <p:attrName>ppt_x</p:attrName>
                                          <p:attrName>ppt_y</p:attrName>
                                        </p:attrNameLst>
                                      </p:cBhvr>
                                      <p:rCtr x="78" y="45556"/>
                                    </p:animMotion>
                                  </p:childTnLst>
                                </p:cTn>
                              </p:par>
                              <p:par>
                                <p:cTn id="85"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86" dur="7900" fill="hold"/>
                                        <p:tgtEl>
                                          <p:spTgt spid="33"/>
                                        </p:tgtEl>
                                        <p:attrNameLst>
                                          <p:attrName>ppt_x</p:attrName>
                                          <p:attrName>ppt_y</p:attrName>
                                        </p:attrNameLst>
                                      </p:cBhvr>
                                      <p:rCtr x="78" y="45556"/>
                                    </p:animMotion>
                                  </p:childTnLst>
                                </p:cTn>
                              </p:par>
                              <p:par>
                                <p:cTn id="87"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88" dur="7900" fill="hold"/>
                                        <p:tgtEl>
                                          <p:spTgt spid="34"/>
                                        </p:tgtEl>
                                        <p:attrNameLst>
                                          <p:attrName>ppt_x</p:attrName>
                                          <p:attrName>ppt_y</p:attrName>
                                        </p:attrNameLst>
                                      </p:cBhvr>
                                      <p:rCtr x="78" y="45556"/>
                                    </p:animMotion>
                                  </p:childTnLst>
                                </p:cTn>
                              </p:par>
                              <p:par>
                                <p:cTn id="89" presetID="0" presetClass="path" presetSubtype="0" accel="50000" decel="50000" fill="hold" nodeType="withEffect">
                                  <p:stCondLst>
                                    <p:cond delay="2500"/>
                                  </p:stCondLst>
                                  <p:childTnLst>
                                    <p:animMotion origin="layout" path="M -0.07148 -0.07477 L -0.01054 0.12523 L 0.03321 0.28078 L -0.03242 0.45856 L -0.00898 0.61412 L 0.04258 0.80578 L 0.01914 1.00578 " pathEditMode="relative" rAng="0" ptsTypes="AAAAAAA">
                                      <p:cBhvr>
                                        <p:cTn id="90" dur="7000" fill="hold"/>
                                        <p:tgtEl>
                                          <p:spTgt spid="35"/>
                                        </p:tgtEl>
                                        <p:attrNameLst>
                                          <p:attrName>ppt_x</p:attrName>
                                          <p:attrName>ppt_y</p:attrName>
                                        </p:attrNameLst>
                                      </p:cBhvr>
                                      <p:rCtr x="5703" y="54028"/>
                                    </p:animMotion>
                                  </p:childTnLst>
                                </p:cTn>
                              </p:par>
                              <p:par>
                                <p:cTn id="91" presetID="0" presetClass="path" presetSubtype="0" accel="50000" decel="50000" fill="hold" nodeType="withEffect">
                                  <p:stCondLst>
                                    <p:cond delay="2700"/>
                                  </p:stCondLst>
                                  <p:childTnLst>
                                    <p:animMotion origin="layout" path="M 0.01446 0.07268 L 0.07539 0.27268 L 0.11914 0.42824 L 0.05352 0.60601 L 0.07696 0.76157 L 0.12852 0.95324 L 0.10508 1.15324 " pathEditMode="relative" rAng="0" ptsTypes="AAAAAAA">
                                      <p:cBhvr>
                                        <p:cTn id="92" dur="6900" fill="hold"/>
                                        <p:tgtEl>
                                          <p:spTgt spid="36"/>
                                        </p:tgtEl>
                                        <p:attrNameLst>
                                          <p:attrName>ppt_x</p:attrName>
                                          <p:attrName>ppt_y</p:attrName>
                                        </p:attrNameLst>
                                      </p:cBhvr>
                                      <p:rCtr x="5703" y="54028"/>
                                    </p:animMotion>
                                  </p:childTnLst>
                                </p:cTn>
                              </p:par>
                              <p:par>
                                <p:cTn id="93" presetID="0" presetClass="path" presetSubtype="0" accel="50000" decel="50000" fill="hold" nodeType="withEffect">
                                  <p:stCondLst>
                                    <p:cond delay="2100"/>
                                  </p:stCondLst>
                                  <p:childTnLst>
                                    <p:animMotion origin="layout" path="M 0.03998 0.04537 L 0.06029 0.15625 L 0.03217 0.37037 L 0.08373 0.52315 L 0.07904 0.66204 L 0.1056 0.80648 L 0.07435 0.98426 L 0.05873 1.03982 " pathEditMode="relative" rAng="0" ptsTypes="AAAAAAAA">
                                      <p:cBhvr>
                                        <p:cTn id="94" dur="6800" fill="hold"/>
                                        <p:tgtEl>
                                          <p:spTgt spid="37"/>
                                        </p:tgtEl>
                                        <p:attrNameLst>
                                          <p:attrName>ppt_x</p:attrName>
                                          <p:attrName>ppt_y</p:attrName>
                                        </p:attrNameLst>
                                      </p:cBhvr>
                                      <p:rCtr x="2891" y="49722"/>
                                    </p:animMotion>
                                  </p:childTnLst>
                                </p:cTn>
                              </p:par>
                              <p:par>
                                <p:cTn id="95" presetID="0" presetClass="path" presetSubtype="0" accel="50000" decel="50000" fill="hold" nodeType="withEffect">
                                  <p:stCondLst>
                                    <p:cond delay="3400"/>
                                  </p:stCondLst>
                                  <p:childTnLst>
                                    <p:animMotion origin="layout" path="M 0.03997 0.04537 L 0.06028 0.15625 L 0.03216 0.37037 L 0.08372 0.52315 L 0.07903 0.66204 L 0.1056 0.80648 L 0.07435 0.98426 L 0.05872 1.03982 " pathEditMode="relative" rAng="0" ptsTypes="AAAAAAAA">
                                      <p:cBhvr>
                                        <p:cTn id="96" dur="5700" fill="hold"/>
                                        <p:tgtEl>
                                          <p:spTgt spid="38"/>
                                        </p:tgtEl>
                                        <p:attrNameLst>
                                          <p:attrName>ppt_x</p:attrName>
                                          <p:attrName>ppt_y</p:attrName>
                                        </p:attrNameLst>
                                      </p:cBhvr>
                                      <p:rCtr x="2891" y="49722"/>
                                    </p:animMotion>
                                  </p:childTnLst>
                                </p:cTn>
                              </p:par>
                              <p:par>
                                <p:cTn id="97" presetID="0" presetClass="path" presetSubtype="0" accel="50000" decel="50000" fill="hold" nodeType="withEffect">
                                  <p:stCondLst>
                                    <p:cond delay="2100"/>
                                  </p:stCondLst>
                                  <p:childTnLst>
                                    <p:animMotion origin="layout" path="M -1.875E-6 4.07407E-6 L 0.02031 0.11088 L -0.00781 0.325 L 0.04375 0.47777 L 0.03906 0.61666 L 0.06563 0.76111 L 0.03438 0.93888 L 0.01875 0.99444 " pathEditMode="relative" rAng="0" ptsTypes="AAAAAAAA">
                                      <p:cBhvr>
                                        <p:cTn id="98" dur="5400" fill="hold"/>
                                        <p:tgtEl>
                                          <p:spTgt spid="39"/>
                                        </p:tgtEl>
                                        <p:attrNameLst>
                                          <p:attrName>ppt_x</p:attrName>
                                          <p:attrName>ppt_y</p:attrName>
                                        </p:attrNameLst>
                                      </p:cBhvr>
                                      <p:rCtr x="2891" y="49722"/>
                                    </p:animMotion>
                                  </p:childTnLst>
                                </p:cTn>
                              </p:par>
                              <p:par>
                                <p:cTn id="99" presetID="0" presetClass="path" presetSubtype="0" accel="50000" decel="50000" fill="hold" nodeType="withEffect">
                                  <p:stCondLst>
                                    <p:cond delay="3500"/>
                                  </p:stCondLst>
                                  <p:childTnLst>
                                    <p:animMotion origin="layout" path="M 0.03998 0.04537 L 0.06029 0.15625 L 0.03217 0.37037 L 0.08373 0.52315 L 0.07904 0.66204 L 0.1056 0.80648 L 0.07435 0.98426 L 0.05873 1.03982 " pathEditMode="relative" rAng="0" ptsTypes="AAAAAAAA">
                                      <p:cBhvr>
                                        <p:cTn id="100" dur="5400" fill="hold"/>
                                        <p:tgtEl>
                                          <p:spTgt spid="40"/>
                                        </p:tgtEl>
                                        <p:attrNameLst>
                                          <p:attrName>ppt_x</p:attrName>
                                          <p:attrName>ppt_y</p:attrName>
                                        </p:attrNameLst>
                                      </p:cBhvr>
                                      <p:rCtr x="2891" y="49722"/>
                                    </p:animMotion>
                                  </p:childTnLst>
                                </p:cTn>
                              </p:par>
                              <p:par>
                                <p:cTn id="101"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102" dur="7900" fill="hold"/>
                                        <p:tgtEl>
                                          <p:spTgt spid="42"/>
                                        </p:tgtEl>
                                        <p:attrNameLst>
                                          <p:attrName>ppt_x</p:attrName>
                                          <p:attrName>ppt_y</p:attrName>
                                        </p:attrNameLst>
                                      </p:cBhvr>
                                      <p:rCtr x="78" y="45556"/>
                                    </p:animMotion>
                                  </p:childTnLst>
                                </p:cTn>
                              </p:par>
                              <p:par>
                                <p:cTn id="103" presetID="0" presetClass="path" presetSubtype="0" accel="50000" decel="50000" fill="hold" nodeType="withEffect">
                                  <p:stCondLst>
                                    <p:cond delay="1700"/>
                                  </p:stCondLst>
                                  <p:childTnLst>
                                    <p:animMotion origin="layout" path="M 0.01407 -0.02454 L -0.01718 0.11991 L 0.04219 0.29491 L -0.01718 0.4088 L -0.01406 0.54213 L 0.02813 0.58912 L 0.04688 0.74491 L 0.01407 0.82246 L 0.00313 0.88658 " pathEditMode="relative" rAng="0" ptsTypes="AAAAAAAAA">
                                      <p:cBhvr>
                                        <p:cTn id="104" dur="6500" fill="hold"/>
                                        <p:tgtEl>
                                          <p:spTgt spid="43"/>
                                        </p:tgtEl>
                                        <p:attrNameLst>
                                          <p:attrName>ppt_x</p:attrName>
                                          <p:attrName>ppt_y</p:attrName>
                                        </p:attrNameLst>
                                      </p:cBhvr>
                                      <p:rCtr x="78" y="45556"/>
                                    </p:animMotion>
                                  </p:childTnLst>
                                </p:cTn>
                              </p:par>
                              <p:par>
                                <p:cTn id="105" presetID="0" presetClass="path" presetSubtype="0" accel="50000" decel="50000" fill="hold" nodeType="withEffect">
                                  <p:stCondLst>
                                    <p:cond delay="2000"/>
                                  </p:stCondLst>
                                  <p:childTnLst>
                                    <p:animMotion origin="layout" path="M -3.54167E-6 -4.07407E-6 L -0.03125 0.14445 L 0.02813 0.31945 L -0.03125 0.43334 L -0.02812 0.56667 L 0.01407 0.61366 L 0.03282 0.76945 L -3.54167E-6 0.84699 L -0.01093 0.91112 " pathEditMode="relative" rAng="0" ptsTypes="AAAAAAAAA">
                                      <p:cBhvr>
                                        <p:cTn id="106" dur="7600" fill="hold"/>
                                        <p:tgtEl>
                                          <p:spTgt spid="44"/>
                                        </p:tgtEl>
                                        <p:attrNameLst>
                                          <p:attrName>ppt_x</p:attrName>
                                          <p:attrName>ppt_y</p:attrName>
                                        </p:attrNameLst>
                                      </p:cBhvr>
                                      <p:rCtr x="78" y="45556"/>
                                    </p:animMotion>
                                  </p:childTnLst>
                                </p:cTn>
                              </p:par>
                              <p:par>
                                <p:cTn id="107" presetID="0" presetClass="path" presetSubtype="0" accel="50000" decel="50000" fill="hold" nodeType="withEffect">
                                  <p:stCondLst>
                                    <p:cond delay="2300"/>
                                  </p:stCondLst>
                                  <p:childTnLst>
                                    <p:animMotion origin="layout" path="M -4.375E-6 3.7037E-6 L -0.03125 0.14467 L 0.02813 0.31944 L -0.03125 0.43333 L -0.02812 0.56666 L 0.01407 0.61365 L 0.03282 0.76944 L -4.375E-6 0.84699 L -0.01093 0.91111 " pathEditMode="relative" rAng="0" ptsTypes="AAAAAAAAA">
                                      <p:cBhvr>
                                        <p:cTn id="108" dur="7900" fill="hold"/>
                                        <p:tgtEl>
                                          <p:spTgt spid="45"/>
                                        </p:tgtEl>
                                        <p:attrNameLst>
                                          <p:attrName>ppt_x</p:attrName>
                                          <p:attrName>ppt_y</p:attrName>
                                        </p:attrNameLst>
                                      </p:cBhvr>
                                      <p:rCtr x="78" y="45556"/>
                                    </p:animMotion>
                                  </p:childTnLst>
                                </p:cTn>
                              </p:par>
                              <p:par>
                                <p:cTn id="109" presetID="0" presetClass="path" presetSubtype="0" accel="50000" decel="50000" fill="hold" nodeType="withEffect">
                                  <p:stCondLst>
                                    <p:cond delay="3100"/>
                                  </p:stCondLst>
                                  <p:childTnLst>
                                    <p:animMotion origin="layout" path="M -3.54167E-6 -3.33333E-6 L -0.03125 0.14491 L 0.02813 0.31945 L -0.03125 0.43334 L -0.02812 0.56667 L 0.01407 0.61366 L 0.03282 0.76945 L -3.54167E-6 0.84699 L -0.01093 0.91111 " pathEditMode="relative" rAng="0" ptsTypes="AAAAAAAAA">
                                      <p:cBhvr>
                                        <p:cTn id="110" dur="7900" fill="hold"/>
                                        <p:tgtEl>
                                          <p:spTgt spid="46"/>
                                        </p:tgtEl>
                                        <p:attrNameLst>
                                          <p:attrName>ppt_x</p:attrName>
                                          <p:attrName>ppt_y</p:attrName>
                                        </p:attrNameLst>
                                      </p:cBhvr>
                                      <p:rCtr x="78" y="4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右上角花大">
            <a:extLst>
              <a:ext uri="{FF2B5EF4-FFF2-40B4-BE49-F238E27FC236}">
                <a16:creationId xmlns:a16="http://schemas.microsoft.com/office/drawing/2014/main" id="{C1C3B3DE-79EA-4273-8A0C-C3E67BB0E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97851" y="1951248"/>
            <a:ext cx="2442958" cy="2302186"/>
          </a:xfrm>
          <a:prstGeom prst="rect">
            <a:avLst/>
          </a:prstGeom>
        </p:spPr>
      </p:pic>
      <p:pic>
        <p:nvPicPr>
          <p:cNvPr id="5" name="图片 4">
            <a:extLst>
              <a:ext uri="{FF2B5EF4-FFF2-40B4-BE49-F238E27FC236}">
                <a16:creationId xmlns:a16="http://schemas.microsoft.com/office/drawing/2014/main" id="{D9D89D88-8ACD-4287-A06D-974C8EDC9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t="14010" r="11261" b="24322"/>
          <a:stretch/>
        </p:blipFill>
        <p:spPr>
          <a:xfrm flipH="1">
            <a:off x="8988330" y="-313814"/>
            <a:ext cx="3540155" cy="1937857"/>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39F3A16D-9ADF-4BDD-846C-EB30ED96668D}"/>
              </a:ext>
            </a:extLst>
          </p:cNvPr>
          <p:cNvPicPr>
            <a:picLocks noChangeAspect="1"/>
          </p:cNvPicPr>
          <p:nvPr/>
        </p:nvPicPr>
        <p:blipFill rotWithShape="1">
          <a:blip r:embed="rId4">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sp>
        <p:nvSpPr>
          <p:cNvPr id="11" name="矩形 10">
            <a:extLst>
              <a:ext uri="{FF2B5EF4-FFF2-40B4-BE49-F238E27FC236}">
                <a16:creationId xmlns:a16="http://schemas.microsoft.com/office/drawing/2014/main" id="{252D70D9-EEE0-4F5F-98ED-54B221ADC3CA}"/>
              </a:ext>
            </a:extLst>
          </p:cNvPr>
          <p:cNvSpPr/>
          <p:nvPr/>
        </p:nvSpPr>
        <p:spPr>
          <a:xfrm>
            <a:off x="3435330" y="438638"/>
            <a:ext cx="5712207" cy="144655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Tập làm văn</a:t>
            </a:r>
            <a:endParaRPr lang="zh-CN" altLang="en-US" sz="88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sp>
        <p:nvSpPr>
          <p:cNvPr id="10" name="矩形 9">
            <a:extLst>
              <a:ext uri="{FF2B5EF4-FFF2-40B4-BE49-F238E27FC236}">
                <a16:creationId xmlns:a16="http://schemas.microsoft.com/office/drawing/2014/main" id="{BD3C2271-FD05-4CBE-B6C4-A23C5D0CFCE2}"/>
              </a:ext>
            </a:extLst>
          </p:cNvPr>
          <p:cNvSpPr/>
          <p:nvPr/>
        </p:nvSpPr>
        <p:spPr>
          <a:xfrm>
            <a:off x="2533605" y="2229109"/>
            <a:ext cx="8460544" cy="1384995"/>
          </a:xfrm>
          <a:prstGeom prst="rect">
            <a:avLst/>
          </a:prstGeom>
        </p:spPr>
        <p:txBody>
          <a:bodyPr wrap="square">
            <a:spAutoFit/>
          </a:bodyPr>
          <a:lstStyle/>
          <a:p>
            <a:pPr algn="ctr"/>
            <a:r>
              <a:rPr lang="en-US" sz="4200" b="1">
                <a:solidFill>
                  <a:schemeClr val="accent1">
                    <a:lumMod val="10000"/>
                  </a:schemeClr>
                </a:solidFill>
                <a:latin typeface="UVN Mua Thu" panose="03020702040507090A04" pitchFamily="66" charset="0"/>
                <a:ea typeface="Andika"/>
                <a:cs typeface="Times New Roman" panose="02020603050405020304" pitchFamily="18" charset="0"/>
                <a:sym typeface="Andika"/>
              </a:rPr>
              <a:t>Đề bài: </a:t>
            </a:r>
            <a:r>
              <a:rPr lang="en-US" sz="4200" b="1">
                <a:solidFill>
                  <a:srgbClr val="C00000"/>
                </a:solidFill>
                <a:latin typeface="UVN Mua Thu" panose="03020702040507090A04" pitchFamily="66" charset="0"/>
                <a:ea typeface="Andika"/>
                <a:cs typeface="Times New Roman" panose="02020603050405020304" pitchFamily="18" charset="0"/>
                <a:sym typeface="Andika"/>
              </a:rPr>
              <a:t>“Kể chuyện ông Nguyễn Hiền.” </a:t>
            </a:r>
            <a:r>
              <a:rPr lang="en-US" sz="4200" b="1">
                <a:solidFill>
                  <a:schemeClr val="accent1">
                    <a:lumMod val="10000"/>
                  </a:schemeClr>
                </a:solidFill>
                <a:latin typeface="UVN Mua Thu" panose="03020702040507090A04" pitchFamily="66" charset="0"/>
                <a:ea typeface="Andika"/>
                <a:cs typeface="Times New Roman" panose="02020603050405020304" pitchFamily="18" charset="0"/>
                <a:sym typeface="Andika"/>
              </a:rPr>
              <a:t>Em hãy viết:</a:t>
            </a:r>
            <a:endParaRPr lang="en-US" sz="4200" b="1" dirty="0">
              <a:solidFill>
                <a:schemeClr val="accent1">
                  <a:lumMod val="10000"/>
                </a:schemeClr>
              </a:solidFill>
              <a:latin typeface="UVN Mua Thu" panose="03020702040507090A04" pitchFamily="66" charset="0"/>
              <a:ea typeface="Andika"/>
              <a:cs typeface="Times New Roman" panose="02020603050405020304" pitchFamily="18" charset="0"/>
              <a:sym typeface="Andika"/>
            </a:endParaRPr>
          </a:p>
        </p:txBody>
      </p:sp>
      <p:pic>
        <p:nvPicPr>
          <p:cNvPr id="17" name="图片 16">
            <a:extLst>
              <a:ext uri="{FF2B5EF4-FFF2-40B4-BE49-F238E27FC236}">
                <a16:creationId xmlns:a16="http://schemas.microsoft.com/office/drawing/2014/main" id="{05D14E66-C5A6-4198-939B-296D412EC4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172" r="83069" b="34509"/>
          <a:stretch/>
        </p:blipFill>
        <p:spPr>
          <a:xfrm flipH="1">
            <a:off x="10199178" y="4398413"/>
            <a:ext cx="774118" cy="1324947"/>
          </a:xfrm>
          <a:prstGeom prst="rect">
            <a:avLst/>
          </a:prstGeom>
        </p:spPr>
      </p:pic>
      <p:sp>
        <p:nvSpPr>
          <p:cNvPr id="19" name="矩形 18">
            <a:extLst>
              <a:ext uri="{FF2B5EF4-FFF2-40B4-BE49-F238E27FC236}">
                <a16:creationId xmlns:a16="http://schemas.microsoft.com/office/drawing/2014/main" id="{9C58F46D-3857-4C42-883F-39D64EBB9404}"/>
              </a:ext>
            </a:extLst>
          </p:cNvPr>
          <p:cNvSpPr/>
          <p:nvPr/>
        </p:nvSpPr>
        <p:spPr>
          <a:xfrm>
            <a:off x="1175366" y="1961705"/>
            <a:ext cx="9810134" cy="3505288"/>
          </a:xfrm>
          <a:prstGeom prst="rect">
            <a:avLst/>
          </a:prstGeom>
          <a:noFill/>
          <a:ln w="28575">
            <a:solidFill>
              <a:srgbClr val="DD4F3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2D92788-6C42-498E-9A5F-B88AEA4A6989}"/>
              </a:ext>
            </a:extLst>
          </p:cNvPr>
          <p:cNvSpPr/>
          <p:nvPr/>
        </p:nvSpPr>
        <p:spPr>
          <a:xfrm>
            <a:off x="1079500" y="1866900"/>
            <a:ext cx="10011536" cy="3711481"/>
          </a:xfrm>
          <a:prstGeom prst="rect">
            <a:avLst/>
          </a:prstGeom>
          <a:noFill/>
          <a:ln w="28575">
            <a:solidFill>
              <a:srgbClr val="DD4F3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A3F44A9-2FC3-4EB4-A280-F72C6EC5A6A6}"/>
              </a:ext>
            </a:extLst>
          </p:cNvPr>
          <p:cNvSpPr/>
          <p:nvPr/>
        </p:nvSpPr>
        <p:spPr>
          <a:xfrm>
            <a:off x="719803" y="1533503"/>
            <a:ext cx="973393" cy="936884"/>
          </a:xfrm>
          <a:prstGeom prst="ellipse">
            <a:avLst/>
          </a:prstGeom>
          <a:solidFill>
            <a:srgbClr val="EF8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F6D3732-D2CD-46F6-B1C3-224C1B3DDDBD}"/>
              </a:ext>
            </a:extLst>
          </p:cNvPr>
          <p:cNvPicPr>
            <a:picLocks noChangeAspect="1"/>
          </p:cNvPicPr>
          <p:nvPr/>
        </p:nvPicPr>
        <p:blipFill rotWithShape="1">
          <a:blip r:embed="rId6">
            <a:extLst>
              <a:ext uri="{28A0092B-C50C-407E-A947-70E740481C1C}">
                <a14:useLocalDpi xmlns:a14="http://schemas.microsoft.com/office/drawing/2010/main" val="0"/>
              </a:ext>
            </a:extLst>
          </a:blip>
          <a:srcRect l="58867" t="43334" r="25833" b="6661"/>
          <a:stretch/>
        </p:blipFill>
        <p:spPr>
          <a:xfrm flipH="1">
            <a:off x="9995551" y="419786"/>
            <a:ext cx="1048928" cy="1928133"/>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FB521C17-8E2A-464F-98F7-6CEE325865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133" t="31020" r="43740" b="26788"/>
          <a:stretch/>
        </p:blipFill>
        <p:spPr>
          <a:xfrm flipH="1">
            <a:off x="10707241" y="1075428"/>
            <a:ext cx="882383" cy="138415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13E93A54-07F6-4E49-B22E-95AA76BABB0F}"/>
              </a:ext>
            </a:extLst>
          </p:cNvPr>
          <p:cNvSpPr txBox="1"/>
          <p:nvPr/>
        </p:nvSpPr>
        <p:spPr>
          <a:xfrm>
            <a:off x="2447558" y="3555384"/>
            <a:ext cx="7547993" cy="1679049"/>
          </a:xfrm>
          <a:prstGeom prst="rect">
            <a:avLst/>
          </a:prstGeom>
          <a:noFill/>
        </p:spPr>
        <p:txBody>
          <a:bodyPr wrap="square" rtlCol="0">
            <a:spAutoFit/>
          </a:bodyPr>
          <a:lstStyle/>
          <a:p>
            <a:r>
              <a:rPr lang="en-US" sz="4400" b="1">
                <a:latin typeface="UVN Mua Thu" panose="03020702040507090A04" pitchFamily="66" charset="0"/>
                <a:cs typeface="Times New Roman" panose="02020603050405020304" pitchFamily="18" charset="0"/>
              </a:rPr>
              <a:t>a) Phần mở bài theo kiểu gián tiếp</a:t>
            </a:r>
            <a:endParaRPr lang="vi-VN" sz="4400" b="1">
              <a:latin typeface="Times New Roman" panose="02020603050405020304" pitchFamily="18" charset="0"/>
              <a:cs typeface="Times New Roman" panose="02020603050405020304" pitchFamily="18" charset="0"/>
            </a:endParaRPr>
          </a:p>
          <a:p>
            <a:pPr>
              <a:lnSpc>
                <a:spcPct val="150000"/>
              </a:lnSpc>
            </a:pPr>
            <a:r>
              <a:rPr lang="en-US" sz="4400" b="1">
                <a:latin typeface="UVN Mua Thu" panose="03020702040507090A04" pitchFamily="66" charset="0"/>
                <a:cs typeface="Times New Roman" panose="02020603050405020304" pitchFamily="18" charset="0"/>
              </a:rPr>
              <a:t>b) Phần kết bạn theo kiểu mở rộng.</a:t>
            </a:r>
            <a:endParaRPr lang="vi-VN" sz="4400" b="1" dirty="0">
              <a:latin typeface="Times New Roman" panose="02020603050405020304" pitchFamily="18" charset="0"/>
              <a:cs typeface="Times New Roman" panose="02020603050405020304" pitchFamily="18" charset="0"/>
            </a:endParaRPr>
          </a:p>
        </p:txBody>
      </p:sp>
      <p:pic>
        <p:nvPicPr>
          <p:cNvPr id="20" name="图片 4">
            <a:extLst>
              <a:ext uri="{FF2B5EF4-FFF2-40B4-BE49-F238E27FC236}">
                <a16:creationId xmlns:a16="http://schemas.microsoft.com/office/drawing/2014/main" id="{18A63038-684C-4911-96D3-EECFDD299E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t="14010" r="11261" b="24322"/>
          <a:stretch/>
        </p:blipFill>
        <p:spPr>
          <a:xfrm>
            <a:off x="-16936" y="-97581"/>
            <a:ext cx="3540155" cy="1937857"/>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5E8F26AE-7EA8-40A3-9EF8-55CF18F70467}"/>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2" name="TextBox 21">
            <a:extLst>
              <a:ext uri="{FF2B5EF4-FFF2-40B4-BE49-F238E27FC236}">
                <a16:creationId xmlns:a16="http://schemas.microsoft.com/office/drawing/2014/main" id="{3298C793-9384-426B-9DEF-582DBDF6789A}"/>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4519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ppt_x</p:attrName>
                                        </p:attrNameLst>
                                      </p:cBhvr>
                                      <p:tavLst>
                                        <p:tav tm="0">
                                          <p:val>
                                            <p:strVal val="#ppt_x-#ppt_w*1.125000"/>
                                          </p:val>
                                        </p:tav>
                                        <p:tav tm="100000">
                                          <p:val>
                                            <p:strVal val="#ppt_x"/>
                                          </p:val>
                                        </p:tav>
                                      </p:tavLst>
                                    </p:anim>
                                    <p:animEffect transition="in" filter="wipe(right)">
                                      <p:cBhvr>
                                        <p:cTn id="14" dur="500"/>
                                        <p:tgtEl>
                                          <p:spTgt spid="20"/>
                                        </p:tgtEl>
                                      </p:cBhvr>
                                    </p:animEffect>
                                  </p:childTnLst>
                                </p:cTn>
                              </p:par>
                            </p:childTnLst>
                          </p:cTn>
                        </p:par>
                        <p:par>
                          <p:cTn id="15" fill="hold">
                            <p:stCondLst>
                              <p:cond delay="1500"/>
                            </p:stCondLst>
                            <p:childTnLst>
                              <p:par>
                                <p:cTn id="16" presetID="1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ppt_x</p:attrName>
                                        </p:attrNameLst>
                                      </p:cBhvr>
                                      <p:tavLst>
                                        <p:tav tm="0">
                                          <p:val>
                                            <p:strVal val="#ppt_x+#ppt_w*1.125000"/>
                                          </p:val>
                                        </p:tav>
                                        <p:tav tm="100000">
                                          <p:val>
                                            <p:strVal val="#ppt_x"/>
                                          </p:val>
                                        </p:tav>
                                      </p:tavLst>
                                    </p:anim>
                                    <p:animEffect transition="in" filter="wipe(left)">
                                      <p:cBhvr>
                                        <p:cTn id="19" dur="500"/>
                                        <p:tgtEl>
                                          <p:spTgt spid="5"/>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down)">
                                      <p:cBhvr>
                                        <p:cTn id="24" dur="500"/>
                                        <p:tgtEl>
                                          <p:spTgt spid="9"/>
                                        </p:tgtEl>
                                      </p:cBhvr>
                                    </p:animEffect>
                                  </p:childTnLst>
                                </p:cTn>
                              </p:par>
                              <p:par>
                                <p:cTn id="25" presetID="1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down)">
                                      <p:cBhvr>
                                        <p:cTn id="28" dur="500"/>
                                        <p:tgtEl>
                                          <p:spTgt spid="8"/>
                                        </p:tgtEl>
                                      </p:cBhvr>
                                    </p:animEffect>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100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360"/>
                                          </p:val>
                                        </p:tav>
                                        <p:tav tm="100000">
                                          <p:val>
                                            <p:fltVal val="0"/>
                                          </p:val>
                                        </p:tav>
                                      </p:tavLst>
                                    </p:anim>
                                    <p:animEffect transition="in" filter="fade">
                                      <p:cBhvr>
                                        <p:cTn id="52" dur="500"/>
                                        <p:tgtEl>
                                          <p:spTgt spid="16"/>
                                        </p:tgtEl>
                                      </p:cBhvr>
                                    </p:animEffect>
                                  </p:childTnLst>
                                </p:cTn>
                              </p:par>
                            </p:childTnLst>
                          </p:cTn>
                        </p:par>
                        <p:par>
                          <p:cTn id="53" fill="hold">
                            <p:stCondLst>
                              <p:cond delay="1500"/>
                            </p:stCondLst>
                            <p:childTnLst>
                              <p:par>
                                <p:cTn id="54" presetID="53" presetClass="entr" presetSubtype="16"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par>
                          <p:cTn id="59" fill="hold">
                            <p:stCondLst>
                              <p:cond delay="2000"/>
                            </p:stCondLst>
                            <p:childTnLst>
                              <p:par>
                                <p:cTn id="60" presetID="12" presetClass="entr" presetSubtype="2"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p:tgtEl>
                                          <p:spTgt spid="17"/>
                                        </p:tgtEl>
                                        <p:attrNameLst>
                                          <p:attrName>ppt_x</p:attrName>
                                        </p:attrNameLst>
                                      </p:cBhvr>
                                      <p:tavLst>
                                        <p:tav tm="0">
                                          <p:val>
                                            <p:strVal val="#ppt_x+#ppt_w*1.125000"/>
                                          </p:val>
                                        </p:tav>
                                        <p:tav tm="100000">
                                          <p:val>
                                            <p:strVal val="#ppt_x"/>
                                          </p:val>
                                        </p:tav>
                                      </p:tavLst>
                                    </p:anim>
                                    <p:animEffect transition="in" filter="wipe(left)">
                                      <p:cBhvr>
                                        <p:cTn id="63" dur="500"/>
                                        <p:tgtEl>
                                          <p:spTgt spid="17"/>
                                        </p:tgtEl>
                                      </p:cBhvr>
                                    </p:animEffect>
                                  </p:childTnLst>
                                </p:cTn>
                              </p:par>
                            </p:childTnLst>
                          </p:cTn>
                        </p:par>
                        <p:par>
                          <p:cTn id="64" fill="hold">
                            <p:stCondLst>
                              <p:cond delay="2500"/>
                            </p:stCondLst>
                            <p:childTnLst>
                              <p:par>
                                <p:cTn id="65" presetID="42"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par>
                          <p:cTn id="70" fill="hold">
                            <p:stCondLst>
                              <p:cond delay="3500"/>
                            </p:stCondLst>
                            <p:childTnLst>
                              <p:par>
                                <p:cTn id="71" presetID="22" presetClass="entr" presetSubtype="8" fill="hold" grpId="0" nodeType="afterEffect">
                                  <p:stCondLst>
                                    <p:cond delay="0"/>
                                  </p:stCondLst>
                                  <p:iterate type="lt">
                                    <p:tmPct val="5000"/>
                                  </p:iterate>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9" grpId="0" animBg="1"/>
      <p:bldP spid="7" grpId="0" animBg="1"/>
      <p:bldP spid="18"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C7A7"/>
        </a:solidFill>
        <a:effectLst/>
      </p:bgPr>
    </p:bg>
    <p:spTree>
      <p:nvGrpSpPr>
        <p:cNvPr id="1" name=""/>
        <p:cNvGrpSpPr/>
        <p:nvPr/>
      </p:nvGrpSpPr>
      <p:grpSpPr>
        <a:xfrm>
          <a:off x="0" y="0"/>
          <a:ext cx="0" cy="0"/>
          <a:chOff x="0" y="0"/>
          <a:chExt cx="0" cy="0"/>
        </a:xfrm>
      </p:grpSpPr>
      <p:pic>
        <p:nvPicPr>
          <p:cNvPr id="20" name="图片 21">
            <a:extLst>
              <a:ext uri="{FF2B5EF4-FFF2-40B4-BE49-F238E27FC236}">
                <a16:creationId xmlns:a16="http://schemas.microsoft.com/office/drawing/2014/main" id="{CB916D6D-51C6-4A40-B902-1AFEA129819C}"/>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12" name="矩形: 圆角 41">
            <a:extLst>
              <a:ext uri="{FF2B5EF4-FFF2-40B4-BE49-F238E27FC236}">
                <a16:creationId xmlns:a16="http://schemas.microsoft.com/office/drawing/2014/main" id="{0552A142-769E-4AC8-A7A0-9B279BDFE1C7}"/>
              </a:ext>
            </a:extLst>
          </p:cNvPr>
          <p:cNvSpPr/>
          <p:nvPr/>
        </p:nvSpPr>
        <p:spPr>
          <a:xfrm>
            <a:off x="476251" y="485262"/>
            <a:ext cx="11298956" cy="6018182"/>
          </a:xfrm>
          <a:prstGeom prst="roundRect">
            <a:avLst>
              <a:gd name="adj" fmla="val 6954"/>
            </a:avLst>
          </a:prstGeom>
          <a:solidFill>
            <a:srgbClr val="EBC7A7"/>
          </a:solid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C3A2F689-D9D7-4EF9-81C1-ADE674EAD618}"/>
              </a:ext>
            </a:extLst>
          </p:cNvPr>
          <p:cNvSpPr/>
          <p:nvPr/>
        </p:nvSpPr>
        <p:spPr>
          <a:xfrm>
            <a:off x="751268" y="2247740"/>
            <a:ext cx="10689464" cy="3785652"/>
          </a:xfrm>
          <a:prstGeom prst="rect">
            <a:avLst/>
          </a:prstGeom>
        </p:spPr>
        <p:txBody>
          <a:bodyPr wrap="square">
            <a:spAutoFit/>
          </a:bodyPr>
          <a:lstStyle/>
          <a:p>
            <a:pPr algn="just"/>
            <a:r>
              <a:rPr lang="en-US" sz="4000" b="1" dirty="0">
                <a:solidFill>
                  <a:srgbClr val="363636"/>
                </a:solidFill>
                <a:latin typeface="Times New Roman" panose="02020603050405020304" pitchFamily="18" charset="0"/>
                <a:cs typeface="Times New Roman" panose="02020603050405020304" pitchFamily="18" charset="0"/>
              </a:rPr>
              <a:t>       </a:t>
            </a:r>
            <a:r>
              <a:rPr lang="vi-VN" sz="4000" b="1" dirty="0">
                <a:solidFill>
                  <a:srgbClr val="363636"/>
                </a:solidFill>
                <a:latin typeface="Times New Roman" panose="02020603050405020304" pitchFamily="18" charset="0"/>
                <a:cs typeface="Times New Roman" panose="02020603050405020304" pitchFamily="18" charset="0"/>
              </a:rPr>
              <a:t>Thần đồng là những chú bé ngay từ tuổi nhỏ đã bộc lộ tài năng lớn của mình. Nói đến những thần đồng ở nước ta xưa nay, mọi người thường nghĩ đến Nguyễn Hiền, một chú bé nhà nghèo tự học đã đỗ Trạng nguyên lúc vừa 13 tuổi vào đời vua Trần Thái Tông.</a:t>
            </a:r>
            <a:endParaRPr lang="en-US" sz="4000" b="1" dirty="0">
              <a:latin typeface="Times New Roman" panose="02020603050405020304" pitchFamily="18" charset="0"/>
              <a:cs typeface="Times New Roman" panose="02020603050405020304" pitchFamily="18" charset="0"/>
            </a:endParaRPr>
          </a:p>
        </p:txBody>
      </p:sp>
      <p:pic>
        <p:nvPicPr>
          <p:cNvPr id="19" name="图片 20">
            <a:extLst>
              <a:ext uri="{FF2B5EF4-FFF2-40B4-BE49-F238E27FC236}">
                <a16:creationId xmlns:a16="http://schemas.microsoft.com/office/drawing/2014/main" id="{ED4636C5-DBB2-4E1A-9E33-55E33F285876}"/>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7995927" y="0"/>
            <a:ext cx="4173437" cy="2219330"/>
          </a:xfrm>
          <a:prstGeom prst="rect">
            <a:avLst/>
          </a:prstGeom>
          <a:effectLst>
            <a:outerShdw blurRad="63500" sx="102000" sy="102000" algn="ctr" rotWithShape="0">
              <a:prstClr val="black">
                <a:alpha val="30000"/>
              </a:prstClr>
            </a:outerShdw>
          </a:effectLst>
        </p:spPr>
      </p:pic>
      <p:pic>
        <p:nvPicPr>
          <p:cNvPr id="13" name="图片 42">
            <a:extLst>
              <a:ext uri="{FF2B5EF4-FFF2-40B4-BE49-F238E27FC236}">
                <a16:creationId xmlns:a16="http://schemas.microsoft.com/office/drawing/2014/main" id="{31620875-CECF-40E1-878F-F67622D79E1A}"/>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383048" y="5166462"/>
            <a:ext cx="4582633" cy="1630803"/>
          </a:xfrm>
          <a:prstGeom prst="rect">
            <a:avLst/>
          </a:prstGeom>
          <a:effectLst>
            <a:outerShdw blurRad="63500" sx="102000" sy="102000" algn="ctr" rotWithShape="0">
              <a:prstClr val="black">
                <a:alpha val="30000"/>
              </a:prstClr>
            </a:outerShdw>
          </a:effectLst>
        </p:spPr>
      </p:pic>
      <p:pic>
        <p:nvPicPr>
          <p:cNvPr id="14" name="图片 54">
            <a:extLst>
              <a:ext uri="{FF2B5EF4-FFF2-40B4-BE49-F238E27FC236}">
                <a16:creationId xmlns:a16="http://schemas.microsoft.com/office/drawing/2014/main" id="{A766DD27-8956-4EA9-81E5-B2511DEFC738}"/>
              </a:ext>
            </a:extLst>
          </p:cNvPr>
          <p:cNvPicPr>
            <a:picLocks noChangeAspect="1"/>
          </p:cNvPicPr>
          <p:nvPr/>
        </p:nvPicPr>
        <p:blipFill rotWithShape="1">
          <a:blip r:embed="rId6" cstate="print">
            <a:duotone>
              <a:prstClr val="black"/>
              <a:srgbClr val="7CAF91">
                <a:tint val="45000"/>
                <a:satMod val="400000"/>
              </a:srgbClr>
            </a:duotone>
            <a:extLs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grpSp>
        <p:nvGrpSpPr>
          <p:cNvPr id="15" name="组合 34">
            <a:extLst>
              <a:ext uri="{FF2B5EF4-FFF2-40B4-BE49-F238E27FC236}">
                <a16:creationId xmlns:a16="http://schemas.microsoft.com/office/drawing/2014/main" id="{1EB818EF-79D2-42EC-AF57-189465615CF8}"/>
              </a:ext>
            </a:extLst>
          </p:cNvPr>
          <p:cNvGrpSpPr/>
          <p:nvPr/>
        </p:nvGrpSpPr>
        <p:grpSpPr>
          <a:xfrm>
            <a:off x="-5295" y="-25400"/>
            <a:ext cx="2043022" cy="2452343"/>
            <a:chOff x="2611848" y="-66641"/>
            <a:chExt cx="3188695" cy="4103043"/>
          </a:xfrm>
        </p:grpSpPr>
        <p:pic>
          <p:nvPicPr>
            <p:cNvPr id="16" name="图片 35">
              <a:extLst>
                <a:ext uri="{FF2B5EF4-FFF2-40B4-BE49-F238E27FC236}">
                  <a16:creationId xmlns:a16="http://schemas.microsoft.com/office/drawing/2014/main" id="{5E8BBD54-A8AB-4FD4-809B-BA9B0F8731EE}"/>
                </a:ext>
              </a:extLst>
            </p:cNvPr>
            <p:cNvPicPr>
              <a:picLocks noChangeAspect="1"/>
            </p:cNvPicPr>
            <p:nvPr/>
          </p:nvPicPr>
          <p:blipFill>
            <a:blip r:embed="rId7">
              <a:extLst>
                <a:ext uri="{28A0092B-C50C-407E-A947-70E740481C1C}">
                  <a14:useLocalDpi xmlns:a14="http://schemas.microsoft.com/office/drawing/2010/main" val="0"/>
                </a:ext>
              </a:extLst>
            </a:blip>
            <a:srcRect l="11142" r="11142"/>
            <a:stretch/>
          </p:blipFill>
          <p:spPr>
            <a:xfrm>
              <a:off x="2611848" y="-66641"/>
              <a:ext cx="3188695" cy="4103043"/>
            </a:xfrm>
            <a:prstGeom prst="rect">
              <a:avLst/>
            </a:prstGeom>
          </p:spPr>
        </p:pic>
        <p:pic>
          <p:nvPicPr>
            <p:cNvPr id="17" name="图片 40">
              <a:extLst>
                <a:ext uri="{FF2B5EF4-FFF2-40B4-BE49-F238E27FC236}">
                  <a16:creationId xmlns:a16="http://schemas.microsoft.com/office/drawing/2014/main" id="{B7418E10-2BED-4D65-8711-CC60BF548C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708" t="45201" r="38852" b="23448"/>
            <a:stretch/>
          </p:blipFill>
          <p:spPr>
            <a:xfrm>
              <a:off x="3535069" y="1859005"/>
              <a:ext cx="1435325" cy="1548799"/>
            </a:xfrm>
            <a:prstGeom prst="rect">
              <a:avLst/>
            </a:prstGeom>
          </p:spPr>
        </p:pic>
      </p:grpSp>
      <p:pic>
        <p:nvPicPr>
          <p:cNvPr id="18" name="图片 33">
            <a:extLst>
              <a:ext uri="{FF2B5EF4-FFF2-40B4-BE49-F238E27FC236}">
                <a16:creationId xmlns:a16="http://schemas.microsoft.com/office/drawing/2014/main" id="{B80C4880-2E94-4562-A11C-9CACB19F59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24490" y="-384714"/>
            <a:ext cx="2621493" cy="2621493"/>
          </a:xfrm>
          <a:prstGeom prst="rect">
            <a:avLst/>
          </a:prstGeom>
        </p:spPr>
      </p:pic>
      <p:sp>
        <p:nvSpPr>
          <p:cNvPr id="21" name="Rectangle 20">
            <a:extLst>
              <a:ext uri="{FF2B5EF4-FFF2-40B4-BE49-F238E27FC236}">
                <a16:creationId xmlns:a16="http://schemas.microsoft.com/office/drawing/2014/main" id="{1F0B8904-C526-429E-BBE0-2D84489AACEE}"/>
              </a:ext>
            </a:extLst>
          </p:cNvPr>
          <p:cNvSpPr/>
          <p:nvPr/>
        </p:nvSpPr>
        <p:spPr>
          <a:xfrm>
            <a:off x="1941009" y="980868"/>
            <a:ext cx="8358378" cy="861774"/>
          </a:xfrm>
          <a:prstGeom prst="rect">
            <a:avLst/>
          </a:prstGeom>
        </p:spPr>
        <p:txBody>
          <a:bodyPr wrap="none">
            <a:spAutoFit/>
          </a:bodyPr>
          <a:lstStyle/>
          <a:p>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a)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Phần</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mở</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bài</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theo</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kiểu</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gián</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tiếp</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a:t>
            </a:r>
          </a:p>
        </p:txBody>
      </p:sp>
      <p:pic>
        <p:nvPicPr>
          <p:cNvPr id="23" name="图片 3">
            <a:extLst>
              <a:ext uri="{FF2B5EF4-FFF2-40B4-BE49-F238E27FC236}">
                <a16:creationId xmlns:a16="http://schemas.microsoft.com/office/drawing/2014/main" id="{7901B61D-0C14-4088-A2CE-02B7A174F3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21417" y="1793897"/>
            <a:ext cx="1048167" cy="315559"/>
          </a:xfrm>
          <a:prstGeom prst="rect">
            <a:avLst/>
          </a:prstGeom>
        </p:spPr>
      </p:pic>
      <p:pic>
        <p:nvPicPr>
          <p:cNvPr id="24" name="图片 41">
            <a:extLst>
              <a:ext uri="{FF2B5EF4-FFF2-40B4-BE49-F238E27FC236}">
                <a16:creationId xmlns:a16="http://schemas.microsoft.com/office/drawing/2014/main" id="{1686000E-0198-4EBE-8D43-7394B1695C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5881" y="823088"/>
            <a:ext cx="1048167" cy="315559"/>
          </a:xfrm>
          <a:prstGeom prst="rect">
            <a:avLst/>
          </a:prstGeom>
        </p:spPr>
      </p:pic>
      <p:sp>
        <p:nvSpPr>
          <p:cNvPr id="25" name="TextBox 24">
            <a:extLst>
              <a:ext uri="{FF2B5EF4-FFF2-40B4-BE49-F238E27FC236}">
                <a16:creationId xmlns:a16="http://schemas.microsoft.com/office/drawing/2014/main" id="{A54ABC7D-713D-4B95-9EC6-B26CE332D8B5}"/>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1"/>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447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0-#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1+#ppt_w/2"/>
                                          </p:val>
                                        </p:tav>
                                        <p:tav tm="100000">
                                          <p:val>
                                            <p:strVal val="#ppt_x"/>
                                          </p:val>
                                        </p:tav>
                                      </p:tavLst>
                                    </p:anim>
                                    <p:anim calcmode="lin" valueType="num">
                                      <p:cBhvr additive="base">
                                        <p:cTn id="1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p:tgtEl>
                                          <p:spTgt spid="21"/>
                                        </p:tgtEl>
                                        <p:attrNameLst>
                                          <p:attrName>ppt_y</p:attrName>
                                        </p:attrNameLst>
                                      </p:cBhvr>
                                      <p:tavLst>
                                        <p:tav tm="0">
                                          <p:val>
                                            <p:strVal val="#ppt_y+#ppt_h*1.125000"/>
                                          </p:val>
                                        </p:tav>
                                        <p:tav tm="100000">
                                          <p:val>
                                            <p:strVal val="#ppt_y"/>
                                          </p:val>
                                        </p:tav>
                                      </p:tavLst>
                                    </p:anim>
                                    <p:animEffect transition="in" filter="wipe(up)">
                                      <p:cBhvr>
                                        <p:cTn id="24" dur="1000"/>
                                        <p:tgtEl>
                                          <p:spTgt spid="21"/>
                                        </p:tgtEl>
                                      </p:cBhvr>
                                    </p:animEffect>
                                  </p:childTnLst>
                                </p:cTn>
                              </p:par>
                            </p:childTnLst>
                          </p:cTn>
                        </p:par>
                        <p:par>
                          <p:cTn id="25" fill="hold">
                            <p:stCondLst>
                              <p:cond delay="1000"/>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3" presetClass="path" presetSubtype="0" accel="50000" decel="50000" fill="hold" nodeType="withEffect">
                                  <p:stCondLst>
                                    <p:cond delay="3200"/>
                                  </p:stCondLst>
                                  <p:childTnLst>
                                    <p:animMotion origin="layout" path="M -0.19323 -0.0037 L 0.91836 0.00185 " pathEditMode="relative" rAng="0" ptsTypes="AA">
                                      <p:cBhvr>
                                        <p:cTn id="30" dur="5600" fill="hold"/>
                                        <p:tgtEl>
                                          <p:spTgt spid="23"/>
                                        </p:tgtEl>
                                        <p:attrNameLst>
                                          <p:attrName>ppt_x</p:attrName>
                                          <p:attrName>ppt_y</p:attrName>
                                        </p:attrNameLst>
                                      </p:cBhvr>
                                      <p:rCtr x="55573" y="278"/>
                                    </p:animMotion>
                                  </p:childTnLst>
                                </p:cTn>
                              </p:par>
                              <p:par>
                                <p:cTn id="31" presetID="35" presetClass="path" presetSubtype="0" accel="50000" decel="50000" fill="hold" nodeType="withEffect">
                                  <p:stCondLst>
                                    <p:cond delay="2000"/>
                                  </p:stCondLst>
                                  <p:childTnLst>
                                    <p:animMotion origin="layout" path="M 2.5E-6 -4.07407E-6 L -0.93073 0.00371 " pathEditMode="relative" rAng="0" ptsTypes="AA">
                                      <p:cBhvr>
                                        <p:cTn id="32" dur="7700" fill="hold"/>
                                        <p:tgtEl>
                                          <p:spTgt spid="24"/>
                                        </p:tgtEl>
                                        <p:attrNameLst>
                                          <p:attrName>ppt_x</p:attrName>
                                          <p:attrName>ppt_y</p:attrName>
                                        </p:attrNameLst>
                                      </p:cBhvr>
                                      <p:rCtr x="-46536" y="185"/>
                                    </p:animMotion>
                                  </p:childTnLst>
                                </p:cTn>
                              </p:par>
                            </p:childTnLst>
                          </p:cTn>
                        </p:par>
                        <p:par>
                          <p:cTn id="33" fill="hold">
                            <p:stCondLst>
                              <p:cond delay="10700"/>
                            </p:stCondLst>
                            <p:childTnLst>
                              <p:par>
                                <p:cTn id="34" presetID="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000" fill="hold"/>
                                        <p:tgtEl>
                                          <p:spTgt spid="13"/>
                                        </p:tgtEl>
                                        <p:attrNameLst>
                                          <p:attrName>ppt_x</p:attrName>
                                        </p:attrNameLst>
                                      </p:cBhvr>
                                      <p:tavLst>
                                        <p:tav tm="0">
                                          <p:val>
                                            <p:strVal val="0-#ppt_w/2"/>
                                          </p:val>
                                        </p:tav>
                                        <p:tav tm="100000">
                                          <p:val>
                                            <p:strVal val="#ppt_x"/>
                                          </p:val>
                                        </p:tav>
                                      </p:tavLst>
                                    </p:anim>
                                    <p:anim calcmode="lin" valueType="num">
                                      <p:cBhvr additive="base">
                                        <p:cTn id="37" dur="10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11700"/>
                            </p:stCondLst>
                            <p:childTnLst>
                              <p:par>
                                <p:cTn id="39" presetID="49" presetClass="entr" presetSubtype="0"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750" fill="hold"/>
                                        <p:tgtEl>
                                          <p:spTgt spid="14"/>
                                        </p:tgtEl>
                                        <p:attrNameLst>
                                          <p:attrName>ppt_w</p:attrName>
                                        </p:attrNameLst>
                                      </p:cBhvr>
                                      <p:tavLst>
                                        <p:tav tm="0">
                                          <p:val>
                                            <p:fltVal val="0"/>
                                          </p:val>
                                        </p:tav>
                                        <p:tav tm="100000">
                                          <p:val>
                                            <p:strVal val="#ppt_w"/>
                                          </p:val>
                                        </p:tav>
                                      </p:tavLst>
                                    </p:anim>
                                    <p:anim calcmode="lin" valueType="num">
                                      <p:cBhvr>
                                        <p:cTn id="42" dur="750" fill="hold"/>
                                        <p:tgtEl>
                                          <p:spTgt spid="14"/>
                                        </p:tgtEl>
                                        <p:attrNameLst>
                                          <p:attrName>ppt_h</p:attrName>
                                        </p:attrNameLst>
                                      </p:cBhvr>
                                      <p:tavLst>
                                        <p:tav tm="0">
                                          <p:val>
                                            <p:fltVal val="0"/>
                                          </p:val>
                                        </p:tav>
                                        <p:tav tm="100000">
                                          <p:val>
                                            <p:strVal val="#ppt_h"/>
                                          </p:val>
                                        </p:tav>
                                      </p:tavLst>
                                    </p:anim>
                                    <p:anim calcmode="lin" valueType="num">
                                      <p:cBhvr>
                                        <p:cTn id="43" dur="750" fill="hold"/>
                                        <p:tgtEl>
                                          <p:spTgt spid="14"/>
                                        </p:tgtEl>
                                        <p:attrNameLst>
                                          <p:attrName>style.rotation</p:attrName>
                                        </p:attrNameLst>
                                      </p:cBhvr>
                                      <p:tavLst>
                                        <p:tav tm="0">
                                          <p:val>
                                            <p:fltVal val="360"/>
                                          </p:val>
                                        </p:tav>
                                        <p:tav tm="100000">
                                          <p:val>
                                            <p:fltVal val="0"/>
                                          </p:val>
                                        </p:tav>
                                      </p:tavLst>
                                    </p:anim>
                                    <p:animEffect transition="in" filter="fade">
                                      <p:cBhvr>
                                        <p:cTn id="4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AC6B5"/>
        </a:solidFill>
        <a:effectLst/>
      </p:bgPr>
    </p:bg>
    <p:spTree>
      <p:nvGrpSpPr>
        <p:cNvPr id="1" name=""/>
        <p:cNvGrpSpPr/>
        <p:nvPr/>
      </p:nvGrpSpPr>
      <p:grpSpPr>
        <a:xfrm>
          <a:off x="0" y="0"/>
          <a:ext cx="0" cy="0"/>
          <a:chOff x="0" y="0"/>
          <a:chExt cx="0" cy="0"/>
        </a:xfrm>
      </p:grpSpPr>
      <p:pic>
        <p:nvPicPr>
          <p:cNvPr id="20" name="图片 21">
            <a:extLst>
              <a:ext uri="{FF2B5EF4-FFF2-40B4-BE49-F238E27FC236}">
                <a16:creationId xmlns:a16="http://schemas.microsoft.com/office/drawing/2014/main" id="{CB916D6D-51C6-4A40-B902-1AFEA129819C}"/>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4438" y="4638670"/>
            <a:ext cx="4173437" cy="2219330"/>
          </a:xfrm>
          <a:prstGeom prst="rect">
            <a:avLst/>
          </a:prstGeom>
          <a:effectLst>
            <a:outerShdw blurRad="63500" sx="102000" sy="102000" algn="ctr" rotWithShape="0">
              <a:prstClr val="black">
                <a:alpha val="30000"/>
              </a:prstClr>
            </a:outerShdw>
          </a:effectLst>
        </p:spPr>
      </p:pic>
      <p:sp>
        <p:nvSpPr>
          <p:cNvPr id="12" name="矩形: 圆角 41">
            <a:extLst>
              <a:ext uri="{FF2B5EF4-FFF2-40B4-BE49-F238E27FC236}">
                <a16:creationId xmlns:a16="http://schemas.microsoft.com/office/drawing/2014/main" id="{0552A142-769E-4AC8-A7A0-9B279BDFE1C7}"/>
              </a:ext>
            </a:extLst>
          </p:cNvPr>
          <p:cNvSpPr/>
          <p:nvPr/>
        </p:nvSpPr>
        <p:spPr>
          <a:xfrm>
            <a:off x="476251" y="485262"/>
            <a:ext cx="11298956" cy="6018182"/>
          </a:xfrm>
          <a:prstGeom prst="roundRect">
            <a:avLst>
              <a:gd name="adj" fmla="val 6954"/>
            </a:avLst>
          </a:prstGeom>
          <a:solidFill>
            <a:srgbClr val="AAC6B5"/>
          </a:solid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C3A2F689-D9D7-4EF9-81C1-ADE674EAD618}"/>
              </a:ext>
            </a:extLst>
          </p:cNvPr>
          <p:cNvSpPr/>
          <p:nvPr/>
        </p:nvSpPr>
        <p:spPr>
          <a:xfrm>
            <a:off x="751268" y="2236383"/>
            <a:ext cx="10689464" cy="3785652"/>
          </a:xfrm>
          <a:prstGeom prst="rect">
            <a:avLst/>
          </a:prstGeom>
        </p:spPr>
        <p:txBody>
          <a:bodyPr wrap="square">
            <a:spAutoFit/>
          </a:bodyPr>
          <a:lstStyle/>
          <a:p>
            <a:pPr algn="just"/>
            <a:r>
              <a:rPr lang="en-US" sz="4000" b="1">
                <a:solidFill>
                  <a:srgbClr val="363636"/>
                </a:solidFill>
                <a:latin typeface="Times New Roman" panose="02020603050405020304" pitchFamily="18" charset="0"/>
                <a:cs typeface="Times New Roman" panose="02020603050405020304" pitchFamily="18" charset="0"/>
              </a:rPr>
              <a:t>	Câu chuyện về thần đồng Nguyễn Hiền đúng là một minh chứng đầy thuyết phục cho lời khuyên nhủ của cổ nhân: “Có công mài sắt, có ngày nên kim”. Em sẽ cố gắng rèn luyện đức tính chăm chỉ, cố gắng vượt qua khó khăn trong cuộc sống như Nguyễn Hiền.</a:t>
            </a:r>
            <a:endParaRPr lang="en-US" sz="4000" b="1" dirty="0">
              <a:solidFill>
                <a:srgbClr val="363636"/>
              </a:solidFill>
              <a:latin typeface="Times New Roman" panose="02020603050405020304" pitchFamily="18" charset="0"/>
              <a:cs typeface="Times New Roman" panose="02020603050405020304" pitchFamily="18" charset="0"/>
            </a:endParaRPr>
          </a:p>
        </p:txBody>
      </p:sp>
      <p:pic>
        <p:nvPicPr>
          <p:cNvPr id="19" name="图片 20">
            <a:extLst>
              <a:ext uri="{FF2B5EF4-FFF2-40B4-BE49-F238E27FC236}">
                <a16:creationId xmlns:a16="http://schemas.microsoft.com/office/drawing/2014/main" id="{ED4636C5-DBB2-4E1A-9E33-55E33F285876}"/>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V="1">
            <a:off x="12008" y="-7555"/>
            <a:ext cx="4173437" cy="2219330"/>
          </a:xfrm>
          <a:prstGeom prst="rect">
            <a:avLst/>
          </a:prstGeom>
          <a:effectLst>
            <a:outerShdw blurRad="63500" sx="102000" sy="102000" algn="ctr" rotWithShape="0">
              <a:prstClr val="black">
                <a:alpha val="30000"/>
              </a:prstClr>
            </a:outerShdw>
          </a:effectLst>
        </p:spPr>
      </p:pic>
      <p:pic>
        <p:nvPicPr>
          <p:cNvPr id="13" name="图片 42">
            <a:extLst>
              <a:ext uri="{FF2B5EF4-FFF2-40B4-BE49-F238E27FC236}">
                <a16:creationId xmlns:a16="http://schemas.microsoft.com/office/drawing/2014/main" id="{31620875-CECF-40E1-878F-F67622D79E1A}"/>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586731" y="5162258"/>
            <a:ext cx="4582633" cy="1630803"/>
          </a:xfrm>
          <a:prstGeom prst="rect">
            <a:avLst/>
          </a:prstGeom>
          <a:effectLst>
            <a:outerShdw blurRad="63500" sx="102000" sy="102000" algn="ctr" rotWithShape="0">
              <a:prstClr val="black">
                <a:alpha val="30000"/>
              </a:prstClr>
            </a:outerShdw>
          </a:effectLst>
        </p:spPr>
      </p:pic>
      <p:pic>
        <p:nvPicPr>
          <p:cNvPr id="14" name="图片 54">
            <a:extLst>
              <a:ext uri="{FF2B5EF4-FFF2-40B4-BE49-F238E27FC236}">
                <a16:creationId xmlns:a16="http://schemas.microsoft.com/office/drawing/2014/main" id="{A766DD27-8956-4EA9-81E5-B2511DEFC738}"/>
              </a:ext>
            </a:extLst>
          </p:cNvPr>
          <p:cNvPicPr>
            <a:picLocks noChangeAspect="1"/>
          </p:cNvPicPr>
          <p:nvPr/>
        </p:nvPicPr>
        <p:blipFill rotWithShape="1">
          <a:blip r:embed="rId6" cstate="print">
            <a:duotone>
              <a:prstClr val="black"/>
              <a:srgbClr val="7CAF91">
                <a:tint val="45000"/>
                <a:satMod val="400000"/>
              </a:srgbClr>
            </a:duotone>
            <a:extLs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grpSp>
        <p:nvGrpSpPr>
          <p:cNvPr id="15" name="组合 34">
            <a:extLst>
              <a:ext uri="{FF2B5EF4-FFF2-40B4-BE49-F238E27FC236}">
                <a16:creationId xmlns:a16="http://schemas.microsoft.com/office/drawing/2014/main" id="{1EB818EF-79D2-42EC-AF57-189465615CF8}"/>
              </a:ext>
            </a:extLst>
          </p:cNvPr>
          <p:cNvGrpSpPr/>
          <p:nvPr/>
        </p:nvGrpSpPr>
        <p:grpSpPr>
          <a:xfrm>
            <a:off x="9867900" y="-165100"/>
            <a:ext cx="2334377" cy="2527300"/>
            <a:chOff x="2620111" y="-117987"/>
            <a:chExt cx="3188695" cy="4103043"/>
          </a:xfrm>
        </p:grpSpPr>
        <p:pic>
          <p:nvPicPr>
            <p:cNvPr id="16" name="图片 35">
              <a:extLst>
                <a:ext uri="{FF2B5EF4-FFF2-40B4-BE49-F238E27FC236}">
                  <a16:creationId xmlns:a16="http://schemas.microsoft.com/office/drawing/2014/main" id="{5E8BBD54-A8AB-4FD4-809B-BA9B0F8731EE}"/>
                </a:ext>
              </a:extLst>
            </p:cNvPr>
            <p:cNvPicPr>
              <a:picLocks noChangeAspect="1"/>
            </p:cNvPicPr>
            <p:nvPr/>
          </p:nvPicPr>
          <p:blipFill>
            <a:blip r:embed="rId7">
              <a:extLst>
                <a:ext uri="{28A0092B-C50C-407E-A947-70E740481C1C}">
                  <a14:useLocalDpi xmlns:a14="http://schemas.microsoft.com/office/drawing/2010/main" val="0"/>
                </a:ext>
              </a:extLst>
            </a:blip>
            <a:srcRect l="8346" r="8346"/>
            <a:stretch/>
          </p:blipFill>
          <p:spPr>
            <a:xfrm>
              <a:off x="2620111" y="-117987"/>
              <a:ext cx="3188695" cy="4103043"/>
            </a:xfrm>
            <a:prstGeom prst="rect">
              <a:avLst/>
            </a:prstGeom>
          </p:spPr>
        </p:pic>
        <p:pic>
          <p:nvPicPr>
            <p:cNvPr id="17" name="图片 40">
              <a:extLst>
                <a:ext uri="{FF2B5EF4-FFF2-40B4-BE49-F238E27FC236}">
                  <a16:creationId xmlns:a16="http://schemas.microsoft.com/office/drawing/2014/main" id="{B7418E10-2BED-4D65-8711-CC60BF548C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708" t="45201" r="38852" b="23448"/>
            <a:stretch/>
          </p:blipFill>
          <p:spPr>
            <a:xfrm>
              <a:off x="3518706" y="1871354"/>
              <a:ext cx="1435325" cy="1548799"/>
            </a:xfrm>
            <a:prstGeom prst="rect">
              <a:avLst/>
            </a:prstGeom>
          </p:spPr>
        </p:pic>
      </p:grpSp>
      <p:pic>
        <p:nvPicPr>
          <p:cNvPr id="18" name="图片 33">
            <a:extLst>
              <a:ext uri="{FF2B5EF4-FFF2-40B4-BE49-F238E27FC236}">
                <a16:creationId xmlns:a16="http://schemas.microsoft.com/office/drawing/2014/main" id="{B80C4880-2E94-4562-A11C-9CACB19F59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239" y="-329880"/>
            <a:ext cx="2621493" cy="2621493"/>
          </a:xfrm>
          <a:prstGeom prst="rect">
            <a:avLst/>
          </a:prstGeom>
        </p:spPr>
      </p:pic>
      <p:sp>
        <p:nvSpPr>
          <p:cNvPr id="21" name="Rectangle 20">
            <a:extLst>
              <a:ext uri="{FF2B5EF4-FFF2-40B4-BE49-F238E27FC236}">
                <a16:creationId xmlns:a16="http://schemas.microsoft.com/office/drawing/2014/main" id="{1F0B8904-C526-429E-BBE0-2D84489AACEE}"/>
              </a:ext>
            </a:extLst>
          </p:cNvPr>
          <p:cNvSpPr/>
          <p:nvPr/>
        </p:nvSpPr>
        <p:spPr>
          <a:xfrm>
            <a:off x="1941009" y="980868"/>
            <a:ext cx="8275022" cy="861774"/>
          </a:xfrm>
          <a:prstGeom prst="rect">
            <a:avLst/>
          </a:prstGeom>
        </p:spPr>
        <p:txBody>
          <a:bodyPr wrap="none">
            <a:spAutoFit/>
          </a:bodyPr>
          <a:lstStyle/>
          <a:p>
            <a:r>
              <a:rPr lang="en-US" sz="5000" b="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b) </a:t>
            </a:r>
            <a:r>
              <a:rPr lang="en-US" sz="5000" b="1"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Phần</a:t>
            </a:r>
            <a:r>
              <a:rPr lang="en-US" sz="5000" b="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kết </a:t>
            </a:r>
            <a:r>
              <a:rPr lang="en-US" sz="5000" b="1" dirty="0"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bài</a:t>
            </a:r>
            <a:r>
              <a:rPr lang="en-US" sz="5000" b="1" dirty="0">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theo</a:t>
            </a:r>
            <a:r>
              <a:rPr lang="en-US" sz="5000" b="1" dirty="0">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kiểu</a:t>
            </a:r>
            <a:r>
              <a:rPr lang="en-US" sz="5000" b="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mở rộng:</a:t>
            </a:r>
            <a:endParaRPr lang="en-US" sz="5000" b="1" dirty="0">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endParaRPr>
          </a:p>
        </p:txBody>
      </p:sp>
      <p:pic>
        <p:nvPicPr>
          <p:cNvPr id="23" name="图片 3">
            <a:extLst>
              <a:ext uri="{FF2B5EF4-FFF2-40B4-BE49-F238E27FC236}">
                <a16:creationId xmlns:a16="http://schemas.microsoft.com/office/drawing/2014/main" id="{7901B61D-0C14-4088-A2CE-02B7A174F3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21417" y="1793897"/>
            <a:ext cx="1048167" cy="315559"/>
          </a:xfrm>
          <a:prstGeom prst="rect">
            <a:avLst/>
          </a:prstGeom>
        </p:spPr>
      </p:pic>
      <p:pic>
        <p:nvPicPr>
          <p:cNvPr id="24" name="图片 41">
            <a:extLst>
              <a:ext uri="{FF2B5EF4-FFF2-40B4-BE49-F238E27FC236}">
                <a16:creationId xmlns:a16="http://schemas.microsoft.com/office/drawing/2014/main" id="{1686000E-0198-4EBE-8D43-7394B1695C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5881" y="823088"/>
            <a:ext cx="1048167" cy="315559"/>
          </a:xfrm>
          <a:prstGeom prst="rect">
            <a:avLst/>
          </a:prstGeom>
        </p:spPr>
      </p:pic>
      <p:sp>
        <p:nvSpPr>
          <p:cNvPr id="25" name="TextBox 24">
            <a:extLst>
              <a:ext uri="{FF2B5EF4-FFF2-40B4-BE49-F238E27FC236}">
                <a16:creationId xmlns:a16="http://schemas.microsoft.com/office/drawing/2014/main" id="{BA088278-FAFC-4D6F-90DD-A7D1D58489EA}"/>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1"/>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31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0-#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750" fill="hold"/>
                                        <p:tgtEl>
                                          <p:spTgt spid="18"/>
                                        </p:tgtEl>
                                        <p:attrNameLst>
                                          <p:attrName>ppt_w</p:attrName>
                                        </p:attrNameLst>
                                      </p:cBhvr>
                                      <p:tavLst>
                                        <p:tav tm="0">
                                          <p:val>
                                            <p:fltVal val="0"/>
                                          </p:val>
                                        </p:tav>
                                        <p:tav tm="100000">
                                          <p:val>
                                            <p:strVal val="#ppt_w"/>
                                          </p:val>
                                        </p:tav>
                                      </p:tavLst>
                                    </p:anim>
                                    <p:anim calcmode="lin" valueType="num">
                                      <p:cBhvr>
                                        <p:cTn id="18" dur="750" fill="hold"/>
                                        <p:tgtEl>
                                          <p:spTgt spid="18"/>
                                        </p:tgtEl>
                                        <p:attrNameLst>
                                          <p:attrName>ppt_h</p:attrName>
                                        </p:attrNameLst>
                                      </p:cBhvr>
                                      <p:tavLst>
                                        <p:tav tm="0">
                                          <p:val>
                                            <p:fltVal val="0"/>
                                          </p:val>
                                        </p:tav>
                                        <p:tav tm="100000">
                                          <p:val>
                                            <p:strVal val="#ppt_h"/>
                                          </p:val>
                                        </p:tav>
                                      </p:tavLst>
                                    </p:anim>
                                    <p:anim calcmode="lin" valueType="num">
                                      <p:cBhvr>
                                        <p:cTn id="19" dur="750" fill="hold"/>
                                        <p:tgtEl>
                                          <p:spTgt spid="18"/>
                                        </p:tgtEl>
                                        <p:attrNameLst>
                                          <p:attrName>style.rotation</p:attrName>
                                        </p:attrNameLst>
                                      </p:cBhvr>
                                      <p:tavLst>
                                        <p:tav tm="0">
                                          <p:val>
                                            <p:fltVal val="360"/>
                                          </p:val>
                                        </p:tav>
                                        <p:tav tm="100000">
                                          <p:val>
                                            <p:fltVal val="0"/>
                                          </p:val>
                                        </p:tav>
                                      </p:tavLst>
                                    </p:anim>
                                    <p:animEffect transition="in" filter="fade">
                                      <p:cBhvr>
                                        <p:cTn id="20" dur="7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p:tgtEl>
                                          <p:spTgt spid="21"/>
                                        </p:tgtEl>
                                        <p:attrNameLst>
                                          <p:attrName>ppt_y</p:attrName>
                                        </p:attrNameLst>
                                      </p:cBhvr>
                                      <p:tavLst>
                                        <p:tav tm="0">
                                          <p:val>
                                            <p:strVal val="#ppt_y+#ppt_h*1.125000"/>
                                          </p:val>
                                        </p:tav>
                                        <p:tav tm="100000">
                                          <p:val>
                                            <p:strVal val="#ppt_y"/>
                                          </p:val>
                                        </p:tav>
                                      </p:tavLst>
                                    </p:anim>
                                    <p:animEffect transition="in" filter="wipe(up)">
                                      <p:cBhvr>
                                        <p:cTn id="26" dur="1000"/>
                                        <p:tgtEl>
                                          <p:spTgt spid="21"/>
                                        </p:tgtEl>
                                      </p:cBhvr>
                                    </p:animEffect>
                                  </p:childTnLst>
                                </p:cTn>
                              </p:par>
                            </p:childTnLst>
                          </p:cTn>
                        </p:par>
                        <p:par>
                          <p:cTn id="27" fill="hold">
                            <p:stCondLst>
                              <p:cond delay="1000"/>
                            </p:stCondLst>
                            <p:childTnLst>
                              <p:par>
                                <p:cTn id="28" presetID="22" presetClass="entr" presetSubtype="8" fill="hold" grpId="0" nodeType="afterEffect">
                                  <p:stCondLst>
                                    <p:cond delay="0"/>
                                  </p:stCondLst>
                                  <p:iterate type="lt">
                                    <p:tmPct val="5000"/>
                                  </p:iterate>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63" presetClass="path" presetSubtype="0" accel="50000" decel="50000" fill="hold" nodeType="withEffect">
                                  <p:stCondLst>
                                    <p:cond delay="3200"/>
                                  </p:stCondLst>
                                  <p:childTnLst>
                                    <p:animMotion origin="layout" path="M -0.19323 -0.0037 L 0.91836 0.00185 " pathEditMode="relative" rAng="0" ptsTypes="AA">
                                      <p:cBhvr>
                                        <p:cTn id="32" dur="5600" fill="hold"/>
                                        <p:tgtEl>
                                          <p:spTgt spid="23"/>
                                        </p:tgtEl>
                                        <p:attrNameLst>
                                          <p:attrName>ppt_x</p:attrName>
                                          <p:attrName>ppt_y</p:attrName>
                                        </p:attrNameLst>
                                      </p:cBhvr>
                                      <p:rCtr x="55573" y="278"/>
                                    </p:animMotion>
                                  </p:childTnLst>
                                </p:cTn>
                              </p:par>
                              <p:par>
                                <p:cTn id="33" presetID="35" presetClass="path" presetSubtype="0" accel="50000" decel="50000" fill="hold" nodeType="withEffect">
                                  <p:stCondLst>
                                    <p:cond delay="2000"/>
                                  </p:stCondLst>
                                  <p:childTnLst>
                                    <p:animMotion origin="layout" path="M 2.5E-6 -4.07407E-6 L -0.93073 0.00371 " pathEditMode="relative" rAng="0" ptsTypes="AA">
                                      <p:cBhvr>
                                        <p:cTn id="34" dur="7700" fill="hold"/>
                                        <p:tgtEl>
                                          <p:spTgt spid="24"/>
                                        </p:tgtEl>
                                        <p:attrNameLst>
                                          <p:attrName>ppt_x</p:attrName>
                                          <p:attrName>ppt_y</p:attrName>
                                        </p:attrNameLst>
                                      </p:cBhvr>
                                      <p:rCtr x="-46536" y="185"/>
                                    </p:animMotion>
                                  </p:childTnLst>
                                </p:cTn>
                              </p:par>
                            </p:childTnLst>
                          </p:cTn>
                        </p:par>
                        <p:par>
                          <p:cTn id="35" fill="hold">
                            <p:stCondLst>
                              <p:cond delay="10700"/>
                            </p:stCondLst>
                            <p:childTnLst>
                              <p:par>
                                <p:cTn id="36" presetID="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1000" fill="hold"/>
                                        <p:tgtEl>
                                          <p:spTgt spid="13"/>
                                        </p:tgtEl>
                                        <p:attrNameLst>
                                          <p:attrName>ppt_x</p:attrName>
                                        </p:attrNameLst>
                                      </p:cBhvr>
                                      <p:tavLst>
                                        <p:tav tm="0">
                                          <p:val>
                                            <p:strVal val="0-#ppt_w/2"/>
                                          </p:val>
                                        </p:tav>
                                        <p:tav tm="100000">
                                          <p:val>
                                            <p:strVal val="#ppt_x"/>
                                          </p:val>
                                        </p:tav>
                                      </p:tavLst>
                                    </p:anim>
                                    <p:anim calcmode="lin" valueType="num">
                                      <p:cBhvr additive="base">
                                        <p:cTn id="39" dur="1000" fill="hold"/>
                                        <p:tgtEl>
                                          <p:spTgt spid="13"/>
                                        </p:tgtEl>
                                        <p:attrNameLst>
                                          <p:attrName>ppt_y</p:attrName>
                                        </p:attrNameLst>
                                      </p:cBhvr>
                                      <p:tavLst>
                                        <p:tav tm="0">
                                          <p:val>
                                            <p:strVal val="#ppt_y"/>
                                          </p:val>
                                        </p:tav>
                                        <p:tav tm="100000">
                                          <p:val>
                                            <p:strVal val="#ppt_y"/>
                                          </p:val>
                                        </p:tav>
                                      </p:tavLst>
                                    </p:anim>
                                  </p:childTnLst>
                                </p:cTn>
                              </p:par>
                            </p:childTnLst>
                          </p:cTn>
                        </p:par>
                        <p:par>
                          <p:cTn id="40" fill="hold">
                            <p:stCondLst>
                              <p:cond delay="11700"/>
                            </p:stCondLst>
                            <p:childTnLst>
                              <p:par>
                                <p:cTn id="41" presetID="49" presetClass="entr" presetSubtype="0" decel="10000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750" fill="hold"/>
                                        <p:tgtEl>
                                          <p:spTgt spid="14"/>
                                        </p:tgtEl>
                                        <p:attrNameLst>
                                          <p:attrName>ppt_w</p:attrName>
                                        </p:attrNameLst>
                                      </p:cBhvr>
                                      <p:tavLst>
                                        <p:tav tm="0">
                                          <p:val>
                                            <p:fltVal val="0"/>
                                          </p:val>
                                        </p:tav>
                                        <p:tav tm="100000">
                                          <p:val>
                                            <p:strVal val="#ppt_w"/>
                                          </p:val>
                                        </p:tav>
                                      </p:tavLst>
                                    </p:anim>
                                    <p:anim calcmode="lin" valueType="num">
                                      <p:cBhvr>
                                        <p:cTn id="44" dur="750" fill="hold"/>
                                        <p:tgtEl>
                                          <p:spTgt spid="14"/>
                                        </p:tgtEl>
                                        <p:attrNameLst>
                                          <p:attrName>ppt_h</p:attrName>
                                        </p:attrNameLst>
                                      </p:cBhvr>
                                      <p:tavLst>
                                        <p:tav tm="0">
                                          <p:val>
                                            <p:fltVal val="0"/>
                                          </p:val>
                                        </p:tav>
                                        <p:tav tm="100000">
                                          <p:val>
                                            <p:strVal val="#ppt_h"/>
                                          </p:val>
                                        </p:tav>
                                      </p:tavLst>
                                    </p:anim>
                                    <p:anim calcmode="lin" valueType="num">
                                      <p:cBhvr>
                                        <p:cTn id="45" dur="750" fill="hold"/>
                                        <p:tgtEl>
                                          <p:spTgt spid="14"/>
                                        </p:tgtEl>
                                        <p:attrNameLst>
                                          <p:attrName>style.rotation</p:attrName>
                                        </p:attrNameLst>
                                      </p:cBhvr>
                                      <p:tavLst>
                                        <p:tav tm="0">
                                          <p:val>
                                            <p:fltVal val="360"/>
                                          </p:val>
                                        </p:tav>
                                        <p:tav tm="100000">
                                          <p:val>
                                            <p:fltVal val="0"/>
                                          </p:val>
                                        </p:tav>
                                      </p:tavLst>
                                    </p:anim>
                                    <p:animEffect transition="in" filter="fade">
                                      <p:cBhvr>
                                        <p:cTn id="4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TotalTime>
  <Words>1292</Words>
  <Application>Microsoft Office PowerPoint</Application>
  <PresentationFormat>Widescreen</PresentationFormat>
  <Paragraphs>100</Paragraphs>
  <Slides>16</Slides>
  <Notes>9</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16</vt:i4>
      </vt:variant>
    </vt:vector>
  </HeadingPairs>
  <TitlesOfParts>
    <vt:vector size="38" baseType="lpstr">
      <vt:lpstr>UTM Gradoo</vt:lpstr>
      <vt:lpstr>等线 Light</vt:lpstr>
      <vt:lpstr>Times New Roman</vt:lpstr>
      <vt:lpstr>UVN Moi Hong</vt:lpstr>
      <vt:lpstr>UTM Avo</vt:lpstr>
      <vt:lpstr>Microsoft YaHei</vt:lpstr>
      <vt:lpstr>等线</vt:lpstr>
      <vt:lpstr>Arial</vt:lpstr>
      <vt:lpstr>UTM Ong Do Gia</vt:lpstr>
      <vt:lpstr>UVN Mua Thu</vt:lpstr>
      <vt:lpstr>UTM Ambrose</vt:lpstr>
      <vt:lpstr>UTM Aquarelle</vt:lpstr>
      <vt:lpstr>UTM Rockwell</vt:lpstr>
      <vt:lpstr>UVN Binh Duong</vt:lpstr>
      <vt:lpstr>字魂20号-石头体</vt:lpstr>
      <vt:lpstr>Calibri</vt:lpstr>
      <vt:lpstr>UTM Bitsumishi Pro</vt:lpstr>
      <vt:lpstr>UVN Hai Long</vt:lpstr>
      <vt:lpstr>李旭科书法</vt:lpstr>
      <vt:lpstr>Wingdings</vt:lpstr>
      <vt:lpstr>UTM Silk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TV Tiet 3</dc:title>
  <dc:subject>Tieng Viet 4</dc:subject>
  <dc:creator>KTUTS</dc:creator>
  <cp:keywords>YenVu</cp:keywords>
  <cp:lastModifiedBy>PHAN HOÀNG PHƯỚC HẠNH</cp:lastModifiedBy>
  <cp:revision>86</cp:revision>
  <dcterms:created xsi:type="dcterms:W3CDTF">2019-02-13T09:28:17Z</dcterms:created>
  <dcterms:modified xsi:type="dcterms:W3CDTF">2022-01-01T19:55:07Z</dcterms:modified>
  <cp:version>A10</cp:version>
</cp:coreProperties>
</file>