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57" r:id="rId2"/>
    <p:sldMasterId id="2147483833" r:id="rId3"/>
    <p:sldMasterId id="2147483845" r:id="rId4"/>
  </p:sldMasterIdLst>
  <p:notesMasterIdLst>
    <p:notesMasterId r:id="rId11"/>
  </p:notesMasterIdLst>
  <p:sldIdLst>
    <p:sldId id="296" r:id="rId5"/>
    <p:sldId id="279" r:id="rId6"/>
    <p:sldId id="280" r:id="rId7"/>
    <p:sldId id="259" r:id="rId8"/>
    <p:sldId id="270" r:id="rId9"/>
    <p:sldId id="289" r:id="rId10"/>
  </p:sldIdLst>
  <p:sldSz cx="12192000" cy="6858000"/>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BE0890-F380-47DF-94B7-A635DAAA079D}" type="datetimeFigureOut">
              <a:rPr lang="en-US" smtClean="0"/>
              <a:t>9/1/2022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EA9FC3-5F4C-42BA-9CAC-721D0802ACC0}" type="slidenum">
              <a:rPr lang="en-US" smtClean="0"/>
              <a:t>‹#›</a:t>
            </a:fld>
            <a:endParaRPr lang="en-US"/>
          </a:p>
        </p:txBody>
      </p:sp>
    </p:spTree>
    <p:extLst>
      <p:ext uri="{BB962C8B-B14F-4D97-AF65-F5344CB8AC3E}">
        <p14:creationId xmlns:p14="http://schemas.microsoft.com/office/powerpoint/2010/main" val="42877900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E0AB8BD-4887-499E-82F7-F6B7396AE4F0}"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03417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1843917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4" y="365125"/>
            <a:ext cx="2628901"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4" y="365125"/>
            <a:ext cx="7734301"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4084671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56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043822AD-6296-4018-8FE7-9B2B1212936D}"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1775557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7520CD6F-A767-4703-B05D-821BB64E97A5}"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4878922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704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9391B6CB-7C13-4728-BD2C-328E07ACE637}"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2752515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672D2FE8-8FE7-4118-B789-8BED31E67260}"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0667638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4"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4"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46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46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0DD9F58E-3F8E-4AFF-B26C-881410FA944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0224984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F9983CD4-5412-4DF5-A6F1-CD48179A821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0757513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AA62B097-AAC7-4520-8A99-E02AF4522A9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310877217"/>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AA62B097-AAC7-4520-8A99-E02AF4522A9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07685897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2503856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7"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7" y="27319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7"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164B1724-0942-48DC-BF4F-D76C5ED742C8}"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6131469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DB953F81-B50E-4C0C-995F-F41BD3D4EBF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5547381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BCE4F1E3-3268-4206-A163-19E98C33025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48339035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78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78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47C80568-742F-4F63-A7D3-6B04AA6B9FC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7493514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781"/>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a:xfrm>
            <a:off x="609600" y="6245225"/>
            <a:ext cx="2844800" cy="476250"/>
          </a:xfrm>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a:xfrm>
            <a:off x="4165600" y="6245225"/>
            <a:ext cx="3860800" cy="476250"/>
          </a:xfrm>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a:xfrm>
            <a:off x="8737600" y="6245225"/>
            <a:ext cx="2844800" cy="476250"/>
          </a:xfrm>
        </p:spPr>
        <p:txBody>
          <a:bodyPr/>
          <a:lstStyle>
            <a:lvl1pPr>
              <a:defRPr/>
            </a:lvl1pPr>
          </a:lstStyle>
          <a:p>
            <a:fld id="{0A09E12E-666D-499C-961A-8455A52D293D}"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84994815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E0AB8BD-4887-499E-82F7-F6B7396AE4F0}" type="datetimeFigureOut">
              <a:rPr lang="en-US" smtClean="0">
                <a:solidFill>
                  <a:prstClr val="black">
                    <a:tint val="75000"/>
                  </a:prstClr>
                </a:solidFill>
              </a:rPr>
              <a:pPr/>
              <a:t>9/1/2022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997206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solidFill>
                  <a:prstClr val="black">
                    <a:tint val="75000"/>
                  </a:prstClr>
                </a:solidFill>
              </a:rPr>
              <a:pPr/>
              <a:t>9/1/2022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623752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912"/>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637"/>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E0AB8BD-4887-499E-82F7-F6B7396AE4F0}" type="datetimeFigureOut">
              <a:rPr lang="en-US" smtClean="0">
                <a:solidFill>
                  <a:prstClr val="black">
                    <a:tint val="75000"/>
                  </a:prstClr>
                </a:solidFill>
              </a:rPr>
              <a:pPr/>
              <a:t>9/1/2022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627620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E0AB8BD-4887-499E-82F7-F6B7396AE4F0}" type="datetimeFigureOut">
              <a:rPr lang="en-US" smtClean="0">
                <a:solidFill>
                  <a:prstClr val="black">
                    <a:tint val="75000"/>
                  </a:prstClr>
                </a:solidFill>
              </a:rPr>
              <a:pPr/>
              <a:t>9/1/2022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161310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93"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93"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3"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E0AB8BD-4887-499E-82F7-F6B7396AE4F0}" type="datetimeFigureOut">
              <a:rPr lang="en-US" smtClean="0">
                <a:solidFill>
                  <a:prstClr val="black">
                    <a:tint val="75000"/>
                  </a:prstClr>
                </a:solidFill>
              </a:rPr>
              <a:pPr/>
              <a:t>9/1/2022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28222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912"/>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637"/>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E0AB8BD-4887-499E-82F7-F6B7396AE4F0}" type="datetimeFigureOut">
              <a:rPr lang="en-US" smtClean="0"/>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53389168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E0AB8BD-4887-499E-82F7-F6B7396AE4F0}" type="datetimeFigureOut">
              <a:rPr lang="en-US" smtClean="0">
                <a:solidFill>
                  <a:prstClr val="black">
                    <a:tint val="75000"/>
                  </a:prstClr>
                </a:solidFill>
              </a:rPr>
              <a:pPr/>
              <a:t>9/1/2022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7592682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0AB8BD-4887-499E-82F7-F6B7396AE4F0}" type="datetimeFigureOut">
              <a:rPr lang="en-US" smtClean="0">
                <a:solidFill>
                  <a:prstClr val="black">
                    <a:tint val="75000"/>
                  </a:prstClr>
                </a:solidFill>
              </a:rPr>
              <a:pPr/>
              <a:t>9/1/2022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7504492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2"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599"/>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92"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E0AB8BD-4887-499E-82F7-F6B7396AE4F0}" type="datetimeFigureOut">
              <a:rPr lang="en-US" smtClean="0">
                <a:solidFill>
                  <a:prstClr val="black">
                    <a:tint val="75000"/>
                  </a:prstClr>
                </a:solidFill>
              </a:rPr>
              <a:pPr/>
              <a:t>9/1/2022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5299124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2"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599"/>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92"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E0AB8BD-4887-499E-82F7-F6B7396AE4F0}" type="datetimeFigureOut">
              <a:rPr lang="en-US" smtClean="0">
                <a:solidFill>
                  <a:prstClr val="black">
                    <a:tint val="75000"/>
                  </a:prstClr>
                </a:solidFill>
              </a:rPr>
              <a:pPr/>
              <a:t>9/1/2022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5203612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solidFill>
                  <a:prstClr val="black">
                    <a:tint val="75000"/>
                  </a:prstClr>
                </a:solidFill>
              </a:rPr>
              <a:pPr/>
              <a:t>9/1/2022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9637459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4" y="365125"/>
            <a:ext cx="2628901"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4" y="365125"/>
            <a:ext cx="7734301"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solidFill>
                  <a:prstClr val="black">
                    <a:tint val="75000"/>
                  </a:prstClr>
                </a:solidFill>
              </a:rPr>
              <a:pPr/>
              <a:t>9/1/2022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4252849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502"/>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9/1/2022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5097066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9/1/2022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389525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77"/>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9/1/2022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499718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9/1/2022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77302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E0AB8BD-4887-499E-82F7-F6B7396AE4F0}" type="datetimeFigureOut">
              <a:rPr lang="en-US" smtClean="0"/>
              <a:t>9/1/2022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60193475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41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41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437787-ABDE-4B58-801A-A862F3F1E997}" type="datetimeFigureOut">
              <a:rPr lang="en-US" smtClean="0">
                <a:solidFill>
                  <a:prstClr val="black">
                    <a:tint val="75000"/>
                  </a:prstClr>
                </a:solidFill>
              </a:rPr>
              <a:pPr/>
              <a:t>9/1/2022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1714529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437787-ABDE-4B58-801A-A862F3F1E997}" type="datetimeFigureOut">
              <a:rPr lang="en-US" smtClean="0">
                <a:solidFill>
                  <a:prstClr val="black">
                    <a:tint val="75000"/>
                  </a:prstClr>
                </a:solidFill>
              </a:rPr>
              <a:pPr/>
              <a:t>9/1/2022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9651981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437787-ABDE-4B58-801A-A862F3F1E997}" type="datetimeFigureOut">
              <a:rPr lang="en-US" smtClean="0">
                <a:solidFill>
                  <a:prstClr val="black">
                    <a:tint val="75000"/>
                  </a:prstClr>
                </a:solidFill>
              </a:rPr>
              <a:pPr/>
              <a:t>9/1/2022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355968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12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9/1/2022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659069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9/1/2022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1180016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9/1/2022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4421603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715"/>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715"/>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9/1/2022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69156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93"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93"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3"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E0AB8BD-4887-499E-82F7-F6B7396AE4F0}" type="datetimeFigureOut">
              <a:rPr lang="en-US" smtClean="0"/>
              <a:t>9/1/2022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1854293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E0AB8BD-4887-499E-82F7-F6B7396AE4F0}" type="datetimeFigureOut">
              <a:rPr lang="en-US" smtClean="0"/>
              <a:t>9/1/2022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522303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0AB8BD-4887-499E-82F7-F6B7396AE4F0}" type="datetimeFigureOut">
              <a:rPr lang="en-US" smtClean="0"/>
              <a:t>9/1/2022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407916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2"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599"/>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92"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E0AB8BD-4887-499E-82F7-F6B7396AE4F0}" type="datetimeFigureOut">
              <a:rPr lang="en-US" smtClean="0"/>
              <a:t>9/1/2022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154287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2"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599"/>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92"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E0AB8BD-4887-499E-82F7-F6B7396AE4F0}" type="datetimeFigureOut">
              <a:rPr lang="en-US" smtClean="0"/>
              <a:t>9/1/2022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511818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52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0AB8BD-4887-499E-82F7-F6B7396AE4F0}" type="datetimeFigureOut">
              <a:rPr lang="en-US" smtClean="0"/>
              <a:t>9/1/2022</a:t>
            </a:fld>
            <a:endParaRPr lang="en-US"/>
          </a:p>
        </p:txBody>
      </p:sp>
      <p:sp>
        <p:nvSpPr>
          <p:cNvPr id="5" name="Footer Placeholder 4"/>
          <p:cNvSpPr>
            <a:spLocks noGrp="1"/>
          </p:cNvSpPr>
          <p:nvPr>
            <p:ph type="ftr" sz="quarter" idx="3"/>
          </p:nvPr>
        </p:nvSpPr>
        <p:spPr>
          <a:xfrm>
            <a:off x="4038600" y="635652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524"/>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29123C-F37A-4371-B19B-6F67DE8AE216}" type="slidenum">
              <a:rPr lang="en-US" smtClean="0"/>
              <a:t>‹#›</a:t>
            </a:fld>
            <a:endParaRPr lang="en-US"/>
          </a:p>
        </p:txBody>
      </p:sp>
    </p:spTree>
    <p:extLst>
      <p:ext uri="{BB962C8B-B14F-4D97-AF65-F5344CB8AC3E}">
        <p14:creationId xmlns:p14="http://schemas.microsoft.com/office/powerpoint/2010/main" val="15613549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600206"/>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defRPr>
            </a:lvl1pPr>
          </a:lstStyle>
          <a:p>
            <a:pPr fontAlgn="base">
              <a:spcBef>
                <a:spcPct val="0"/>
              </a:spcBef>
              <a:spcAft>
                <a:spcPct val="0"/>
              </a:spcAft>
            </a:pPr>
            <a:endParaRPr 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defRPr>
            </a:lvl1pPr>
          </a:lstStyle>
          <a:p>
            <a:pPr fontAlgn="base">
              <a:spcBef>
                <a:spcPct val="0"/>
              </a:spcBef>
              <a:spcAft>
                <a:spcPct val="0"/>
              </a:spcAft>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defRPr>
            </a:lvl1pPr>
          </a:lstStyle>
          <a:p>
            <a:pPr fontAlgn="base">
              <a:spcBef>
                <a:spcPct val="0"/>
              </a:spcBef>
              <a:spcAft>
                <a:spcPct val="0"/>
              </a:spcAft>
            </a:pPr>
            <a:fld id="{17506DB6-575F-4224-92C8-95F30F92976D}" type="slidenum">
              <a:rPr lang="en-US" smtClean="0">
                <a:solidFill>
                  <a:srgbClr val="000000"/>
                </a:solidFill>
              </a:rPr>
              <a:pPr fontAlgn="base">
                <a:spcBef>
                  <a:spcPct val="0"/>
                </a:spcBef>
                <a:spcAft>
                  <a:spcPct val="0"/>
                </a:spcAft>
              </a:pPr>
              <a:t>‹#›</a:t>
            </a:fld>
            <a:endParaRPr lang="en-US">
              <a:solidFill>
                <a:srgbClr val="000000"/>
              </a:solidFill>
            </a:endParaRPr>
          </a:p>
        </p:txBody>
      </p:sp>
    </p:spTree>
    <p:extLst>
      <p:ext uri="{BB962C8B-B14F-4D97-AF65-F5344CB8AC3E}">
        <p14:creationId xmlns:p14="http://schemas.microsoft.com/office/powerpoint/2010/main" val="1725046753"/>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929" r:id="rId8"/>
    <p:sldLayoutId id="2147483765" r:id="rId9"/>
    <p:sldLayoutId id="2147483766" r:id="rId10"/>
    <p:sldLayoutId id="2147483767" r:id="rId11"/>
    <p:sldLayoutId id="2147483768" r:id="rId12"/>
    <p:sldLayoutId id="2147483769"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VNI-Times" pitchFamily="2" charset="0"/>
        </a:defRPr>
      </a:lvl2pPr>
      <a:lvl3pPr algn="ctr" rtl="0" fontAlgn="base">
        <a:spcBef>
          <a:spcPct val="0"/>
        </a:spcBef>
        <a:spcAft>
          <a:spcPct val="0"/>
        </a:spcAft>
        <a:defRPr sz="4400">
          <a:solidFill>
            <a:schemeClr val="tx2"/>
          </a:solidFill>
          <a:latin typeface="VNI-Times" pitchFamily="2" charset="0"/>
        </a:defRPr>
      </a:lvl3pPr>
      <a:lvl4pPr algn="ctr" rtl="0" fontAlgn="base">
        <a:spcBef>
          <a:spcPct val="0"/>
        </a:spcBef>
        <a:spcAft>
          <a:spcPct val="0"/>
        </a:spcAft>
        <a:defRPr sz="4400">
          <a:solidFill>
            <a:schemeClr val="tx2"/>
          </a:solidFill>
          <a:latin typeface="VNI-Times" pitchFamily="2" charset="0"/>
        </a:defRPr>
      </a:lvl4pPr>
      <a:lvl5pPr algn="ctr" rtl="0" fontAlgn="base">
        <a:spcBef>
          <a:spcPct val="0"/>
        </a:spcBef>
        <a:spcAft>
          <a:spcPct val="0"/>
        </a:spcAft>
        <a:defRPr sz="4400">
          <a:solidFill>
            <a:schemeClr val="tx2"/>
          </a:solidFill>
          <a:latin typeface="VNI-Times" pitchFamily="2" charset="0"/>
        </a:defRPr>
      </a:lvl5pPr>
      <a:lvl6pPr marL="457200" algn="ctr" rtl="0" fontAlgn="base">
        <a:spcBef>
          <a:spcPct val="0"/>
        </a:spcBef>
        <a:spcAft>
          <a:spcPct val="0"/>
        </a:spcAft>
        <a:defRPr sz="4400">
          <a:solidFill>
            <a:schemeClr val="tx2"/>
          </a:solidFill>
          <a:latin typeface="VNI-Times" pitchFamily="2" charset="0"/>
        </a:defRPr>
      </a:lvl6pPr>
      <a:lvl7pPr marL="914400" algn="ctr" rtl="0" fontAlgn="base">
        <a:spcBef>
          <a:spcPct val="0"/>
        </a:spcBef>
        <a:spcAft>
          <a:spcPct val="0"/>
        </a:spcAft>
        <a:defRPr sz="4400">
          <a:solidFill>
            <a:schemeClr val="tx2"/>
          </a:solidFill>
          <a:latin typeface="VNI-Times" pitchFamily="2" charset="0"/>
        </a:defRPr>
      </a:lvl7pPr>
      <a:lvl8pPr marL="1371600" algn="ctr" rtl="0" fontAlgn="base">
        <a:spcBef>
          <a:spcPct val="0"/>
        </a:spcBef>
        <a:spcAft>
          <a:spcPct val="0"/>
        </a:spcAft>
        <a:defRPr sz="4400">
          <a:solidFill>
            <a:schemeClr val="tx2"/>
          </a:solidFill>
          <a:latin typeface="VNI-Times" pitchFamily="2" charset="0"/>
        </a:defRPr>
      </a:lvl8pPr>
      <a:lvl9pPr marL="1828800" algn="ctr" rtl="0" fontAlgn="base">
        <a:spcBef>
          <a:spcPct val="0"/>
        </a:spcBef>
        <a:spcAft>
          <a:spcPct val="0"/>
        </a:spcAft>
        <a:defRPr sz="4400">
          <a:solidFill>
            <a:schemeClr val="tx2"/>
          </a:solidFill>
          <a:latin typeface="VNI-Times" pitchFamily="2"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52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0AB8BD-4887-499E-82F7-F6B7396AE4F0}" type="datetimeFigureOut">
              <a:rPr lang="en-US" smtClean="0">
                <a:solidFill>
                  <a:prstClr val="black">
                    <a:tint val="75000"/>
                  </a:prstClr>
                </a:solidFill>
              </a:rPr>
              <a:pPr/>
              <a:t>9/1/2022</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52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524"/>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19412036"/>
      </p:ext>
    </p:extLst>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38" r:id="rId5"/>
    <p:sldLayoutId id="2147483839" r:id="rId6"/>
    <p:sldLayoutId id="2147483840" r:id="rId7"/>
    <p:sldLayoutId id="2147483841" r:id="rId8"/>
    <p:sldLayoutId id="2147483842" r:id="rId9"/>
    <p:sldLayoutId id="2147483843" r:id="rId10"/>
    <p:sldLayoutId id="214748384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42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437787-ABDE-4B58-801A-A862F3F1E997}" type="datetimeFigureOut">
              <a:rPr lang="en-US" smtClean="0">
                <a:solidFill>
                  <a:prstClr val="black">
                    <a:tint val="75000"/>
                  </a:prstClr>
                </a:solidFill>
              </a:rPr>
              <a:pPr/>
              <a:t>9/1/2022</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427"/>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427"/>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54158873"/>
      </p:ext>
    </p:extLst>
  </p:cSld>
  <p:clrMap bg1="lt1" tx1="dk1" bg2="lt2" tx2="dk2" accent1="accent1" accent2="accent2" accent3="accent3" accent4="accent4" accent5="accent5" accent6="accent6" hlink="hlink" folHlink="folHlink"/>
  <p:sldLayoutIdLst>
    <p:sldLayoutId id="2147483846"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wmf"/></Relationships>
</file>

<file path=ppt/slides/_rels/slide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image" Target="../media/image11.gif"/><Relationship Id="rId7" Type="http://schemas.openxmlformats.org/officeDocument/2006/relationships/image" Target="../media/image14.wmf"/><Relationship Id="rId12" Type="http://schemas.openxmlformats.org/officeDocument/2006/relationships/image" Target="../media/image18.gif"/><Relationship Id="rId2" Type="http://schemas.openxmlformats.org/officeDocument/2006/relationships/image" Target="../media/image10.wmf"/><Relationship Id="rId1" Type="http://schemas.openxmlformats.org/officeDocument/2006/relationships/slideLayout" Target="../slideLayouts/slideLayout12.xml"/><Relationship Id="rId6" Type="http://schemas.openxmlformats.org/officeDocument/2006/relationships/hyperlink" Target="../../Hoa%208%20-%20Bai%2033%20Tiet%2050%20DIEU%20CHE%20HIDRO%20-%20PHAN%20UNG%20THE.ppt" TargetMode="External"/><Relationship Id="rId11" Type="http://schemas.openxmlformats.org/officeDocument/2006/relationships/image" Target="../media/image17.wmf"/><Relationship Id="rId5" Type="http://schemas.openxmlformats.org/officeDocument/2006/relationships/image" Target="../media/image13.wmf"/><Relationship Id="rId10" Type="http://schemas.openxmlformats.org/officeDocument/2006/relationships/image" Target="../media/image16.wmf"/><Relationship Id="rId4" Type="http://schemas.openxmlformats.org/officeDocument/2006/relationships/image" Target="../media/image12.gif"/><Relationship Id="rId9" Type="http://schemas.openxmlformats.org/officeDocument/2006/relationships/slide" Target="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WordArt 4"/>
          <p:cNvSpPr>
            <a:spLocks noChangeArrowheads="1" noChangeShapeType="1" noTextEdit="1"/>
          </p:cNvSpPr>
          <p:nvPr/>
        </p:nvSpPr>
        <p:spPr bwMode="auto">
          <a:xfrm>
            <a:off x="3181350" y="1428750"/>
            <a:ext cx="5715000" cy="1485900"/>
          </a:xfrm>
          <a:prstGeom prst="rect">
            <a:avLst/>
          </a:prstGeom>
        </p:spPr>
        <p:txBody>
          <a:bodyPr wrap="none" fromWordArt="1">
            <a:prstTxWarp prst="textDeflate">
              <a:avLst>
                <a:gd name="adj" fmla="val 18750"/>
              </a:avLst>
            </a:prstTxWarp>
          </a:bodyPr>
          <a:lstStyle/>
          <a:p>
            <a:pPr algn="ctr"/>
            <a:r>
              <a:rPr lang="en-US" sz="2100" kern="10" dirty="0" err="1">
                <a:ln w="19050">
                  <a:solidFill>
                    <a:srgbClr val="99CCFF"/>
                  </a:solidFill>
                  <a:round/>
                  <a:headEnd/>
                  <a:tailEnd/>
                </a:ln>
                <a:effectLst>
                  <a:outerShdw dist="35921" dir="2700000" algn="ctr" rotWithShape="0">
                    <a:srgbClr val="990000"/>
                  </a:outerShdw>
                </a:effectLst>
                <a:cs typeface="Times New Roman" panose="02020603050405020304" pitchFamily="18" charset="0"/>
              </a:rPr>
              <a:t>Bài</a:t>
            </a:r>
            <a:r>
              <a:rPr lang="en-US" sz="2100" kern="10" dirty="0">
                <a:ln w="19050">
                  <a:solidFill>
                    <a:srgbClr val="99CCFF"/>
                  </a:solidFill>
                  <a:round/>
                  <a:headEnd/>
                  <a:tailEnd/>
                </a:ln>
                <a:effectLst>
                  <a:outerShdw dist="35921" dir="2700000" algn="ctr" rotWithShape="0">
                    <a:srgbClr val="990000"/>
                  </a:outerShdw>
                </a:effectLst>
                <a:cs typeface="Times New Roman" panose="02020603050405020304" pitchFamily="18" charset="0"/>
              </a:rPr>
              <a:t> </a:t>
            </a:r>
            <a:r>
              <a:rPr lang="en-US" sz="2100" kern="10" dirty="0" err="1">
                <a:ln w="19050">
                  <a:solidFill>
                    <a:srgbClr val="99CCFF"/>
                  </a:solidFill>
                  <a:round/>
                  <a:headEnd/>
                  <a:tailEnd/>
                </a:ln>
                <a:effectLst>
                  <a:outerShdw dist="35921" dir="2700000" algn="ctr" rotWithShape="0">
                    <a:srgbClr val="990000"/>
                  </a:outerShdw>
                </a:effectLst>
                <a:cs typeface="Times New Roman" panose="02020603050405020304" pitchFamily="18" charset="0"/>
              </a:rPr>
              <a:t>giảng</a:t>
            </a:r>
            <a:r>
              <a:rPr lang="en-US" sz="2100" kern="10" dirty="0">
                <a:ln w="19050">
                  <a:solidFill>
                    <a:srgbClr val="99CCFF"/>
                  </a:solidFill>
                  <a:round/>
                  <a:headEnd/>
                  <a:tailEnd/>
                </a:ln>
                <a:effectLst>
                  <a:outerShdw dist="35921" dir="2700000" algn="ctr" rotWithShape="0">
                    <a:srgbClr val="990000"/>
                  </a:outerShdw>
                </a:effectLst>
                <a:cs typeface="Times New Roman" panose="02020603050405020304" pitchFamily="18" charset="0"/>
              </a:rPr>
              <a:t> </a:t>
            </a:r>
            <a:r>
              <a:rPr lang="en-US" sz="2100" kern="10" dirty="0" err="1">
                <a:ln w="19050">
                  <a:solidFill>
                    <a:srgbClr val="99CCFF"/>
                  </a:solidFill>
                  <a:round/>
                  <a:headEnd/>
                  <a:tailEnd/>
                </a:ln>
                <a:effectLst>
                  <a:outerShdw dist="35921" dir="2700000" algn="ctr" rotWithShape="0">
                    <a:srgbClr val="990000"/>
                  </a:outerShdw>
                </a:effectLst>
                <a:cs typeface="Times New Roman" panose="02020603050405020304" pitchFamily="18" charset="0"/>
              </a:rPr>
              <a:t>trực</a:t>
            </a:r>
            <a:r>
              <a:rPr lang="en-US" sz="2100" kern="10" dirty="0">
                <a:ln w="19050">
                  <a:solidFill>
                    <a:srgbClr val="99CCFF"/>
                  </a:solidFill>
                  <a:round/>
                  <a:headEnd/>
                  <a:tailEnd/>
                </a:ln>
                <a:effectLst>
                  <a:outerShdw dist="35921" dir="2700000" algn="ctr" rotWithShape="0">
                    <a:srgbClr val="990000"/>
                  </a:outerShdw>
                </a:effectLst>
                <a:cs typeface="Times New Roman" panose="02020603050405020304" pitchFamily="18" charset="0"/>
              </a:rPr>
              <a:t> </a:t>
            </a:r>
            <a:r>
              <a:rPr lang="en-US" sz="2100" kern="10" dirty="0" err="1">
                <a:ln w="19050">
                  <a:solidFill>
                    <a:srgbClr val="99CCFF"/>
                  </a:solidFill>
                  <a:round/>
                  <a:headEnd/>
                  <a:tailEnd/>
                </a:ln>
                <a:effectLst>
                  <a:outerShdw dist="35921" dir="2700000" algn="ctr" rotWithShape="0">
                    <a:srgbClr val="990000"/>
                  </a:outerShdw>
                </a:effectLst>
                <a:cs typeface="Times New Roman" panose="02020603050405020304" pitchFamily="18" charset="0"/>
              </a:rPr>
              <a:t>tuyến</a:t>
            </a:r>
            <a:endParaRPr lang="en-US" sz="2100" kern="10" dirty="0">
              <a:ln w="19050">
                <a:solidFill>
                  <a:srgbClr val="99CCFF"/>
                </a:solidFill>
                <a:round/>
                <a:headEnd/>
                <a:tailEnd/>
              </a:ln>
              <a:effectLst>
                <a:outerShdw dist="35921" dir="2700000" algn="ctr" rotWithShape="0">
                  <a:srgbClr val="990000"/>
                </a:outerShdw>
              </a:effectLst>
              <a:cs typeface="Times New Roman" panose="02020603050405020304" pitchFamily="18" charset="0"/>
            </a:endParaRPr>
          </a:p>
          <a:p>
            <a:pPr algn="ctr"/>
            <a:r>
              <a:rPr lang="en-US" sz="2100" kern="10" dirty="0" err="1" smtClean="0">
                <a:ln w="19050">
                  <a:solidFill>
                    <a:srgbClr val="99CCFF"/>
                  </a:solidFill>
                  <a:round/>
                  <a:headEnd/>
                  <a:tailEnd/>
                </a:ln>
                <a:effectLst>
                  <a:outerShdw dist="35921" dir="2700000" algn="ctr" rotWithShape="0">
                    <a:srgbClr val="990000"/>
                  </a:outerShdw>
                </a:effectLst>
                <a:cs typeface="Times New Roman" panose="02020603050405020304" pitchFamily="18" charset="0"/>
              </a:rPr>
              <a:t>Tiếng</a:t>
            </a:r>
            <a:r>
              <a:rPr lang="en-US" sz="2100" kern="10" dirty="0" smtClean="0">
                <a:ln w="19050">
                  <a:solidFill>
                    <a:srgbClr val="99CCFF"/>
                  </a:solidFill>
                  <a:round/>
                  <a:headEnd/>
                  <a:tailEnd/>
                </a:ln>
                <a:effectLst>
                  <a:outerShdw dist="35921" dir="2700000" algn="ctr" rotWithShape="0">
                    <a:srgbClr val="990000"/>
                  </a:outerShdw>
                </a:effectLst>
                <a:cs typeface="Times New Roman" panose="02020603050405020304" pitchFamily="18" charset="0"/>
              </a:rPr>
              <a:t> </a:t>
            </a:r>
            <a:r>
              <a:rPr lang="en-US" sz="2100" kern="10" dirty="0" err="1" smtClean="0">
                <a:ln w="19050">
                  <a:solidFill>
                    <a:srgbClr val="99CCFF"/>
                  </a:solidFill>
                  <a:round/>
                  <a:headEnd/>
                  <a:tailEnd/>
                </a:ln>
                <a:effectLst>
                  <a:outerShdw dist="35921" dir="2700000" algn="ctr" rotWithShape="0">
                    <a:srgbClr val="990000"/>
                  </a:outerShdw>
                </a:effectLst>
                <a:cs typeface="Times New Roman" panose="02020603050405020304" pitchFamily="18" charset="0"/>
              </a:rPr>
              <a:t>Việt</a:t>
            </a:r>
            <a:r>
              <a:rPr lang="en-US" sz="2100" kern="10" dirty="0" smtClean="0">
                <a:ln w="19050">
                  <a:solidFill>
                    <a:srgbClr val="99CCFF"/>
                  </a:solidFill>
                  <a:round/>
                  <a:headEnd/>
                  <a:tailEnd/>
                </a:ln>
                <a:effectLst>
                  <a:outerShdw dist="35921" dir="2700000" algn="ctr" rotWithShape="0">
                    <a:srgbClr val="990000"/>
                  </a:outerShdw>
                </a:effectLst>
                <a:cs typeface="Times New Roman" panose="02020603050405020304" pitchFamily="18" charset="0"/>
              </a:rPr>
              <a:t>* </a:t>
            </a:r>
            <a:r>
              <a:rPr lang="en-US" sz="2100" kern="10" dirty="0" err="1">
                <a:ln w="19050">
                  <a:solidFill>
                    <a:srgbClr val="99CCFF"/>
                  </a:solidFill>
                  <a:round/>
                  <a:headEnd/>
                  <a:tailEnd/>
                </a:ln>
                <a:effectLst>
                  <a:outerShdw dist="35921" dir="2700000" algn="ctr" rotWithShape="0">
                    <a:srgbClr val="990000"/>
                  </a:outerShdw>
                </a:effectLst>
                <a:cs typeface="Times New Roman" panose="02020603050405020304" pitchFamily="18" charset="0"/>
              </a:rPr>
              <a:t>Lớp</a:t>
            </a:r>
            <a:r>
              <a:rPr lang="en-US" sz="2100" kern="10" dirty="0">
                <a:ln w="19050">
                  <a:solidFill>
                    <a:srgbClr val="99CCFF"/>
                  </a:solidFill>
                  <a:round/>
                  <a:headEnd/>
                  <a:tailEnd/>
                </a:ln>
                <a:effectLst>
                  <a:outerShdw dist="35921" dir="2700000" algn="ctr" rotWithShape="0">
                    <a:srgbClr val="990000"/>
                  </a:outerShdw>
                </a:effectLst>
                <a:cs typeface="Times New Roman" panose="02020603050405020304" pitchFamily="18" charset="0"/>
              </a:rPr>
              <a:t> 3</a:t>
            </a:r>
          </a:p>
        </p:txBody>
      </p:sp>
      <p:pic>
        <p:nvPicPr>
          <p:cNvPr id="33795" name="Picture 5" descr="A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8600" y="5314950"/>
            <a:ext cx="44577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6" name="Picture 6" descr="BD20530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3871914"/>
            <a:ext cx="1314450" cy="2128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WordArt 7"/>
          <p:cNvSpPr>
            <a:spLocks noTextEdit="1"/>
          </p:cNvSpPr>
          <p:nvPr/>
        </p:nvSpPr>
        <p:spPr bwMode="auto">
          <a:xfrm>
            <a:off x="3524250" y="914400"/>
            <a:ext cx="5314950" cy="685800"/>
          </a:xfrm>
          <a:prstGeom prst="rect">
            <a:avLst/>
          </a:prstGeom>
        </p:spPr>
        <p:txBody>
          <a:bodyPr wrap="none" fromWordArt="1">
            <a:prstTxWarp prst="textPlain">
              <a:avLst>
                <a:gd name="adj" fmla="val 50000"/>
              </a:avLst>
            </a:prstTxWarp>
          </a:bodyPr>
          <a:lstStyle/>
          <a:p>
            <a:pPr algn="ctr" eaLnBrk="1" hangingPunct="1">
              <a:defRPr/>
            </a:pPr>
            <a:r>
              <a:rPr lang="vi-VN" sz="2025" b="1" kern="1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rPr>
              <a:t>PHÒNG GIÁO DỤC VÀ ĐÀO TẠO </a:t>
            </a:r>
            <a:r>
              <a:rPr lang="en-US" sz="2025" b="1" kern="1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rPr>
              <a:t>QUẬN LONG BIÊN</a:t>
            </a:r>
            <a:endParaRPr lang="vi-VN" sz="2025" b="1" kern="1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endParaRPr>
          </a:p>
          <a:p>
            <a:pPr algn="ctr" eaLnBrk="1" hangingPunct="1">
              <a:defRPr/>
            </a:pPr>
            <a:r>
              <a:rPr lang="vi-VN" sz="2025" b="1" kern="1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rPr>
              <a:t>TRƯỜNG TIỂU HỌC </a:t>
            </a:r>
            <a:r>
              <a:rPr lang="en-US" sz="2025" b="1" kern="1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rPr>
              <a:t>ÁI MỘ A</a:t>
            </a:r>
          </a:p>
        </p:txBody>
      </p:sp>
      <p:sp>
        <p:nvSpPr>
          <p:cNvPr id="33798" name="Text Box 12"/>
          <p:cNvSpPr txBox="1">
            <a:spLocks noChangeArrowheads="1"/>
          </p:cNvSpPr>
          <p:nvPr/>
        </p:nvSpPr>
        <p:spPr bwMode="auto">
          <a:xfrm>
            <a:off x="3581400" y="4800601"/>
            <a:ext cx="53149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algn="ctr" eaLnBrk="1" hangingPunct="1">
              <a:lnSpc>
                <a:spcPct val="100000"/>
              </a:lnSpc>
              <a:spcBef>
                <a:spcPct val="50000"/>
              </a:spcBef>
              <a:buClrTx/>
              <a:buFontTx/>
              <a:buNone/>
            </a:pPr>
            <a:r>
              <a:rPr lang="en-US" altLang="en-US" sz="2400" b="1">
                <a:latin typeface="Times New Roman" panose="02020603050405020304" pitchFamily="18" charset="0"/>
                <a:cs typeface="Times New Roman" panose="02020603050405020304" pitchFamily="18" charset="0"/>
              </a:rPr>
              <a:t>Giáo viên: Nguyễn Thị Thu Lan</a:t>
            </a:r>
          </a:p>
        </p:txBody>
      </p:sp>
      <p:pic>
        <p:nvPicPr>
          <p:cNvPr id="33799" name="Picture 4" descr="POINSET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7001" y="857250"/>
            <a:ext cx="669925"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0" name="Picture 4" descr="POINSET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5400000">
            <a:off x="8928894" y="889794"/>
            <a:ext cx="62865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Notched Right Arrow 15"/>
          <p:cNvSpPr/>
          <p:nvPr/>
        </p:nvSpPr>
        <p:spPr>
          <a:xfrm>
            <a:off x="8153400" y="5143500"/>
            <a:ext cx="971550" cy="457200"/>
          </a:xfrm>
          <a:prstGeom prst="notch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300"/>
          </a:p>
        </p:txBody>
      </p:sp>
      <p:pic>
        <p:nvPicPr>
          <p:cNvPr id="13"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65500" y="857250"/>
            <a:ext cx="3300412"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212638" y="868363"/>
            <a:ext cx="363855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4" name="Picture 18" descr="BD20530_"/>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210550" y="5029200"/>
            <a:ext cx="1314450"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805" name="Rectangle 14"/>
          <p:cNvSpPr>
            <a:spLocks noChangeArrowheads="1"/>
          </p:cNvSpPr>
          <p:nvPr/>
        </p:nvSpPr>
        <p:spPr bwMode="auto">
          <a:xfrm>
            <a:off x="2838450" y="3370263"/>
            <a:ext cx="65151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algn="ctr" eaLnBrk="1" hangingPunct="1">
              <a:lnSpc>
                <a:spcPct val="100000"/>
              </a:lnSpc>
              <a:spcBef>
                <a:spcPct val="0"/>
              </a:spcBef>
              <a:buClrTx/>
              <a:buFontTx/>
              <a:buNone/>
            </a:pPr>
            <a:r>
              <a:rPr lang="en-US" altLang="en-US" sz="3000" b="1" dirty="0" smtClean="0">
                <a:solidFill>
                  <a:srgbClr val="FF0000"/>
                </a:solidFill>
                <a:latin typeface="Arial" panose="020B0604020202020204" pitchFamily="34" charset="0"/>
                <a:cs typeface="Arial" panose="020B0604020202020204" pitchFamily="34" charset="0"/>
              </a:rPr>
              <a:t>ÔN TẬP CUỐI HỌC KÌ I </a:t>
            </a:r>
          </a:p>
          <a:p>
            <a:pPr algn="ctr" eaLnBrk="1" hangingPunct="1">
              <a:lnSpc>
                <a:spcPct val="100000"/>
              </a:lnSpc>
              <a:spcBef>
                <a:spcPct val="0"/>
              </a:spcBef>
              <a:buClrTx/>
              <a:buFontTx/>
              <a:buNone/>
            </a:pPr>
            <a:r>
              <a:rPr lang="en-US" altLang="en-US" sz="3000" b="1" dirty="0" smtClean="0">
                <a:solidFill>
                  <a:srgbClr val="FF0000"/>
                </a:solidFill>
                <a:latin typeface="Arial" panose="020B0604020202020204" pitchFamily="34" charset="0"/>
                <a:cs typeface="Arial" panose="020B0604020202020204" pitchFamily="34" charset="0"/>
              </a:rPr>
              <a:t>(TIẾT 6 </a:t>
            </a:r>
            <a:r>
              <a:rPr lang="en-US" altLang="en-US" sz="3000" b="1" dirty="0" smtClean="0">
                <a:solidFill>
                  <a:srgbClr val="FF0000"/>
                </a:solidFill>
                <a:latin typeface="Arial" panose="020B0604020202020204" pitchFamily="34" charset="0"/>
                <a:cs typeface="Arial" panose="020B0604020202020204" pitchFamily="34" charset="0"/>
              </a:rPr>
              <a:t>)</a:t>
            </a:r>
            <a:endParaRPr lang="en-US" altLang="en-US" sz="3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22645981"/>
      </p:ext>
    </p:extLst>
  </p:cSld>
  <p:clrMapOvr>
    <a:masterClrMapping/>
  </p:clrMapOvr>
  <p:transition advClick="0">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afterEffect">
                                  <p:stCondLst>
                                    <p:cond delay="0"/>
                                  </p:stCondLst>
                                  <p:childTnLst>
                                    <p:set>
                                      <p:cBhvr>
                                        <p:cTn id="6" dur="1" fill="hold">
                                          <p:stCondLst>
                                            <p:cond delay="0"/>
                                          </p:stCondLst>
                                        </p:cTn>
                                        <p:tgtEl>
                                          <p:spTgt spid="49156"/>
                                        </p:tgtEl>
                                        <p:attrNameLst>
                                          <p:attrName>style.visibility</p:attrName>
                                        </p:attrNameLst>
                                      </p:cBhvr>
                                      <p:to>
                                        <p:strVal val="visible"/>
                                      </p:to>
                                    </p:set>
                                    <p:anim calcmode="lin" valueType="num">
                                      <p:cBhvr>
                                        <p:cTn id="7" dur="500" fill="hold"/>
                                        <p:tgtEl>
                                          <p:spTgt spid="49156"/>
                                        </p:tgtEl>
                                        <p:attrNameLst>
                                          <p:attrName>ppt_w</p:attrName>
                                        </p:attrNameLst>
                                      </p:cBhvr>
                                      <p:tavLst>
                                        <p:tav tm="0">
                                          <p:val>
                                            <p:fltVal val="0"/>
                                          </p:val>
                                        </p:tav>
                                        <p:tav tm="100000">
                                          <p:val>
                                            <p:strVal val="#ppt_w"/>
                                          </p:val>
                                        </p:tav>
                                      </p:tavLst>
                                    </p:anim>
                                    <p:anim calcmode="lin" valueType="num">
                                      <p:cBhvr>
                                        <p:cTn id="8" dur="500" fill="hold"/>
                                        <p:tgtEl>
                                          <p:spTgt spid="49156"/>
                                        </p:tgtEl>
                                        <p:attrNameLst>
                                          <p:attrName>ppt_h</p:attrName>
                                        </p:attrNameLst>
                                      </p:cBhvr>
                                      <p:tavLst>
                                        <p:tav tm="0">
                                          <p:val>
                                            <p:fltVal val="0"/>
                                          </p:val>
                                        </p:tav>
                                        <p:tav tm="100000">
                                          <p:val>
                                            <p:strVal val="#ppt_h"/>
                                          </p:val>
                                        </p:tav>
                                      </p:tavLst>
                                    </p:anim>
                                  </p:childTnLst>
                                </p:cTn>
                              </p:par>
                              <p:par>
                                <p:cTn id="9" presetID="63" presetClass="path" presetSubtype="0" accel="50000" decel="50000" fill="hold" nodeType="withEffect">
                                  <p:stCondLst>
                                    <p:cond delay="0"/>
                                  </p:stCondLst>
                                  <p:childTnLst>
                                    <p:animMotion origin="layout" path="M -0.01458 -1.96532E-6 L 0.49167 -1.96532E-6 " pathEditMode="relative" rAng="0" ptsTypes="AA">
                                      <p:cBhvr>
                                        <p:cTn id="10" dur="2000" spd="-100000" fill="hold"/>
                                        <p:tgtEl>
                                          <p:spTgt spid="13"/>
                                        </p:tgtEl>
                                        <p:attrNameLst>
                                          <p:attrName>ppt_x</p:attrName>
                                          <p:attrName>ppt_y</p:attrName>
                                        </p:attrNameLst>
                                      </p:cBhvr>
                                      <p:rCtr x="25313" y="0"/>
                                    </p:animMotion>
                                  </p:childTnLst>
                                </p:cTn>
                              </p:par>
                              <p:par>
                                <p:cTn id="11" presetID="35" presetClass="path" presetSubtype="0" accel="50000" decel="50000" fill="hold" nodeType="withEffect">
                                  <p:stCondLst>
                                    <p:cond delay="0"/>
                                  </p:stCondLst>
                                  <p:childTnLst>
                                    <p:animMotion origin="layout" path="M -2.77778E-6 -2.89017E-6 L -0.53507 -0.00208 " pathEditMode="relative" rAng="0" ptsTypes="AA">
                                      <p:cBhvr>
                                        <p:cTn id="12" dur="2000" spd="-100000" fill="hold"/>
                                        <p:tgtEl>
                                          <p:spTgt spid="14"/>
                                        </p:tgtEl>
                                        <p:attrNameLst>
                                          <p:attrName>ppt_x</p:attrName>
                                          <p:attrName>ppt_y</p:attrName>
                                        </p:attrNameLst>
                                      </p:cBhvr>
                                      <p:rCtr x="-26753" y="-11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5" name="Rectangle 4"/>
          <p:cNvSpPr/>
          <p:nvPr/>
        </p:nvSpPr>
        <p:spPr>
          <a:xfrm>
            <a:off x="2328554" y="241042"/>
            <a:ext cx="7767712" cy="1200329"/>
          </a:xfrm>
          <a:prstGeom prst="rect">
            <a:avLst/>
          </a:prstGeom>
          <a:noFill/>
        </p:spPr>
        <p:txBody>
          <a:bodyPr wrap="square" lIns="91440" tIns="45720" rIns="91440" bIns="45720">
            <a:spAutoFit/>
          </a:bodyPr>
          <a:lstStyle/>
          <a:p>
            <a:pPr algn="ctr"/>
            <a:r>
              <a:rPr lang="en-US" sz="3600" b="1" dirty="0" err="1" smtClean="0">
                <a:ln w="0"/>
                <a:solidFill>
                  <a:srgbClr val="002060"/>
                </a:solidFill>
                <a:latin typeface="Times New Roman" pitchFamily="18" charset="0"/>
                <a:cs typeface="Times New Roman" pitchFamily="18" charset="0"/>
              </a:rPr>
              <a:t>Thứ</a:t>
            </a:r>
            <a:r>
              <a:rPr lang="en-US" sz="3600" b="1" dirty="0" smtClean="0">
                <a:ln w="0"/>
                <a:solidFill>
                  <a:srgbClr val="002060"/>
                </a:solidFill>
                <a:latin typeface="Times New Roman" pitchFamily="18" charset="0"/>
                <a:cs typeface="Times New Roman" pitchFamily="18" charset="0"/>
              </a:rPr>
              <a:t> </a:t>
            </a:r>
            <a:r>
              <a:rPr lang="en-US" sz="3600" b="1" dirty="0" err="1" smtClean="0">
                <a:ln w="0"/>
                <a:solidFill>
                  <a:srgbClr val="002060"/>
                </a:solidFill>
                <a:latin typeface="Times New Roman" pitchFamily="18" charset="0"/>
                <a:cs typeface="Times New Roman" pitchFamily="18" charset="0"/>
              </a:rPr>
              <a:t>tư</a:t>
            </a:r>
            <a:r>
              <a:rPr lang="en-US" sz="3600" b="1" dirty="0" smtClean="0">
                <a:ln w="0"/>
                <a:solidFill>
                  <a:srgbClr val="002060"/>
                </a:solidFill>
                <a:latin typeface="Times New Roman" pitchFamily="18" charset="0"/>
                <a:cs typeface="Times New Roman" pitchFamily="18" charset="0"/>
              </a:rPr>
              <a:t> </a:t>
            </a:r>
            <a:r>
              <a:rPr lang="en-US" sz="3600" b="1" dirty="0" err="1" smtClean="0">
                <a:ln w="0"/>
                <a:solidFill>
                  <a:srgbClr val="002060"/>
                </a:solidFill>
                <a:latin typeface="Times New Roman" pitchFamily="18" charset="0"/>
                <a:cs typeface="Times New Roman" pitchFamily="18" charset="0"/>
              </a:rPr>
              <a:t>ngày</a:t>
            </a:r>
            <a:r>
              <a:rPr lang="en-US" sz="3600" b="1" dirty="0" smtClean="0">
                <a:ln w="0"/>
                <a:solidFill>
                  <a:srgbClr val="002060"/>
                </a:solidFill>
                <a:latin typeface="Times New Roman" pitchFamily="18" charset="0"/>
                <a:cs typeface="Times New Roman" pitchFamily="18" charset="0"/>
              </a:rPr>
              <a:t> 12 </a:t>
            </a:r>
            <a:r>
              <a:rPr lang="en-US" sz="3600" b="1" dirty="0" err="1" smtClean="0">
                <a:ln w="0"/>
                <a:solidFill>
                  <a:srgbClr val="002060"/>
                </a:solidFill>
                <a:latin typeface="Times New Roman" pitchFamily="18" charset="0"/>
                <a:cs typeface="Times New Roman" pitchFamily="18" charset="0"/>
              </a:rPr>
              <a:t>tháng</a:t>
            </a:r>
            <a:r>
              <a:rPr lang="en-US" sz="3600" b="1" dirty="0" smtClean="0">
                <a:ln w="0"/>
                <a:solidFill>
                  <a:srgbClr val="002060"/>
                </a:solidFill>
                <a:latin typeface="Times New Roman" pitchFamily="18" charset="0"/>
                <a:cs typeface="Times New Roman" pitchFamily="18" charset="0"/>
              </a:rPr>
              <a:t> 1 </a:t>
            </a:r>
            <a:r>
              <a:rPr lang="en-US" sz="3600" b="1" dirty="0" err="1" smtClean="0">
                <a:ln w="0"/>
                <a:solidFill>
                  <a:srgbClr val="002060"/>
                </a:solidFill>
                <a:latin typeface="Times New Roman" pitchFamily="18" charset="0"/>
                <a:cs typeface="Times New Roman" pitchFamily="18" charset="0"/>
              </a:rPr>
              <a:t>năm</a:t>
            </a:r>
            <a:r>
              <a:rPr lang="en-US" sz="3600" b="1" dirty="0" smtClean="0">
                <a:ln w="0"/>
                <a:solidFill>
                  <a:srgbClr val="002060"/>
                </a:solidFill>
                <a:latin typeface="Times New Roman" pitchFamily="18" charset="0"/>
                <a:cs typeface="Times New Roman" pitchFamily="18" charset="0"/>
              </a:rPr>
              <a:t> 2022</a:t>
            </a:r>
          </a:p>
          <a:p>
            <a:pPr algn="ctr"/>
            <a:r>
              <a:rPr lang="en-US" sz="3600" b="1" dirty="0" err="1" smtClean="0">
                <a:ln w="0"/>
                <a:solidFill>
                  <a:srgbClr val="002060"/>
                </a:solidFill>
                <a:latin typeface="Times New Roman" pitchFamily="18" charset="0"/>
                <a:cs typeface="Times New Roman" pitchFamily="18" charset="0"/>
              </a:rPr>
              <a:t>Tiếng</a:t>
            </a:r>
            <a:r>
              <a:rPr lang="en-US" sz="3600" b="1" dirty="0" smtClean="0">
                <a:ln w="0"/>
                <a:solidFill>
                  <a:srgbClr val="002060"/>
                </a:solidFill>
                <a:latin typeface="Times New Roman" pitchFamily="18" charset="0"/>
                <a:cs typeface="Times New Roman" pitchFamily="18" charset="0"/>
              </a:rPr>
              <a:t> </a:t>
            </a:r>
            <a:r>
              <a:rPr lang="en-US" sz="3600" b="1" dirty="0" err="1" smtClean="0">
                <a:ln w="0"/>
                <a:solidFill>
                  <a:srgbClr val="002060"/>
                </a:solidFill>
                <a:latin typeface="Times New Roman" pitchFamily="18" charset="0"/>
                <a:cs typeface="Times New Roman" pitchFamily="18" charset="0"/>
              </a:rPr>
              <a:t>việt</a:t>
            </a:r>
            <a:endParaRPr lang="vi-VN" sz="3600" b="1" dirty="0">
              <a:ln w="0"/>
              <a:solidFill>
                <a:srgbClr val="002060"/>
              </a:solidFill>
              <a:latin typeface="Times New Roman" pitchFamily="18" charset="0"/>
              <a:cs typeface="Times New Roman" pitchFamily="18" charset="0"/>
            </a:endParaRPr>
          </a:p>
        </p:txBody>
      </p:sp>
      <p:sp>
        <p:nvSpPr>
          <p:cNvPr id="6" name="Rectangle 5"/>
          <p:cNvSpPr/>
          <p:nvPr/>
        </p:nvSpPr>
        <p:spPr>
          <a:xfrm>
            <a:off x="1633509" y="2705820"/>
            <a:ext cx="9534584" cy="1569660"/>
          </a:xfrm>
          <a:prstGeom prst="rect">
            <a:avLst/>
          </a:prstGeom>
          <a:noFill/>
        </p:spPr>
        <p:txBody>
          <a:bodyPr wrap="square" lIns="91440" tIns="45720" rIns="91440" bIns="45720">
            <a:spAutoFit/>
          </a:bodyPr>
          <a:lstStyle/>
          <a:p>
            <a:r>
              <a:rPr lang="en-US" sz="3200" b="1" dirty="0" err="1" smtClean="0">
                <a:ln w="0"/>
                <a:solidFill>
                  <a:srgbClr val="00B050"/>
                </a:solidFill>
                <a:latin typeface="Times New Roman"/>
              </a:rPr>
              <a:t>Bài</a:t>
            </a:r>
            <a:r>
              <a:rPr lang="en-US" sz="3200" b="1" dirty="0" smtClean="0">
                <a:ln w="0"/>
                <a:solidFill>
                  <a:srgbClr val="00B050"/>
                </a:solidFill>
                <a:latin typeface="Times New Roman"/>
              </a:rPr>
              <a:t> 2(</a:t>
            </a:r>
            <a:r>
              <a:rPr lang="en-US" sz="3200" b="1" dirty="0" err="1" smtClean="0">
                <a:ln w="0"/>
                <a:solidFill>
                  <a:srgbClr val="00B050"/>
                </a:solidFill>
                <a:latin typeface="Times New Roman"/>
              </a:rPr>
              <a:t>trang</a:t>
            </a:r>
            <a:r>
              <a:rPr lang="en-US" sz="3200" b="1" dirty="0" smtClean="0">
                <a:ln w="0"/>
                <a:solidFill>
                  <a:srgbClr val="00B050"/>
                </a:solidFill>
                <a:latin typeface="Times New Roman"/>
              </a:rPr>
              <a:t> 150).</a:t>
            </a:r>
            <a:r>
              <a:rPr lang="en-US" sz="3200" b="1" dirty="0" err="1" smtClean="0">
                <a:ln w="0"/>
                <a:solidFill>
                  <a:srgbClr val="00B050"/>
                </a:solidFill>
                <a:latin typeface="Times New Roman"/>
              </a:rPr>
              <a:t>Hãy</a:t>
            </a:r>
            <a:r>
              <a:rPr lang="en-US" sz="3200" b="1" dirty="0" smtClean="0">
                <a:ln w="0"/>
                <a:solidFill>
                  <a:srgbClr val="00B050"/>
                </a:solidFill>
                <a:latin typeface="Times New Roman"/>
              </a:rPr>
              <a:t> </a:t>
            </a:r>
            <a:r>
              <a:rPr lang="en-US" sz="3200" b="1" dirty="0" err="1" smtClean="0">
                <a:ln w="0"/>
                <a:solidFill>
                  <a:srgbClr val="00B050"/>
                </a:solidFill>
                <a:latin typeface="Times New Roman"/>
              </a:rPr>
              <a:t>viết</a:t>
            </a:r>
            <a:r>
              <a:rPr lang="en-US" sz="3200" b="1" dirty="0" smtClean="0">
                <a:ln w="0"/>
                <a:solidFill>
                  <a:srgbClr val="00B050"/>
                </a:solidFill>
                <a:latin typeface="Times New Roman"/>
              </a:rPr>
              <a:t> </a:t>
            </a:r>
            <a:r>
              <a:rPr lang="en-US" sz="3200" b="1" dirty="0" err="1" smtClean="0">
                <a:ln w="0"/>
                <a:solidFill>
                  <a:srgbClr val="00B050"/>
                </a:solidFill>
                <a:latin typeface="Times New Roman"/>
              </a:rPr>
              <a:t>thư</a:t>
            </a:r>
            <a:r>
              <a:rPr lang="en-US" sz="3200" b="1" dirty="0" smtClean="0">
                <a:ln w="0"/>
                <a:solidFill>
                  <a:srgbClr val="00B050"/>
                </a:solidFill>
                <a:latin typeface="Times New Roman"/>
              </a:rPr>
              <a:t> </a:t>
            </a:r>
            <a:r>
              <a:rPr lang="en-US" sz="3200" b="1" dirty="0" err="1" smtClean="0">
                <a:ln w="0"/>
                <a:solidFill>
                  <a:srgbClr val="00B050"/>
                </a:solidFill>
                <a:latin typeface="Times New Roman"/>
              </a:rPr>
              <a:t>thăm</a:t>
            </a:r>
            <a:r>
              <a:rPr lang="en-US" sz="3200" b="1" dirty="0" smtClean="0">
                <a:ln w="0"/>
                <a:solidFill>
                  <a:srgbClr val="00B050"/>
                </a:solidFill>
                <a:latin typeface="Times New Roman"/>
              </a:rPr>
              <a:t> </a:t>
            </a:r>
            <a:r>
              <a:rPr lang="en-US" sz="3200" b="1" dirty="0" err="1" smtClean="0">
                <a:ln w="0"/>
                <a:solidFill>
                  <a:srgbClr val="00B050"/>
                </a:solidFill>
                <a:latin typeface="Times New Roman"/>
              </a:rPr>
              <a:t>một</a:t>
            </a:r>
            <a:r>
              <a:rPr lang="en-US" sz="3200" b="1" dirty="0" smtClean="0">
                <a:ln w="0"/>
                <a:solidFill>
                  <a:srgbClr val="00B050"/>
                </a:solidFill>
                <a:latin typeface="Times New Roman"/>
              </a:rPr>
              <a:t> </a:t>
            </a:r>
            <a:r>
              <a:rPr lang="en-US" sz="3200" b="1" dirty="0" err="1" smtClean="0">
                <a:ln w="0"/>
                <a:solidFill>
                  <a:srgbClr val="00B050"/>
                </a:solidFill>
                <a:latin typeface="Times New Roman"/>
              </a:rPr>
              <a:t>người</a:t>
            </a:r>
            <a:r>
              <a:rPr lang="en-US" sz="3200" b="1" dirty="0" smtClean="0">
                <a:ln w="0"/>
                <a:solidFill>
                  <a:srgbClr val="00B050"/>
                </a:solidFill>
                <a:latin typeface="Times New Roman"/>
              </a:rPr>
              <a:t> </a:t>
            </a:r>
            <a:r>
              <a:rPr lang="en-US" sz="3200" b="1" dirty="0" err="1" smtClean="0">
                <a:ln w="0"/>
                <a:solidFill>
                  <a:srgbClr val="00B050"/>
                </a:solidFill>
                <a:latin typeface="Times New Roman"/>
              </a:rPr>
              <a:t>thân</a:t>
            </a:r>
            <a:r>
              <a:rPr lang="en-US" sz="3200" b="1" dirty="0" smtClean="0">
                <a:ln w="0"/>
                <a:solidFill>
                  <a:srgbClr val="00B050"/>
                </a:solidFill>
                <a:latin typeface="Times New Roman"/>
              </a:rPr>
              <a:t> </a:t>
            </a:r>
            <a:r>
              <a:rPr lang="en-US" sz="3200" b="1" dirty="0" err="1" smtClean="0">
                <a:ln w="0"/>
                <a:solidFill>
                  <a:srgbClr val="00B050"/>
                </a:solidFill>
                <a:latin typeface="Times New Roman"/>
              </a:rPr>
              <a:t>hoặc</a:t>
            </a:r>
            <a:r>
              <a:rPr lang="en-US" sz="3200" b="1" dirty="0" smtClean="0">
                <a:ln w="0"/>
                <a:solidFill>
                  <a:srgbClr val="00B050"/>
                </a:solidFill>
                <a:latin typeface="Times New Roman"/>
              </a:rPr>
              <a:t> </a:t>
            </a:r>
            <a:r>
              <a:rPr lang="en-US" sz="3200" b="1" dirty="0" err="1" smtClean="0">
                <a:ln w="0"/>
                <a:solidFill>
                  <a:srgbClr val="00B050"/>
                </a:solidFill>
                <a:latin typeface="Times New Roman"/>
              </a:rPr>
              <a:t>một</a:t>
            </a:r>
            <a:r>
              <a:rPr lang="en-US" sz="3200" b="1" dirty="0" smtClean="0">
                <a:ln w="0"/>
                <a:solidFill>
                  <a:srgbClr val="00B050"/>
                </a:solidFill>
                <a:latin typeface="Times New Roman"/>
              </a:rPr>
              <a:t> </a:t>
            </a:r>
            <a:r>
              <a:rPr lang="en-US" sz="3200" b="1" dirty="0" err="1" smtClean="0">
                <a:ln w="0"/>
                <a:solidFill>
                  <a:srgbClr val="00B050"/>
                </a:solidFill>
                <a:latin typeface="Times New Roman"/>
              </a:rPr>
              <a:t>người</a:t>
            </a:r>
            <a:r>
              <a:rPr lang="en-US" sz="3200" b="1" dirty="0" smtClean="0">
                <a:ln w="0"/>
                <a:solidFill>
                  <a:srgbClr val="00B050"/>
                </a:solidFill>
                <a:latin typeface="Times New Roman"/>
              </a:rPr>
              <a:t> </a:t>
            </a:r>
            <a:r>
              <a:rPr lang="en-US" sz="3200" b="1" dirty="0" err="1" smtClean="0">
                <a:ln w="0"/>
                <a:solidFill>
                  <a:srgbClr val="00B050"/>
                </a:solidFill>
                <a:latin typeface="Times New Roman"/>
              </a:rPr>
              <a:t>mà</a:t>
            </a:r>
            <a:r>
              <a:rPr lang="en-US" sz="3200" b="1" dirty="0" smtClean="0">
                <a:ln w="0"/>
                <a:solidFill>
                  <a:srgbClr val="00B050"/>
                </a:solidFill>
                <a:latin typeface="Times New Roman"/>
              </a:rPr>
              <a:t> </a:t>
            </a:r>
            <a:r>
              <a:rPr lang="en-US" sz="3200" b="1" dirty="0" err="1" smtClean="0">
                <a:ln w="0"/>
                <a:solidFill>
                  <a:srgbClr val="00B050"/>
                </a:solidFill>
                <a:latin typeface="Times New Roman"/>
              </a:rPr>
              <a:t>em</a:t>
            </a:r>
            <a:r>
              <a:rPr lang="en-US" sz="3200" b="1" dirty="0" smtClean="0">
                <a:ln w="0"/>
                <a:solidFill>
                  <a:srgbClr val="00B050"/>
                </a:solidFill>
                <a:latin typeface="Times New Roman"/>
              </a:rPr>
              <a:t> </a:t>
            </a:r>
            <a:r>
              <a:rPr lang="en-US" sz="3200" b="1" dirty="0" err="1" smtClean="0">
                <a:ln w="0"/>
                <a:solidFill>
                  <a:srgbClr val="00B050"/>
                </a:solidFill>
                <a:latin typeface="Times New Roman"/>
              </a:rPr>
              <a:t>quý</a:t>
            </a:r>
            <a:r>
              <a:rPr lang="en-US" sz="3200" b="1" dirty="0" smtClean="0">
                <a:ln w="0"/>
                <a:solidFill>
                  <a:srgbClr val="00B050"/>
                </a:solidFill>
                <a:latin typeface="Times New Roman"/>
              </a:rPr>
              <a:t> </a:t>
            </a:r>
            <a:r>
              <a:rPr lang="en-US" sz="3200" b="1" dirty="0" err="1" smtClean="0">
                <a:ln w="0"/>
                <a:solidFill>
                  <a:srgbClr val="00B050"/>
                </a:solidFill>
                <a:latin typeface="Times New Roman"/>
              </a:rPr>
              <a:t>mến</a:t>
            </a:r>
            <a:r>
              <a:rPr lang="en-US" sz="3200" b="1" dirty="0" smtClean="0">
                <a:ln w="0"/>
                <a:solidFill>
                  <a:srgbClr val="00B050"/>
                </a:solidFill>
                <a:latin typeface="Times New Roman"/>
              </a:rPr>
              <a:t> ( </a:t>
            </a:r>
            <a:r>
              <a:rPr lang="en-US" sz="3200" b="1" dirty="0" err="1" smtClean="0">
                <a:ln w="0"/>
                <a:solidFill>
                  <a:srgbClr val="00B050"/>
                </a:solidFill>
                <a:latin typeface="Times New Roman"/>
              </a:rPr>
              <a:t>ông</a:t>
            </a:r>
            <a:r>
              <a:rPr lang="en-US" sz="3200" b="1" dirty="0" smtClean="0">
                <a:ln w="0"/>
                <a:solidFill>
                  <a:srgbClr val="00B050"/>
                </a:solidFill>
                <a:latin typeface="Times New Roman"/>
              </a:rPr>
              <a:t>, </a:t>
            </a:r>
            <a:r>
              <a:rPr lang="en-US" sz="3200" b="1" dirty="0" err="1" smtClean="0">
                <a:ln w="0"/>
                <a:solidFill>
                  <a:srgbClr val="00B050"/>
                </a:solidFill>
                <a:latin typeface="Times New Roman"/>
              </a:rPr>
              <a:t>bà</a:t>
            </a:r>
            <a:r>
              <a:rPr lang="en-US" sz="3200" b="1" dirty="0" smtClean="0">
                <a:ln w="0"/>
                <a:solidFill>
                  <a:srgbClr val="00B050"/>
                </a:solidFill>
                <a:latin typeface="Times New Roman"/>
              </a:rPr>
              <a:t>, </a:t>
            </a:r>
            <a:r>
              <a:rPr lang="en-US" sz="3200" b="1" dirty="0" err="1" smtClean="0">
                <a:ln w="0"/>
                <a:solidFill>
                  <a:srgbClr val="00B050"/>
                </a:solidFill>
                <a:latin typeface="Times New Roman"/>
              </a:rPr>
              <a:t>cô</a:t>
            </a:r>
            <a:r>
              <a:rPr lang="en-US" sz="3200" b="1" dirty="0" smtClean="0">
                <a:ln w="0"/>
                <a:solidFill>
                  <a:srgbClr val="00B050"/>
                </a:solidFill>
                <a:latin typeface="Times New Roman"/>
              </a:rPr>
              <a:t> , </a:t>
            </a:r>
            <a:r>
              <a:rPr lang="en-US" sz="3200" b="1" dirty="0" err="1" smtClean="0">
                <a:ln w="0"/>
                <a:solidFill>
                  <a:srgbClr val="00B050"/>
                </a:solidFill>
                <a:latin typeface="Times New Roman"/>
              </a:rPr>
              <a:t>bác</a:t>
            </a:r>
            <a:r>
              <a:rPr lang="en-US" sz="3200" b="1" dirty="0" smtClean="0">
                <a:ln w="0"/>
                <a:solidFill>
                  <a:srgbClr val="00B050"/>
                </a:solidFill>
                <a:latin typeface="Times New Roman"/>
              </a:rPr>
              <a:t>, </a:t>
            </a:r>
            <a:r>
              <a:rPr lang="en-US" sz="3200" b="1" dirty="0" err="1" smtClean="0">
                <a:ln w="0"/>
                <a:solidFill>
                  <a:srgbClr val="00B050"/>
                </a:solidFill>
                <a:latin typeface="Times New Roman"/>
              </a:rPr>
              <a:t>cô</a:t>
            </a:r>
            <a:r>
              <a:rPr lang="en-US" sz="3200" b="1" dirty="0" smtClean="0">
                <a:ln w="0"/>
                <a:solidFill>
                  <a:srgbClr val="00B050"/>
                </a:solidFill>
                <a:latin typeface="Times New Roman"/>
              </a:rPr>
              <a:t> </a:t>
            </a:r>
            <a:r>
              <a:rPr lang="en-US" sz="3200" b="1" dirty="0" err="1" smtClean="0">
                <a:ln w="0"/>
                <a:solidFill>
                  <a:srgbClr val="00B050"/>
                </a:solidFill>
                <a:latin typeface="Times New Roman"/>
              </a:rPr>
              <a:t>giáo</a:t>
            </a:r>
            <a:r>
              <a:rPr lang="en-US" sz="3200" b="1" dirty="0" smtClean="0">
                <a:ln w="0"/>
                <a:solidFill>
                  <a:srgbClr val="00B050"/>
                </a:solidFill>
                <a:latin typeface="Times New Roman"/>
              </a:rPr>
              <a:t> </a:t>
            </a:r>
            <a:r>
              <a:rPr lang="en-US" sz="3200" b="1" dirty="0" err="1" smtClean="0">
                <a:ln w="0"/>
                <a:solidFill>
                  <a:srgbClr val="00B050"/>
                </a:solidFill>
                <a:latin typeface="Times New Roman"/>
              </a:rPr>
              <a:t>cũ</a:t>
            </a:r>
            <a:r>
              <a:rPr lang="en-US" sz="3200" b="1" dirty="0" smtClean="0">
                <a:ln w="0"/>
                <a:solidFill>
                  <a:srgbClr val="00B050"/>
                </a:solidFill>
                <a:latin typeface="Times New Roman"/>
              </a:rPr>
              <a:t>, </a:t>
            </a:r>
            <a:r>
              <a:rPr lang="en-US" sz="3200" b="1" dirty="0" err="1" smtClean="0">
                <a:ln w="0"/>
                <a:solidFill>
                  <a:srgbClr val="00B050"/>
                </a:solidFill>
                <a:latin typeface="Times New Roman"/>
              </a:rPr>
              <a:t>bạn</a:t>
            </a:r>
            <a:r>
              <a:rPr lang="en-US" sz="3200" b="1" dirty="0" smtClean="0">
                <a:ln w="0"/>
                <a:solidFill>
                  <a:srgbClr val="00B050"/>
                </a:solidFill>
                <a:latin typeface="Times New Roman"/>
              </a:rPr>
              <a:t> </a:t>
            </a:r>
            <a:r>
              <a:rPr lang="en-US" sz="3200" b="1" dirty="0" err="1" smtClean="0">
                <a:ln w="0"/>
                <a:solidFill>
                  <a:srgbClr val="00B050"/>
                </a:solidFill>
                <a:latin typeface="Times New Roman"/>
              </a:rPr>
              <a:t>cũ</a:t>
            </a:r>
            <a:r>
              <a:rPr lang="en-US" sz="3200" b="1" dirty="0" smtClean="0">
                <a:ln w="0"/>
                <a:solidFill>
                  <a:srgbClr val="00B050"/>
                </a:solidFill>
                <a:latin typeface="Times New Roman"/>
              </a:rPr>
              <a:t>…)</a:t>
            </a:r>
            <a:endParaRPr lang="en-US" sz="3200" b="1" dirty="0">
              <a:ln w="0"/>
              <a:solidFill>
                <a:srgbClr val="00B050"/>
              </a:solidFill>
              <a:latin typeface="Calibri Light"/>
            </a:endParaRPr>
          </a:p>
        </p:txBody>
      </p:sp>
      <p:sp>
        <p:nvSpPr>
          <p:cNvPr id="4" name="AutoShape 30"/>
          <p:cNvSpPr>
            <a:spLocks noChangeArrowheads="1"/>
          </p:cNvSpPr>
          <p:nvPr/>
        </p:nvSpPr>
        <p:spPr bwMode="auto">
          <a:xfrm>
            <a:off x="661042" y="2385750"/>
            <a:ext cx="11423560" cy="2209800"/>
          </a:xfrm>
          <a:prstGeom prst="horizontalScroll">
            <a:avLst>
              <a:gd name="adj" fmla="val 12500"/>
            </a:avLst>
          </a:prstGeom>
          <a:gradFill rotWithShape="1">
            <a:gsLst>
              <a:gs pos="0">
                <a:srgbClr val="FFFFFF">
                  <a:alpha val="22000"/>
                </a:srgbClr>
              </a:gs>
              <a:gs pos="100000">
                <a:srgbClr val="FF00FF">
                  <a:alpha val="41000"/>
                </a:srgbClr>
              </a:gs>
            </a:gsLst>
            <a:lin ang="18900000" scaled="1"/>
          </a:gradFill>
          <a:ln w="9525">
            <a:solidFill>
              <a:srgbClr val="FF3300"/>
            </a:solidFill>
            <a:prstDash val="lgDash"/>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endParaRPr lang="en-US" sz="4000" b="1" kern="0" dirty="0">
              <a:solidFill>
                <a:srgbClr val="0000FF"/>
              </a:solidFill>
              <a:latin typeface="Times New Roman" pitchFamily="18" charset="0"/>
            </a:endParaRPr>
          </a:p>
        </p:txBody>
      </p:sp>
      <p:sp>
        <p:nvSpPr>
          <p:cNvPr id="10" name="Line 14"/>
          <p:cNvSpPr>
            <a:spLocks noChangeShapeType="1"/>
          </p:cNvSpPr>
          <p:nvPr/>
        </p:nvSpPr>
        <p:spPr bwMode="auto">
          <a:xfrm>
            <a:off x="5458164" y="3257331"/>
            <a:ext cx="4960815"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2400">
              <a:solidFill>
                <a:prstClr val="black"/>
              </a:solidFill>
              <a:latin typeface="Arial" charset="0"/>
            </a:endParaRPr>
          </a:p>
        </p:txBody>
      </p:sp>
      <p:sp>
        <p:nvSpPr>
          <p:cNvPr id="13" name="Line 14"/>
          <p:cNvSpPr>
            <a:spLocks noChangeShapeType="1"/>
          </p:cNvSpPr>
          <p:nvPr/>
        </p:nvSpPr>
        <p:spPr bwMode="auto">
          <a:xfrm>
            <a:off x="2772238" y="3740240"/>
            <a:ext cx="1340337"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2400">
              <a:solidFill>
                <a:prstClr val="black"/>
              </a:solidFill>
              <a:latin typeface="Arial" charset="0"/>
            </a:endParaRPr>
          </a:p>
        </p:txBody>
      </p:sp>
      <p:sp>
        <p:nvSpPr>
          <p:cNvPr id="14" name="Line 14"/>
          <p:cNvSpPr>
            <a:spLocks noChangeShapeType="1"/>
          </p:cNvSpPr>
          <p:nvPr/>
        </p:nvSpPr>
        <p:spPr bwMode="auto">
          <a:xfrm flipV="1">
            <a:off x="5391255" y="3740239"/>
            <a:ext cx="1963134" cy="7"/>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2400">
              <a:solidFill>
                <a:prstClr val="black"/>
              </a:solidFill>
              <a:latin typeface="Arial" charset="0"/>
            </a:endParaRPr>
          </a:p>
        </p:txBody>
      </p:sp>
      <p:sp>
        <p:nvSpPr>
          <p:cNvPr id="2" name="TextBox 1"/>
          <p:cNvSpPr txBox="1"/>
          <p:nvPr/>
        </p:nvSpPr>
        <p:spPr>
          <a:xfrm>
            <a:off x="3342477" y="1458432"/>
            <a:ext cx="5739867" cy="646331"/>
          </a:xfrm>
          <a:prstGeom prst="rect">
            <a:avLst/>
          </a:prstGeom>
          <a:noFill/>
        </p:spPr>
        <p:txBody>
          <a:bodyPr wrap="square" rtlCol="0">
            <a:spAutoFit/>
          </a:bodyPr>
          <a:lstStyle/>
          <a:p>
            <a:pPr algn="ctr"/>
            <a:r>
              <a:rPr lang="en-US" sz="3600" b="1" dirty="0" err="1" smtClean="0">
                <a:ln w="0"/>
                <a:solidFill>
                  <a:srgbClr val="FF0000"/>
                </a:solidFill>
                <a:latin typeface="Times New Roman" pitchFamily="18" charset="0"/>
                <a:cs typeface="Times New Roman" pitchFamily="18" charset="0"/>
              </a:rPr>
              <a:t>Ôn</a:t>
            </a:r>
            <a:r>
              <a:rPr lang="en-US" sz="3600" b="1" dirty="0" smtClean="0">
                <a:ln w="0"/>
                <a:solidFill>
                  <a:srgbClr val="FF0000"/>
                </a:solidFill>
                <a:latin typeface="Times New Roman" pitchFamily="18" charset="0"/>
                <a:cs typeface="Times New Roman" pitchFamily="18" charset="0"/>
              </a:rPr>
              <a:t> </a:t>
            </a:r>
            <a:r>
              <a:rPr lang="en-US" sz="3600" b="1" dirty="0" err="1" smtClean="0">
                <a:ln w="0"/>
                <a:solidFill>
                  <a:srgbClr val="FF0000"/>
                </a:solidFill>
                <a:latin typeface="Times New Roman" pitchFamily="18" charset="0"/>
                <a:cs typeface="Times New Roman" pitchFamily="18" charset="0"/>
              </a:rPr>
              <a:t>tập</a:t>
            </a:r>
            <a:r>
              <a:rPr lang="en-US" sz="3600" b="1" dirty="0" smtClean="0">
                <a:ln w="0"/>
                <a:solidFill>
                  <a:srgbClr val="FF0000"/>
                </a:solidFill>
                <a:latin typeface="Times New Roman" pitchFamily="18" charset="0"/>
                <a:cs typeface="Times New Roman" pitchFamily="18" charset="0"/>
              </a:rPr>
              <a:t> ( </a:t>
            </a:r>
            <a:r>
              <a:rPr lang="en-US" sz="3600" b="1" dirty="0" err="1" smtClean="0">
                <a:ln w="0"/>
                <a:solidFill>
                  <a:srgbClr val="FF0000"/>
                </a:solidFill>
                <a:latin typeface="Times New Roman" pitchFamily="18" charset="0"/>
                <a:cs typeface="Times New Roman" pitchFamily="18" charset="0"/>
              </a:rPr>
              <a:t>tiết</a:t>
            </a:r>
            <a:r>
              <a:rPr lang="en-US" sz="3600" b="1" dirty="0" smtClean="0">
                <a:ln w="0"/>
                <a:solidFill>
                  <a:srgbClr val="FF0000"/>
                </a:solidFill>
                <a:latin typeface="Times New Roman" pitchFamily="18" charset="0"/>
                <a:cs typeface="Times New Roman" pitchFamily="18" charset="0"/>
              </a:rPr>
              <a:t> 6 )</a:t>
            </a:r>
            <a:endParaRPr lang="vi-VN" sz="3600" b="1" dirty="0">
              <a:ln w="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130515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animBg="1"/>
      <p:bldP spid="1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1676400"/>
            <a:ext cx="10871200" cy="48768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solidFill>
                <a:prstClr val="black"/>
              </a:solidFill>
            </a:endParaRPr>
          </a:p>
        </p:txBody>
      </p:sp>
      <p:sp>
        <p:nvSpPr>
          <p:cNvPr id="5" name="Text Box 9"/>
          <p:cNvSpPr txBox="1">
            <a:spLocks noChangeArrowheads="1"/>
          </p:cNvSpPr>
          <p:nvPr/>
        </p:nvSpPr>
        <p:spPr bwMode="auto">
          <a:xfrm>
            <a:off x="457200" y="844064"/>
            <a:ext cx="11176000" cy="3970318"/>
          </a:xfrm>
          <a:prstGeom prst="rect">
            <a:avLst/>
          </a:prstGeom>
          <a:noFill/>
          <a:ln w="9525">
            <a:noFill/>
            <a:miter lim="800000"/>
            <a:headEnd/>
            <a:tailEnd/>
          </a:ln>
          <a:effectLst/>
        </p:spPr>
        <p:txBody>
          <a:bodyPr>
            <a:spAutoFit/>
          </a:bodyPr>
          <a:lstStyle/>
          <a:p>
            <a:pPr>
              <a:spcBef>
                <a:spcPct val="50000"/>
              </a:spcBef>
            </a:pPr>
            <a:r>
              <a:rPr lang="en-US" sz="2800" dirty="0" err="1">
                <a:solidFill>
                  <a:srgbClr val="FF3300"/>
                </a:solidFill>
                <a:latin typeface="Times New Roman" pitchFamily="18" charset="0"/>
                <a:cs typeface="Times New Roman" pitchFamily="18" charset="0"/>
              </a:rPr>
              <a:t>Dựa</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theo</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mẫu</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bài</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tập</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đọc</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Thư</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gửi</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bà</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em</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hãy</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viết</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một</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bức</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thư</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ngắn</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cho</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người</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thân</a:t>
            </a:r>
            <a:r>
              <a:rPr lang="en-US" sz="2800" dirty="0">
                <a:solidFill>
                  <a:srgbClr val="FF3300"/>
                </a:solidFill>
                <a:latin typeface="Times New Roman" pitchFamily="18" charset="0"/>
                <a:cs typeface="Times New Roman" pitchFamily="18" charset="0"/>
              </a:rPr>
              <a:t>:</a:t>
            </a:r>
          </a:p>
          <a:p>
            <a:pPr marL="342900" indent="-342900">
              <a:spcBef>
                <a:spcPct val="50000"/>
              </a:spcBef>
              <a:buFontTx/>
              <a:buChar char="-"/>
            </a:pPr>
            <a:r>
              <a:rPr lang="en-US" sz="2800" dirty="0" err="1">
                <a:solidFill>
                  <a:prstClr val="black"/>
                </a:solidFill>
                <a:latin typeface="Times New Roman" pitchFamily="18" charset="0"/>
                <a:cs typeface="Times New Roman" pitchFamily="18" charset="0"/>
              </a:rPr>
              <a:t>Dòng</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đầu</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thư</a:t>
            </a:r>
            <a:r>
              <a:rPr lang="en-US" sz="2800" dirty="0">
                <a:solidFill>
                  <a:prstClr val="black"/>
                </a:solidFill>
                <a:latin typeface="Times New Roman" pitchFamily="18" charset="0"/>
                <a:cs typeface="Times New Roman" pitchFamily="18" charset="0"/>
              </a:rPr>
              <a:t> : </a:t>
            </a:r>
            <a:r>
              <a:rPr lang="en-US" sz="2800" dirty="0" err="1">
                <a:solidFill>
                  <a:prstClr val="black"/>
                </a:solidFill>
                <a:latin typeface="Times New Roman" pitchFamily="18" charset="0"/>
                <a:cs typeface="Times New Roman" pitchFamily="18" charset="0"/>
              </a:rPr>
              <a:t>nơi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gửi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ngày</a:t>
            </a:r>
            <a:r>
              <a:rPr lang="en-US" sz="2800" dirty="0">
                <a:solidFill>
                  <a:prstClr val="black"/>
                </a:solidFill>
                <a:latin typeface="Times New Roman" pitchFamily="18" charset="0"/>
                <a:cs typeface="Times New Roman" pitchFamily="18" charset="0"/>
              </a:rPr>
              <a:t>…</a:t>
            </a:r>
            <a:r>
              <a:rPr lang="en-US" sz="2800" dirty="0" err="1">
                <a:solidFill>
                  <a:prstClr val="black"/>
                </a:solidFill>
                <a:latin typeface="Times New Roman" pitchFamily="18" charset="0"/>
                <a:cs typeface="Times New Roman" pitchFamily="18" charset="0"/>
              </a:rPr>
              <a:t>tháng</a:t>
            </a:r>
            <a:r>
              <a:rPr lang="en-US" sz="2800" dirty="0">
                <a:solidFill>
                  <a:prstClr val="black"/>
                </a:solidFill>
                <a:latin typeface="Times New Roman" pitchFamily="18" charset="0"/>
                <a:cs typeface="Times New Roman" pitchFamily="18" charset="0"/>
              </a:rPr>
              <a:t>…</a:t>
            </a:r>
            <a:r>
              <a:rPr lang="en-US" sz="2800" dirty="0" err="1">
                <a:solidFill>
                  <a:prstClr val="black"/>
                </a:solidFill>
                <a:latin typeface="Times New Roman" pitchFamily="18" charset="0"/>
                <a:cs typeface="Times New Roman" pitchFamily="18" charset="0"/>
              </a:rPr>
              <a:t>năm</a:t>
            </a:r>
            <a:r>
              <a:rPr lang="en-US" sz="2800" dirty="0">
                <a:solidFill>
                  <a:prstClr val="black"/>
                </a:solidFill>
                <a:latin typeface="Times New Roman" pitchFamily="18" charset="0"/>
                <a:cs typeface="Times New Roman" pitchFamily="18" charset="0"/>
              </a:rPr>
              <a:t>…..</a:t>
            </a:r>
          </a:p>
          <a:p>
            <a:pPr marL="342900" indent="-342900">
              <a:spcBef>
                <a:spcPct val="50000"/>
              </a:spcBef>
              <a:buFontTx/>
              <a:buChar char="-"/>
            </a:pPr>
            <a:r>
              <a:rPr lang="en-US" sz="2800" dirty="0" err="1">
                <a:solidFill>
                  <a:prstClr val="black"/>
                </a:solidFill>
                <a:latin typeface="Times New Roman" pitchFamily="18" charset="0"/>
                <a:cs typeface="Times New Roman" pitchFamily="18" charset="0"/>
              </a:rPr>
              <a:t>Lời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xưng</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hô</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với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người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nhận</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thư</a:t>
            </a:r>
            <a:r>
              <a:rPr lang="en-US" sz="2800" dirty="0">
                <a:solidFill>
                  <a:prstClr val="black"/>
                </a:solidFill>
                <a:latin typeface="Times New Roman" pitchFamily="18" charset="0"/>
                <a:cs typeface="Times New Roman" pitchFamily="18" charset="0"/>
              </a:rPr>
              <a:t> ( </a:t>
            </a:r>
            <a:r>
              <a:rPr lang="en-US" sz="2800" dirty="0" err="1">
                <a:solidFill>
                  <a:prstClr val="black"/>
                </a:solidFill>
                <a:latin typeface="Times New Roman" pitchFamily="18" charset="0"/>
                <a:cs typeface="Times New Roman" pitchFamily="18" charset="0"/>
              </a:rPr>
              <a:t>Ông</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bà</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chú</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bác</a:t>
            </a:r>
            <a:r>
              <a:rPr lang="en-US" sz="2800" dirty="0">
                <a:solidFill>
                  <a:prstClr val="black"/>
                </a:solidFill>
                <a:latin typeface="Times New Roman" pitchFamily="18" charset="0"/>
                <a:cs typeface="Times New Roman" pitchFamily="18" charset="0"/>
              </a:rPr>
              <a:t>…)</a:t>
            </a:r>
          </a:p>
          <a:p>
            <a:pPr marL="342900" indent="-342900">
              <a:spcBef>
                <a:spcPct val="50000"/>
              </a:spcBef>
              <a:buFontTx/>
              <a:buChar char="-"/>
            </a:pPr>
            <a:r>
              <a:rPr lang="en-US" sz="2800" dirty="0" err="1">
                <a:solidFill>
                  <a:prstClr val="black"/>
                </a:solidFill>
                <a:latin typeface="Times New Roman" pitchFamily="18" charset="0"/>
                <a:cs typeface="Times New Roman" pitchFamily="18" charset="0"/>
              </a:rPr>
              <a:t>Nột</a:t>
            </a:r>
            <a:r>
              <a:rPr lang="en-US" sz="2800" dirty="0">
                <a:solidFill>
                  <a:prstClr val="black"/>
                </a:solidFill>
                <a:latin typeface="Times New Roman" pitchFamily="18" charset="0"/>
                <a:cs typeface="Times New Roman" pitchFamily="18" charset="0"/>
              </a:rPr>
              <a:t> dung </a:t>
            </a:r>
            <a:r>
              <a:rPr lang="en-US" sz="2800" dirty="0" err="1">
                <a:solidFill>
                  <a:prstClr val="black"/>
                </a:solidFill>
                <a:latin typeface="Times New Roman" pitchFamily="18" charset="0"/>
                <a:cs typeface="Times New Roman" pitchFamily="18" charset="0"/>
              </a:rPr>
              <a:t>thư</a:t>
            </a:r>
            <a:r>
              <a:rPr lang="en-US" sz="2800" dirty="0">
                <a:solidFill>
                  <a:prstClr val="black"/>
                </a:solidFill>
                <a:latin typeface="Times New Roman" pitchFamily="18" charset="0"/>
                <a:cs typeface="Times New Roman" pitchFamily="18" charset="0"/>
              </a:rPr>
              <a:t> (4-5 </a:t>
            </a:r>
            <a:r>
              <a:rPr lang="en-US" sz="2800" dirty="0" err="1">
                <a:solidFill>
                  <a:prstClr val="black"/>
                </a:solidFill>
                <a:latin typeface="Times New Roman" pitchFamily="18" charset="0"/>
                <a:cs typeface="Times New Roman" pitchFamily="18" charset="0"/>
              </a:rPr>
              <a:t>dòng</a:t>
            </a:r>
            <a:r>
              <a:rPr lang="en-US" sz="2800" dirty="0">
                <a:solidFill>
                  <a:prstClr val="black"/>
                </a:solidFill>
                <a:latin typeface="Times New Roman" pitchFamily="18" charset="0"/>
                <a:cs typeface="Times New Roman" pitchFamily="18" charset="0"/>
              </a:rPr>
              <a:t>) : </a:t>
            </a:r>
            <a:r>
              <a:rPr lang="en-US" sz="2800" dirty="0" err="1">
                <a:solidFill>
                  <a:prstClr val="black"/>
                </a:solidFill>
                <a:latin typeface="Times New Roman" pitchFamily="18" charset="0"/>
                <a:cs typeface="Times New Roman" pitchFamily="18" charset="0"/>
              </a:rPr>
              <a:t>Thăm</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hỏi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báo</a:t>
            </a:r>
            <a:r>
              <a:rPr lang="en-US" sz="2800" dirty="0">
                <a:solidFill>
                  <a:prstClr val="black"/>
                </a:solidFill>
                <a:latin typeface="Times New Roman" pitchFamily="18" charset="0"/>
                <a:cs typeface="Times New Roman" pitchFamily="18" charset="0"/>
              </a:rPr>
              <a:t> tin </a:t>
            </a:r>
            <a:r>
              <a:rPr lang="en-US" sz="2800" dirty="0" err="1">
                <a:solidFill>
                  <a:prstClr val="black"/>
                </a:solidFill>
                <a:latin typeface="Times New Roman" pitchFamily="18" charset="0"/>
                <a:cs typeface="Times New Roman" pitchFamily="18" charset="0"/>
              </a:rPr>
              <a:t>cho</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người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nhận</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thư</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Lời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chúc</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và</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hứa</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hẹn</a:t>
            </a:r>
            <a:r>
              <a:rPr lang="en-US" sz="2800" dirty="0">
                <a:solidFill>
                  <a:prstClr val="black"/>
                </a:solidFill>
                <a:latin typeface="Times New Roman" pitchFamily="18" charset="0"/>
                <a:cs typeface="Times New Roman" pitchFamily="18" charset="0"/>
              </a:rPr>
              <a:t>… </a:t>
            </a:r>
          </a:p>
          <a:p>
            <a:pPr marL="342900" indent="-342900">
              <a:spcBef>
                <a:spcPct val="50000"/>
              </a:spcBef>
            </a:pP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Cuối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thư</a:t>
            </a:r>
            <a:r>
              <a:rPr lang="en-US" sz="2800" dirty="0">
                <a:solidFill>
                  <a:prstClr val="black"/>
                </a:solidFill>
                <a:latin typeface="Times New Roman" pitchFamily="18" charset="0"/>
                <a:cs typeface="Times New Roman" pitchFamily="18" charset="0"/>
              </a:rPr>
              <a:t> : </a:t>
            </a:r>
            <a:r>
              <a:rPr lang="en-US" sz="2800" dirty="0" err="1">
                <a:solidFill>
                  <a:prstClr val="black"/>
                </a:solidFill>
                <a:latin typeface="Times New Roman" pitchFamily="18" charset="0"/>
                <a:cs typeface="Times New Roman" pitchFamily="18" charset="0"/>
              </a:rPr>
              <a:t>Lời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chào</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chữ</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kí</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và</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tên</a:t>
            </a:r>
            <a:r>
              <a:rPr lang="en-US" sz="2800" dirty="0">
                <a:solidFill>
                  <a:prstClr val="black"/>
                </a:solidFill>
                <a:latin typeface="Times New Roman" pitchFamily="18" charset="0"/>
                <a:cs typeface="Times New Roman" pitchFamily="18" charset="0"/>
              </a:rPr>
              <a:t>.</a:t>
            </a:r>
          </a:p>
        </p:txBody>
      </p:sp>
    </p:spTree>
    <p:extLst>
      <p:ext uri="{BB962C8B-B14F-4D97-AF65-F5344CB8AC3E}">
        <p14:creationId xmlns:p14="http://schemas.microsoft.com/office/powerpoint/2010/main" val="40333060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4" name="Rectangle 3"/>
          <p:cNvSpPr/>
          <p:nvPr/>
        </p:nvSpPr>
        <p:spPr>
          <a:xfrm>
            <a:off x="1118483" y="879220"/>
            <a:ext cx="10704324" cy="5262979"/>
          </a:xfrm>
          <a:prstGeom prst="rect">
            <a:avLst/>
          </a:prstGeom>
        </p:spPr>
        <p:txBody>
          <a:bodyPr wrap="square">
            <a:spAutoFit/>
          </a:bodyPr>
          <a:lstStyle/>
          <a:p>
            <a:pPr algn="just"/>
            <a:r>
              <a:rPr lang="vi-VN" sz="2400" b="1" i="0" dirty="0">
                <a:effectLst/>
                <a:latin typeface="+mj-lt"/>
              </a:rPr>
              <a:t>                                                            </a:t>
            </a:r>
            <a:r>
              <a:rPr lang="en-US" sz="2400" b="1" i="0" dirty="0">
                <a:effectLst/>
                <a:latin typeface="+mj-lt"/>
              </a:rPr>
              <a:t>           </a:t>
            </a:r>
            <a:r>
              <a:rPr lang="vi-VN" sz="2400" b="1" i="0" dirty="0">
                <a:effectLst/>
                <a:latin typeface="+mj-lt"/>
              </a:rPr>
              <a:t> </a:t>
            </a:r>
            <a:r>
              <a:rPr lang="en-US" sz="2400" b="1" i="0" dirty="0" err="1" smtClean="0">
                <a:effectLst/>
                <a:latin typeface="Times New Roman" panose="02020603050405020304" pitchFamily="18" charset="0"/>
                <a:cs typeface="Times New Roman" panose="02020603050405020304" pitchFamily="18" charset="0"/>
              </a:rPr>
              <a:t>Hà</a:t>
            </a:r>
            <a:r>
              <a:rPr lang="en-US" sz="2400" b="1" i="0" dirty="0" smtClean="0">
                <a:effectLst/>
                <a:latin typeface="Times New Roman" panose="02020603050405020304" pitchFamily="18" charset="0"/>
                <a:cs typeface="Times New Roman" panose="02020603050405020304" pitchFamily="18" charset="0"/>
              </a:rPr>
              <a:t> </a:t>
            </a:r>
            <a:r>
              <a:rPr lang="en-US" sz="2400" b="1" i="0" dirty="0" err="1" smtClean="0">
                <a:effectLst/>
                <a:latin typeface="Times New Roman" panose="02020603050405020304" pitchFamily="18" charset="0"/>
                <a:cs typeface="Times New Roman" panose="02020603050405020304" pitchFamily="18" charset="0"/>
              </a:rPr>
              <a:t>Nội</a:t>
            </a:r>
            <a:r>
              <a:rPr lang="vi-VN" sz="2400" b="1" i="0" dirty="0" smtClean="0">
                <a:effectLst/>
                <a:latin typeface="Times New Roman" panose="02020603050405020304" pitchFamily="18" charset="0"/>
                <a:cs typeface="Times New Roman" panose="02020603050405020304" pitchFamily="18" charset="0"/>
              </a:rPr>
              <a:t>, </a:t>
            </a:r>
            <a:r>
              <a:rPr lang="vi-VN" sz="2400" b="1" i="0" dirty="0">
                <a:effectLst/>
                <a:latin typeface="Times New Roman" panose="02020603050405020304" pitchFamily="18" charset="0"/>
                <a:cs typeface="Times New Roman" panose="02020603050405020304" pitchFamily="18" charset="0"/>
              </a:rPr>
              <a:t>ngày </a:t>
            </a:r>
            <a:r>
              <a:rPr lang="en-US" sz="2400" b="1" dirty="0" smtClean="0">
                <a:latin typeface="Times New Roman" panose="02020603050405020304" pitchFamily="18" charset="0"/>
                <a:cs typeface="Times New Roman" panose="02020603050405020304" pitchFamily="18" charset="0"/>
              </a:rPr>
              <a:t>07 </a:t>
            </a:r>
            <a:r>
              <a:rPr lang="vi-VN" sz="2400" b="1" i="0" dirty="0" smtClean="0">
                <a:effectLst/>
                <a:latin typeface="Times New Roman" panose="02020603050405020304" pitchFamily="18" charset="0"/>
                <a:cs typeface="Times New Roman" panose="02020603050405020304" pitchFamily="18" charset="0"/>
              </a:rPr>
              <a:t>tháng </a:t>
            </a:r>
            <a:r>
              <a:rPr lang="en-US" sz="2400" b="1" i="0" dirty="0" smtClean="0">
                <a:effectLst/>
                <a:latin typeface="Times New Roman" panose="02020603050405020304" pitchFamily="18" charset="0"/>
                <a:cs typeface="Times New Roman" panose="02020603050405020304" pitchFamily="18" charset="0"/>
              </a:rPr>
              <a:t>01 </a:t>
            </a:r>
            <a:r>
              <a:rPr lang="vi-VN" sz="2400" b="1" i="0" dirty="0">
                <a:effectLst/>
                <a:latin typeface="Times New Roman" panose="02020603050405020304" pitchFamily="18" charset="0"/>
                <a:cs typeface="Times New Roman" panose="02020603050405020304" pitchFamily="18" charset="0"/>
              </a:rPr>
              <a:t>năm </a:t>
            </a:r>
            <a:r>
              <a:rPr lang="vi-VN" sz="2400" b="1" i="0" dirty="0" smtClean="0">
                <a:effectLst/>
                <a:latin typeface="Times New Roman" panose="02020603050405020304" pitchFamily="18" charset="0"/>
                <a:cs typeface="Times New Roman" panose="02020603050405020304" pitchFamily="18" charset="0"/>
              </a:rPr>
              <a:t>202</a:t>
            </a:r>
            <a:r>
              <a:rPr lang="en-US" sz="2400" b="1" i="0" dirty="0" smtClean="0">
                <a:effectLst/>
                <a:latin typeface="Times New Roman" panose="02020603050405020304" pitchFamily="18" charset="0"/>
                <a:cs typeface="Times New Roman" panose="02020603050405020304" pitchFamily="18" charset="0"/>
              </a:rPr>
              <a:t>2</a:t>
            </a:r>
            <a:endParaRPr lang="vi-VN" sz="2400" b="1" i="0" dirty="0">
              <a:effectLst/>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Bà </a:t>
            </a:r>
            <a:r>
              <a:rPr lang="vi-VN" sz="2400" dirty="0">
                <a:latin typeface="Times New Roman" panose="02020603050405020304" pitchFamily="18" charset="0"/>
                <a:cs typeface="Times New Roman" panose="02020603050405020304" pitchFamily="18" charset="0"/>
              </a:rPr>
              <a:t>nội kính yêu!</a:t>
            </a:r>
          </a:p>
          <a:p>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Lâu </a:t>
            </a:r>
            <a:r>
              <a:rPr lang="vi-VN" sz="2400" dirty="0">
                <a:latin typeface="Times New Roman" panose="02020603050405020304" pitchFamily="18" charset="0"/>
                <a:cs typeface="Times New Roman" panose="02020603050405020304" pitchFamily="18" charset="0"/>
              </a:rPr>
              <a:t>lắm rồi chưa được gặp bà, cháu nhớ bà lắm ạ. Dạo này bà có khỏe không? Bà có ăn uống được không? Gia đình cháu ngoài này vẫn khỏe. Học kì vừa rồi, cháu đã đạt danh hiệu học sinh xuất sắc. Điểm tổng kết của các môn học đều rất cao. </a:t>
            </a:r>
            <a:r>
              <a:rPr lang="vi-VN" sz="2400" dirty="0" smtClean="0">
                <a:latin typeface="Times New Roman" panose="02020603050405020304" pitchFamily="18" charset="0"/>
                <a:cs typeface="Times New Roman" panose="02020603050405020304" pitchFamily="18" charset="0"/>
              </a:rPr>
              <a:t>Ngày </a:t>
            </a:r>
            <a:r>
              <a:rPr lang="vi-VN" sz="2400" dirty="0">
                <a:latin typeface="Times New Roman" panose="02020603050405020304" pitchFamily="18" charset="0"/>
                <a:cs typeface="Times New Roman" panose="02020603050405020304" pitchFamily="18" charset="0"/>
              </a:rPr>
              <a:t>nghỉ mẹ thường cho chơi, lúc thì công viên, dạo phố, lúc thì đi siêu thị ạ. Cháu vẫn nhớ năm ngoái được về quê xem múa sư tử cùng các anh chị. Và đêm đêm ngồi nghe bà kể chuyện cổ tích. Cháu hứa với bà sẽ học thật giỏi để bà vui, luôn chăm, ngoan để bà vui hơn.</a:t>
            </a:r>
          </a:p>
          <a:p>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Cháu </a:t>
            </a:r>
            <a:r>
              <a:rPr lang="vi-VN" sz="2400" dirty="0">
                <a:latin typeface="Times New Roman" panose="02020603050405020304" pitchFamily="18" charset="0"/>
                <a:cs typeface="Times New Roman" panose="02020603050405020304" pitchFamily="18" charset="0"/>
              </a:rPr>
              <a:t>kính chúc bà mạnh khỏe, sống lâu.</a:t>
            </a:r>
          </a:p>
          <a:p>
            <a:pPr algn="just"/>
            <a:r>
              <a:rPr lang="vi-VN" sz="2400" b="1" dirty="0" smtClean="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    </a:t>
            </a:r>
            <a:r>
              <a:rPr lang="vi-VN"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Cháu</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của</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bà</a:t>
            </a:r>
            <a:endParaRPr lang="vi-VN" sz="2400" b="1" dirty="0">
              <a:latin typeface="Times New Roman" panose="02020603050405020304" pitchFamily="18" charset="0"/>
              <a:cs typeface="Times New Roman" panose="02020603050405020304" pitchFamily="18" charset="0"/>
            </a:endParaRPr>
          </a:p>
          <a:p>
            <a:pPr algn="ct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Trang</a:t>
            </a:r>
            <a:endParaRPr lang="vi-VN" sz="2400" b="1" i="0" dirty="0">
              <a:effectLst/>
              <a:latin typeface="Times New Roman" panose="02020603050405020304" pitchFamily="18" charset="0"/>
              <a:cs typeface="Times New Roman" panose="02020603050405020304" pitchFamily="18" charset="0"/>
            </a:endParaRPr>
          </a:p>
          <a:p>
            <a:pPr algn="just"/>
            <a:r>
              <a:rPr lang="vi-VN" sz="2400" b="1"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Vũ</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Huyền</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Trang</a:t>
            </a:r>
            <a:endParaRPr lang="vi-VN" sz="2400" b="1" i="0" dirty="0">
              <a:effectLst/>
              <a:latin typeface="Times New Roman" panose="02020603050405020304" pitchFamily="18" charset="0"/>
              <a:cs typeface="Times New Roman" panose="02020603050405020304" pitchFamily="18" charset="0"/>
            </a:endParaRPr>
          </a:p>
          <a:p>
            <a:pPr algn="just"/>
            <a:endParaRPr lang="vi-VN" sz="2400" b="1"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37717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8850" name="WordArt 2"/>
          <p:cNvSpPr>
            <a:spLocks noChangeArrowheads="1" noChangeShapeType="1" noTextEdit="1"/>
          </p:cNvSpPr>
          <p:nvPr/>
        </p:nvSpPr>
        <p:spPr bwMode="auto">
          <a:xfrm>
            <a:off x="2109221" y="820619"/>
            <a:ext cx="5229471" cy="1255226"/>
          </a:xfrm>
          <a:prstGeom prst="rect">
            <a:avLst/>
          </a:prstGeom>
        </p:spPr>
        <p:txBody>
          <a:bodyPr wrap="none" fromWordArt="1">
            <a:prstTxWarp prst="textSlantUp">
              <a:avLst>
                <a:gd name="adj" fmla="val 32056"/>
              </a:avLst>
            </a:prstTxWarp>
          </a:bodyPr>
          <a:lstStyle/>
          <a:p>
            <a:pPr algn="ctr" fontAlgn="base">
              <a:spcBef>
                <a:spcPct val="0"/>
              </a:spcBef>
              <a:spcAft>
                <a:spcPct val="0"/>
              </a:spcAft>
            </a:pPr>
            <a:r>
              <a:rPr lang="vi-VN" sz="3600" kern="10" dirty="0">
                <a:ln w="9525">
                  <a:solidFill>
                    <a:srgbClr val="CC99FF"/>
                  </a:solidFill>
                  <a:round/>
                  <a:headEnd/>
                  <a:tailEnd/>
                </a:ln>
                <a:gradFill rotWithShape="0">
                  <a:gsLst>
                    <a:gs pos="0">
                      <a:srgbClr val="0000FF"/>
                    </a:gs>
                    <a:gs pos="100000">
                      <a:srgbClr val="00FF99"/>
                    </a:gs>
                  </a:gsLst>
                  <a:lin ang="5400000" scaled="1"/>
                </a:gradFill>
                <a:effectLst>
                  <a:outerShdw dist="53882" dir="2700000" algn="ctr" rotWithShape="0">
                    <a:srgbClr val="9999FF">
                      <a:alpha val="80000"/>
                    </a:srgbClr>
                  </a:outerShdw>
                </a:effectLst>
                <a:latin typeface="Times New Roman"/>
                <a:cs typeface="Times New Roman"/>
              </a:rPr>
              <a:t>Hoạt động </a:t>
            </a:r>
            <a:endParaRPr lang="en-US" sz="3600" kern="10" dirty="0">
              <a:ln w="9525">
                <a:solidFill>
                  <a:srgbClr val="CC99FF"/>
                </a:solidFill>
                <a:round/>
                <a:headEnd/>
                <a:tailEnd/>
              </a:ln>
              <a:gradFill rotWithShape="0">
                <a:gsLst>
                  <a:gs pos="0">
                    <a:srgbClr val="0000FF"/>
                  </a:gs>
                  <a:gs pos="100000">
                    <a:srgbClr val="00FF99"/>
                  </a:gs>
                </a:gsLst>
                <a:lin ang="5400000" scaled="1"/>
              </a:gradFill>
              <a:effectLst>
                <a:outerShdw dist="53882" dir="2700000" algn="ctr" rotWithShape="0">
                  <a:srgbClr val="9999FF">
                    <a:alpha val="80000"/>
                  </a:srgbClr>
                </a:outerShdw>
              </a:effectLst>
              <a:latin typeface="Times New Roman"/>
              <a:cs typeface="Times New Roman"/>
            </a:endParaRPr>
          </a:p>
        </p:txBody>
      </p:sp>
      <p:sp>
        <p:nvSpPr>
          <p:cNvPr id="4" name="WordArt 13"/>
          <p:cNvSpPr>
            <a:spLocks noChangeArrowheads="1" noChangeShapeType="1" noTextEdit="1"/>
          </p:cNvSpPr>
          <p:nvPr/>
        </p:nvSpPr>
        <p:spPr bwMode="auto">
          <a:xfrm rot="21376836">
            <a:off x="4529561" y="1949956"/>
            <a:ext cx="4451051" cy="844787"/>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fontAlgn="base">
              <a:spcBef>
                <a:spcPct val="0"/>
              </a:spcBef>
              <a:spcAft>
                <a:spcPct val="0"/>
              </a:spcAft>
            </a:pPr>
            <a:r>
              <a:rPr lang="en-US" sz="3600" kern="10" dirty="0" err="1">
                <a:gradFill rotWithShape="0">
                  <a:gsLst>
                    <a:gs pos="0">
                      <a:srgbClr val="FF0000"/>
                    </a:gs>
                    <a:gs pos="100000">
                      <a:srgbClr val="990000"/>
                    </a:gs>
                  </a:gsLst>
                  <a:path path="rect">
                    <a:fillToRect r="100000" b="100000"/>
                  </a:path>
                </a:gradFill>
                <a:effectLst>
                  <a:outerShdw dist="35921" dir="2700000" algn="ctr" rotWithShape="0">
                    <a:srgbClr val="C0C0C0">
                      <a:alpha val="80000"/>
                    </a:srgbClr>
                  </a:outerShdw>
                </a:effectLst>
                <a:latin typeface="Times New Roman" pitchFamily="18" charset="0"/>
                <a:cs typeface="Times New Roman" pitchFamily="18" charset="0"/>
              </a:rPr>
              <a:t>Thực</a:t>
            </a:r>
            <a:r>
              <a:rPr lang="en-US" sz="3600" kern="10" dirty="0">
                <a:gradFill rotWithShape="0">
                  <a:gsLst>
                    <a:gs pos="0">
                      <a:srgbClr val="FF0000"/>
                    </a:gs>
                    <a:gs pos="100000">
                      <a:srgbClr val="990000"/>
                    </a:gs>
                  </a:gsLst>
                  <a:path path="rect">
                    <a:fillToRect r="100000" b="100000"/>
                  </a:path>
                </a:gradFill>
                <a:effectLst>
                  <a:outerShdw dist="35921" dir="2700000" algn="ctr" rotWithShape="0">
                    <a:srgbClr val="C0C0C0">
                      <a:alpha val="80000"/>
                    </a:srgbClr>
                  </a:outerShdw>
                </a:effectLst>
                <a:latin typeface="Times New Roman" pitchFamily="18" charset="0"/>
                <a:cs typeface="Times New Roman" pitchFamily="18" charset="0"/>
              </a:rPr>
              <a:t> </a:t>
            </a:r>
            <a:r>
              <a:rPr lang="en-US" sz="3600" kern="10" dirty="0" err="1">
                <a:gradFill rotWithShape="0">
                  <a:gsLst>
                    <a:gs pos="0">
                      <a:srgbClr val="FF0000"/>
                    </a:gs>
                    <a:gs pos="100000">
                      <a:srgbClr val="990000"/>
                    </a:gs>
                  </a:gsLst>
                  <a:path path="rect">
                    <a:fillToRect r="100000" b="100000"/>
                  </a:path>
                </a:gradFill>
                <a:effectLst>
                  <a:outerShdw dist="35921" dir="2700000" algn="ctr" rotWithShape="0">
                    <a:srgbClr val="C0C0C0">
                      <a:alpha val="80000"/>
                    </a:srgbClr>
                  </a:outerShdw>
                </a:effectLst>
                <a:latin typeface="Times New Roman" pitchFamily="18" charset="0"/>
                <a:cs typeface="Times New Roman" pitchFamily="18" charset="0"/>
              </a:rPr>
              <a:t>hành</a:t>
            </a:r>
            <a:r>
              <a:rPr lang="en-US" sz="3600" kern="10" dirty="0">
                <a:gradFill rotWithShape="0">
                  <a:gsLst>
                    <a:gs pos="0">
                      <a:srgbClr val="FF0000"/>
                    </a:gs>
                    <a:gs pos="100000">
                      <a:srgbClr val="990000"/>
                    </a:gs>
                  </a:gsLst>
                  <a:path path="rect">
                    <a:fillToRect r="100000" b="100000"/>
                  </a:path>
                </a:gradFill>
                <a:effectLst>
                  <a:outerShdw dist="35921" dir="2700000" algn="ctr" rotWithShape="0">
                    <a:srgbClr val="C0C0C0">
                      <a:alpha val="80000"/>
                    </a:srgbClr>
                  </a:outerShdw>
                </a:effectLst>
                <a:latin typeface="Times New Roman" pitchFamily="18" charset="0"/>
                <a:cs typeface="Times New Roman" pitchFamily="18" charset="0"/>
              </a:rPr>
              <a:t> </a:t>
            </a:r>
          </a:p>
        </p:txBody>
      </p:sp>
      <p:sp>
        <p:nvSpPr>
          <p:cNvPr id="5" name="WordArt 8"/>
          <p:cNvSpPr>
            <a:spLocks noChangeArrowheads="1" noChangeShapeType="1" noTextEdit="1"/>
          </p:cNvSpPr>
          <p:nvPr/>
        </p:nvSpPr>
        <p:spPr bwMode="auto">
          <a:xfrm>
            <a:off x="3599030" y="3845169"/>
            <a:ext cx="4783015" cy="879230"/>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en-US" sz="3600" kern="10" dirty="0" err="1">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Học</a:t>
            </a:r>
            <a:r>
              <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 </a:t>
            </a:r>
            <a:r>
              <a:rPr lang="en-US" sz="3600" kern="10" dirty="0" err="1">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sinh</a:t>
            </a:r>
            <a:r>
              <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 </a:t>
            </a:r>
            <a:r>
              <a:rPr lang="vi-VN"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làm</a:t>
            </a:r>
            <a:r>
              <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 </a:t>
            </a:r>
            <a:r>
              <a:rPr lang="en-US" sz="3600" kern="10" dirty="0" err="1">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bài</a:t>
            </a:r>
            <a:r>
              <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 </a:t>
            </a:r>
            <a:r>
              <a:rPr lang="en-US" sz="3600" kern="10" dirty="0" err="1">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vào</a:t>
            </a:r>
            <a:r>
              <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 </a:t>
            </a:r>
            <a:r>
              <a:rPr lang="en-US" sz="3600" kern="10" dirty="0" err="1">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vở</a:t>
            </a:r>
            <a:endPar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3823633170"/>
      </p:ext>
    </p:extLst>
  </p:cSld>
  <p:clrMapOvr>
    <a:masterClrMapping/>
  </p:clrMapOvr>
  <p:transition>
    <p:check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WordArt 2"/>
          <p:cNvSpPr>
            <a:spLocks noChangeArrowheads="1" noChangeShapeType="1" noTextEdit="1"/>
          </p:cNvSpPr>
          <p:nvPr/>
        </p:nvSpPr>
        <p:spPr bwMode="auto">
          <a:xfrm>
            <a:off x="2362200" y="2590800"/>
            <a:ext cx="7620000" cy="1828800"/>
          </a:xfrm>
          <a:prstGeom prst="rect">
            <a:avLst/>
          </a:prstGeom>
        </p:spPr>
        <p:txBody>
          <a:bodyPr wrap="none" fromWordArt="1">
            <a:prstTxWarp prst="textFadeUp">
              <a:avLst>
                <a:gd name="adj" fmla="val 9991"/>
              </a:avLst>
            </a:prstTxWarp>
          </a:bodyPr>
          <a:lstStyle/>
          <a:p>
            <a:pPr algn="ctr"/>
            <a:r>
              <a:rPr lang="vi-VN" sz="3600" kern="10">
                <a:ln w="12700">
                  <a:solidFill>
                    <a:srgbClr val="B2B2B2"/>
                  </a:solidFill>
                  <a:round/>
                  <a:headEnd/>
                  <a:tailEnd/>
                </a:ln>
                <a:solidFill>
                  <a:srgbClr val="FF0000"/>
                </a:solidFill>
                <a:effectLst>
                  <a:outerShdw dist="35921" dir="2700000" sy="50000" rotWithShape="0">
                    <a:srgbClr val="875B0D">
                      <a:alpha val="70000"/>
                    </a:srgbClr>
                  </a:outerShdw>
                </a:effectLst>
              </a:rPr>
              <a:t>XIN CHÂN TRỌNG CẢM ƠN </a:t>
            </a:r>
            <a:endParaRPr lang="en-US" sz="3600" kern="10">
              <a:ln w="12700">
                <a:solidFill>
                  <a:srgbClr val="B2B2B2"/>
                </a:solidFill>
                <a:round/>
                <a:headEnd/>
                <a:tailEnd/>
              </a:ln>
              <a:solidFill>
                <a:srgbClr val="FF0000"/>
              </a:solidFill>
              <a:effectLst>
                <a:outerShdw dist="35921" dir="2700000" sy="50000" rotWithShape="0">
                  <a:srgbClr val="875B0D">
                    <a:alpha val="70000"/>
                  </a:srgbClr>
                </a:outerShdw>
              </a:effectLst>
              <a:latin typeface=".Vn3DH" panose="020B7200000000000000" pitchFamily="34" charset="0"/>
            </a:endParaRPr>
          </a:p>
        </p:txBody>
      </p:sp>
      <p:pic>
        <p:nvPicPr>
          <p:cNvPr id="48132" name="Picture 4" descr="BALLOO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4572000"/>
            <a:ext cx="6985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3" name="Picture 5" descr="BALLOO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1" y="1981200"/>
            <a:ext cx="962025" cy="1366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4" name="Picture 6" descr="BALLOON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1924050" y="5410200"/>
            <a:ext cx="59055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5" name="Picture 7" descr="BALLOO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1" y="914400"/>
            <a:ext cx="15033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6" name="Picture 8" descr="BALLOO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6201" y="4267200"/>
            <a:ext cx="15033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7" name="Picture 9" descr="BALLOO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4419600"/>
            <a:ext cx="1449388"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8" name="Picture 10" descr="BALLOON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05200" y="6019800"/>
            <a:ext cx="42545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4" name="Picture 11" descr="cac hanh tinh"/>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4800601"/>
            <a:ext cx="1866900"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5" name="Picture 12" descr="ABARBLYL"/>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6611938"/>
            <a:ext cx="91440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6" name="Picture 13" descr="ABARBLYL"/>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103188"/>
            <a:ext cx="91440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7" name="Picture 14"/>
          <p:cNvPicPr>
            <a:picLocks noChangeAspect="1" noChangeArrowheads="1"/>
          </p:cNvPicPr>
          <p:nvPr/>
        </p:nvPicPr>
        <p:blipFill>
          <a:blip r:embed="rId5">
            <a:lum bright="22000"/>
            <a:extLst>
              <a:ext uri="{28A0092B-C50C-407E-A947-70E740481C1C}">
                <a14:useLocalDpi xmlns:a14="http://schemas.microsoft.com/office/drawing/2010/main" val="0"/>
              </a:ext>
            </a:extLst>
          </a:blip>
          <a:srcRect/>
          <a:stretch>
            <a:fillRect/>
          </a:stretch>
        </p:blipFill>
        <p:spPr bwMode="auto">
          <a:xfrm>
            <a:off x="1524001" y="4572000"/>
            <a:ext cx="1781175"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43" name="AutoShape 15">
            <a:hlinkClick r:id="rId6"/>
          </p:cNvPr>
          <p:cNvSpPr>
            <a:spLocks noChangeArrowheads="1"/>
          </p:cNvSpPr>
          <p:nvPr/>
        </p:nvSpPr>
        <p:spPr bwMode="auto">
          <a:xfrm>
            <a:off x="7696200" y="1371600"/>
            <a:ext cx="1066800" cy="838200"/>
          </a:xfrm>
          <a:prstGeom prst="star5">
            <a:avLst/>
          </a:prstGeom>
          <a:gradFill rotWithShape="1">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1"/>
          </a:gradFill>
          <a:ln w="9525">
            <a:solidFill>
              <a:schemeClr val="tx1"/>
            </a:solidFill>
            <a:miter lim="800000"/>
            <a:headEnd/>
            <a:tailEnd/>
          </a:ln>
          <a:effectLst/>
        </p:spPr>
        <p:txBody>
          <a:bodyPr wrap="none" anchor="ctr"/>
          <a:lstStyle/>
          <a:p>
            <a:pPr algn="ctr" eaLnBrk="1" hangingPunct="1">
              <a:defRPr/>
            </a:pPr>
            <a:endParaRPr lang="vi-VN">
              <a:solidFill>
                <a:srgbClr val="FFFF00"/>
              </a:solidFill>
              <a:latin typeface=".VnBlack" pitchFamily="34" charset="0"/>
              <a:cs typeface="Arial" charset="0"/>
            </a:endParaRPr>
          </a:p>
        </p:txBody>
      </p:sp>
      <p:pic>
        <p:nvPicPr>
          <p:cNvPr id="6159"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0" y="4953000"/>
            <a:ext cx="14478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0" name="Picture 17"/>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9296400" y="48768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46" name="AutoShape 18">
            <a:hlinkClick r:id="rId9" action="ppaction://hlinksldjump"/>
          </p:cNvPr>
          <p:cNvSpPr>
            <a:spLocks noChangeArrowheads="1"/>
          </p:cNvSpPr>
          <p:nvPr/>
        </p:nvSpPr>
        <p:spPr bwMode="auto">
          <a:xfrm>
            <a:off x="2590800" y="5181600"/>
            <a:ext cx="381000" cy="152400"/>
          </a:xfrm>
          <a:prstGeom prst="star5">
            <a:avLst/>
          </a:prstGeom>
          <a:solidFill>
            <a:srgbClr val="FF00FF"/>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sp>
        <p:nvSpPr>
          <p:cNvPr id="48147" name="AutoShape 19"/>
          <p:cNvSpPr>
            <a:spLocks noChangeArrowheads="1"/>
          </p:cNvSpPr>
          <p:nvPr/>
        </p:nvSpPr>
        <p:spPr bwMode="auto">
          <a:xfrm>
            <a:off x="2514600" y="5791200"/>
            <a:ext cx="304800" cy="228600"/>
          </a:xfrm>
          <a:prstGeom prst="star5">
            <a:avLst/>
          </a:prstGeom>
          <a:solidFill>
            <a:srgbClr val="FFFF00"/>
          </a:solidFill>
          <a:ln w="9525">
            <a:solidFill>
              <a:schemeClr val="tx1"/>
            </a:solidFill>
            <a:miter lim="800000"/>
            <a:headEnd/>
            <a:tailEnd/>
          </a:ln>
          <a:effectLst/>
        </p:spPr>
        <p:txBody>
          <a:bodyPr wrap="none" anchor="ctr"/>
          <a:lstStyle/>
          <a:p>
            <a:pPr algn="ctr" eaLnBrk="1" hangingPunct="1">
              <a:defRPr/>
            </a:pPr>
            <a:endParaRPr lang="vi-VN" sz="2800">
              <a:latin typeface="Arial" charset="0"/>
            </a:endParaRPr>
          </a:p>
        </p:txBody>
      </p:sp>
      <p:sp>
        <p:nvSpPr>
          <p:cNvPr id="48148" name="AutoShape 20"/>
          <p:cNvSpPr>
            <a:spLocks noChangeArrowheads="1"/>
          </p:cNvSpPr>
          <p:nvPr/>
        </p:nvSpPr>
        <p:spPr bwMode="auto">
          <a:xfrm>
            <a:off x="2590800" y="5486400"/>
            <a:ext cx="533400" cy="304800"/>
          </a:xfrm>
          <a:prstGeom prst="star5">
            <a:avLst/>
          </a:prstGeom>
          <a:solidFill>
            <a:srgbClr val="FF9D5B"/>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sp>
        <p:nvSpPr>
          <p:cNvPr id="48149" name="AutoShape 21"/>
          <p:cNvSpPr>
            <a:spLocks noChangeArrowheads="1"/>
          </p:cNvSpPr>
          <p:nvPr/>
        </p:nvSpPr>
        <p:spPr bwMode="auto">
          <a:xfrm flipH="1">
            <a:off x="2209800" y="5257800"/>
            <a:ext cx="685800" cy="381000"/>
          </a:xfrm>
          <a:prstGeom prst="star5">
            <a:avLst/>
          </a:prstGeom>
          <a:solidFill>
            <a:srgbClr val="FF0000"/>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sp>
        <p:nvSpPr>
          <p:cNvPr id="48150" name="AutoShape 22"/>
          <p:cNvSpPr>
            <a:spLocks noChangeArrowheads="1"/>
          </p:cNvSpPr>
          <p:nvPr/>
        </p:nvSpPr>
        <p:spPr bwMode="auto">
          <a:xfrm>
            <a:off x="2895600" y="6019800"/>
            <a:ext cx="381000" cy="304800"/>
          </a:xfrm>
          <a:prstGeom prst="star5">
            <a:avLst/>
          </a:prstGeom>
          <a:solidFill>
            <a:srgbClr val="FF0000"/>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sp>
        <p:nvSpPr>
          <p:cNvPr id="48151" name="AutoShape 23">
            <a:hlinkClick r:id="rId9" action="ppaction://hlinksldjump"/>
          </p:cNvPr>
          <p:cNvSpPr>
            <a:spLocks noChangeArrowheads="1"/>
          </p:cNvSpPr>
          <p:nvPr/>
        </p:nvSpPr>
        <p:spPr bwMode="auto">
          <a:xfrm>
            <a:off x="2667000" y="4953000"/>
            <a:ext cx="381000" cy="228600"/>
          </a:xfrm>
          <a:prstGeom prst="star5">
            <a:avLst/>
          </a:prstGeom>
          <a:solidFill>
            <a:srgbClr val="FF00FF"/>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pic>
        <p:nvPicPr>
          <p:cNvPr id="6167" name="Picture 2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199438" y="228600"/>
            <a:ext cx="246856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8" name="Picture 25"/>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524000" y="228600"/>
            <a:ext cx="19812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54" name="AutoShape 26"/>
          <p:cNvSpPr>
            <a:spLocks noChangeArrowheads="1"/>
          </p:cNvSpPr>
          <p:nvPr/>
        </p:nvSpPr>
        <p:spPr bwMode="auto">
          <a:xfrm>
            <a:off x="3276600" y="990600"/>
            <a:ext cx="1143000" cy="914400"/>
          </a:xfrm>
          <a:prstGeom prst="star5">
            <a:avLst/>
          </a:prstGeom>
          <a:solidFill>
            <a:srgbClr val="FFFF00"/>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grpSp>
        <p:nvGrpSpPr>
          <p:cNvPr id="6170" name="Group 31"/>
          <p:cNvGrpSpPr>
            <a:grpSpLocks/>
          </p:cNvGrpSpPr>
          <p:nvPr/>
        </p:nvGrpSpPr>
        <p:grpSpPr bwMode="auto">
          <a:xfrm>
            <a:off x="1524000" y="0"/>
            <a:ext cx="9164638" cy="6916738"/>
            <a:chOff x="0" y="-24"/>
            <a:chExt cx="5773" cy="4357"/>
          </a:xfrm>
        </p:grpSpPr>
        <p:pic>
          <p:nvPicPr>
            <p:cNvPr id="6171" name="Picture 32"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V="1">
              <a:off x="0" y="4259"/>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2" name="Picture 33"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5400000" flipH="1" flipV="1">
              <a:off x="3576" y="2123"/>
              <a:ext cx="432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3" name="Picture 34"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5400000" flipH="1" flipV="1">
              <a:off x="-2129" y="2142"/>
              <a:ext cx="4320" cy="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4" name="Picture 35"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V="1">
              <a:off x="0" y="-24"/>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6048631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48130"/>
                                        </p:tgtEl>
                                        <p:attrNameLst>
                                          <p:attrName>style.visibility</p:attrName>
                                        </p:attrNameLst>
                                      </p:cBhvr>
                                      <p:to>
                                        <p:strVal val="visible"/>
                                      </p:to>
                                    </p:set>
                                    <p:anim calcmode="lin" valueType="num">
                                      <p:cBhvr>
                                        <p:cTn id="7" dur="500" fill="hold"/>
                                        <p:tgtEl>
                                          <p:spTgt spid="48130"/>
                                        </p:tgtEl>
                                        <p:attrNameLst>
                                          <p:attrName>ppt_w</p:attrName>
                                        </p:attrNameLst>
                                      </p:cBhvr>
                                      <p:tavLst>
                                        <p:tav tm="0">
                                          <p:val>
                                            <p:fltVal val="0"/>
                                          </p:val>
                                        </p:tav>
                                        <p:tav tm="100000">
                                          <p:val>
                                            <p:strVal val="#ppt_w"/>
                                          </p:val>
                                        </p:tav>
                                      </p:tavLst>
                                    </p:anim>
                                    <p:anim calcmode="lin" valueType="num">
                                      <p:cBhvr>
                                        <p:cTn id="8" dur="500" fill="hold"/>
                                        <p:tgtEl>
                                          <p:spTgt spid="48130"/>
                                        </p:tgtEl>
                                        <p:attrNameLst>
                                          <p:attrName>ppt_h</p:attrName>
                                        </p:attrNameLst>
                                      </p:cBhvr>
                                      <p:tavLst>
                                        <p:tav tm="0">
                                          <p:val>
                                            <p:fltVal val="0"/>
                                          </p:val>
                                        </p:tav>
                                        <p:tav tm="100000">
                                          <p:val>
                                            <p:strVal val="#ppt_h"/>
                                          </p:val>
                                        </p:tav>
                                      </p:tavLst>
                                    </p:anim>
                                  </p:childTnLst>
                                </p:cTn>
                              </p:par>
                              <p:par>
                                <p:cTn id="9" presetID="2" presetClass="exit" presetSubtype="1" repeatCount="indefinite" fill="hold" nodeType="withEffect">
                                  <p:stCondLst>
                                    <p:cond delay="0"/>
                                  </p:stCondLst>
                                  <p:childTnLst>
                                    <p:anim calcmode="lin" valueType="num">
                                      <p:cBhvr additive="base">
                                        <p:cTn id="10" dur="5000"/>
                                        <p:tgtEl>
                                          <p:spTgt spid="48132"/>
                                        </p:tgtEl>
                                        <p:attrNameLst>
                                          <p:attrName>ppt_x</p:attrName>
                                        </p:attrNameLst>
                                      </p:cBhvr>
                                      <p:tavLst>
                                        <p:tav tm="0">
                                          <p:val>
                                            <p:strVal val="ppt_x"/>
                                          </p:val>
                                        </p:tav>
                                        <p:tav tm="100000">
                                          <p:val>
                                            <p:strVal val="ppt_x"/>
                                          </p:val>
                                        </p:tav>
                                      </p:tavLst>
                                    </p:anim>
                                    <p:anim calcmode="lin" valueType="num">
                                      <p:cBhvr additive="base">
                                        <p:cTn id="11" dur="5000"/>
                                        <p:tgtEl>
                                          <p:spTgt spid="48132"/>
                                        </p:tgtEl>
                                        <p:attrNameLst>
                                          <p:attrName>ppt_y</p:attrName>
                                        </p:attrNameLst>
                                      </p:cBhvr>
                                      <p:tavLst>
                                        <p:tav tm="0">
                                          <p:val>
                                            <p:strVal val="ppt_y"/>
                                          </p:val>
                                        </p:tav>
                                        <p:tav tm="100000">
                                          <p:val>
                                            <p:strVal val="0-ppt_h/2"/>
                                          </p:val>
                                        </p:tav>
                                      </p:tavLst>
                                    </p:anim>
                                    <p:set>
                                      <p:cBhvr>
                                        <p:cTn id="12" dur="1" fill="hold">
                                          <p:stCondLst>
                                            <p:cond delay="4999"/>
                                          </p:stCondLst>
                                        </p:cTn>
                                        <p:tgtEl>
                                          <p:spTgt spid="48132"/>
                                        </p:tgtEl>
                                        <p:attrNameLst>
                                          <p:attrName>style.visibility</p:attrName>
                                        </p:attrNameLst>
                                      </p:cBhvr>
                                      <p:to>
                                        <p:strVal val="hidden"/>
                                      </p:to>
                                    </p:set>
                                  </p:childTnLst>
                                </p:cTn>
                              </p:par>
                              <p:par>
                                <p:cTn id="13" presetID="2" presetClass="exit" presetSubtype="1" repeatCount="indefinite" fill="hold" nodeType="withEffect">
                                  <p:stCondLst>
                                    <p:cond delay="0"/>
                                  </p:stCondLst>
                                  <p:childTnLst>
                                    <p:anim calcmode="lin" valueType="num">
                                      <p:cBhvr additive="base">
                                        <p:cTn id="14" dur="5000"/>
                                        <p:tgtEl>
                                          <p:spTgt spid="48135"/>
                                        </p:tgtEl>
                                        <p:attrNameLst>
                                          <p:attrName>ppt_x</p:attrName>
                                        </p:attrNameLst>
                                      </p:cBhvr>
                                      <p:tavLst>
                                        <p:tav tm="0">
                                          <p:val>
                                            <p:strVal val="ppt_x"/>
                                          </p:val>
                                        </p:tav>
                                        <p:tav tm="100000">
                                          <p:val>
                                            <p:strVal val="ppt_x"/>
                                          </p:val>
                                        </p:tav>
                                      </p:tavLst>
                                    </p:anim>
                                    <p:anim calcmode="lin" valueType="num">
                                      <p:cBhvr additive="base">
                                        <p:cTn id="15" dur="5000"/>
                                        <p:tgtEl>
                                          <p:spTgt spid="48135"/>
                                        </p:tgtEl>
                                        <p:attrNameLst>
                                          <p:attrName>ppt_y</p:attrName>
                                        </p:attrNameLst>
                                      </p:cBhvr>
                                      <p:tavLst>
                                        <p:tav tm="0">
                                          <p:val>
                                            <p:strVal val="ppt_y"/>
                                          </p:val>
                                        </p:tav>
                                        <p:tav tm="100000">
                                          <p:val>
                                            <p:strVal val="0-ppt_h/2"/>
                                          </p:val>
                                        </p:tav>
                                      </p:tavLst>
                                    </p:anim>
                                    <p:set>
                                      <p:cBhvr>
                                        <p:cTn id="16" dur="1" fill="hold">
                                          <p:stCondLst>
                                            <p:cond delay="4999"/>
                                          </p:stCondLst>
                                        </p:cTn>
                                        <p:tgtEl>
                                          <p:spTgt spid="48135"/>
                                        </p:tgtEl>
                                        <p:attrNameLst>
                                          <p:attrName>style.visibility</p:attrName>
                                        </p:attrNameLst>
                                      </p:cBhvr>
                                      <p:to>
                                        <p:strVal val="hidden"/>
                                      </p:to>
                                    </p:set>
                                  </p:childTnLst>
                                </p:cTn>
                              </p:par>
                              <p:par>
                                <p:cTn id="17" presetID="2" presetClass="exit" presetSubtype="1" repeatCount="indefinite" fill="hold" nodeType="withEffect">
                                  <p:stCondLst>
                                    <p:cond delay="0"/>
                                  </p:stCondLst>
                                  <p:childTnLst>
                                    <p:anim calcmode="lin" valueType="num">
                                      <p:cBhvr additive="base">
                                        <p:cTn id="18" dur="5000"/>
                                        <p:tgtEl>
                                          <p:spTgt spid="48134"/>
                                        </p:tgtEl>
                                        <p:attrNameLst>
                                          <p:attrName>ppt_x</p:attrName>
                                        </p:attrNameLst>
                                      </p:cBhvr>
                                      <p:tavLst>
                                        <p:tav tm="0">
                                          <p:val>
                                            <p:strVal val="ppt_x"/>
                                          </p:val>
                                        </p:tav>
                                        <p:tav tm="100000">
                                          <p:val>
                                            <p:strVal val="ppt_x"/>
                                          </p:val>
                                        </p:tav>
                                      </p:tavLst>
                                    </p:anim>
                                    <p:anim calcmode="lin" valueType="num">
                                      <p:cBhvr additive="base">
                                        <p:cTn id="19" dur="5000"/>
                                        <p:tgtEl>
                                          <p:spTgt spid="48134"/>
                                        </p:tgtEl>
                                        <p:attrNameLst>
                                          <p:attrName>ppt_y</p:attrName>
                                        </p:attrNameLst>
                                      </p:cBhvr>
                                      <p:tavLst>
                                        <p:tav tm="0">
                                          <p:val>
                                            <p:strVal val="ppt_y"/>
                                          </p:val>
                                        </p:tav>
                                        <p:tav tm="100000">
                                          <p:val>
                                            <p:strVal val="0-ppt_h/2"/>
                                          </p:val>
                                        </p:tav>
                                      </p:tavLst>
                                    </p:anim>
                                    <p:set>
                                      <p:cBhvr>
                                        <p:cTn id="20" dur="1" fill="hold">
                                          <p:stCondLst>
                                            <p:cond delay="4999"/>
                                          </p:stCondLst>
                                        </p:cTn>
                                        <p:tgtEl>
                                          <p:spTgt spid="48134"/>
                                        </p:tgtEl>
                                        <p:attrNameLst>
                                          <p:attrName>style.visibility</p:attrName>
                                        </p:attrNameLst>
                                      </p:cBhvr>
                                      <p:to>
                                        <p:strVal val="hidden"/>
                                      </p:to>
                                    </p:set>
                                  </p:childTnLst>
                                </p:cTn>
                              </p:par>
                              <p:par>
                                <p:cTn id="21" presetID="2" presetClass="exit" presetSubtype="1" repeatCount="indefinite" fill="hold" nodeType="withEffect">
                                  <p:stCondLst>
                                    <p:cond delay="0"/>
                                  </p:stCondLst>
                                  <p:childTnLst>
                                    <p:anim calcmode="lin" valueType="num">
                                      <p:cBhvr additive="base">
                                        <p:cTn id="22" dur="5000"/>
                                        <p:tgtEl>
                                          <p:spTgt spid="48138"/>
                                        </p:tgtEl>
                                        <p:attrNameLst>
                                          <p:attrName>ppt_x</p:attrName>
                                        </p:attrNameLst>
                                      </p:cBhvr>
                                      <p:tavLst>
                                        <p:tav tm="0">
                                          <p:val>
                                            <p:strVal val="ppt_x"/>
                                          </p:val>
                                        </p:tav>
                                        <p:tav tm="100000">
                                          <p:val>
                                            <p:strVal val="ppt_x"/>
                                          </p:val>
                                        </p:tav>
                                      </p:tavLst>
                                    </p:anim>
                                    <p:anim calcmode="lin" valueType="num">
                                      <p:cBhvr additive="base">
                                        <p:cTn id="23" dur="5000"/>
                                        <p:tgtEl>
                                          <p:spTgt spid="48138"/>
                                        </p:tgtEl>
                                        <p:attrNameLst>
                                          <p:attrName>ppt_y</p:attrName>
                                        </p:attrNameLst>
                                      </p:cBhvr>
                                      <p:tavLst>
                                        <p:tav tm="0">
                                          <p:val>
                                            <p:strVal val="ppt_y"/>
                                          </p:val>
                                        </p:tav>
                                        <p:tav tm="100000">
                                          <p:val>
                                            <p:strVal val="0-ppt_h/2"/>
                                          </p:val>
                                        </p:tav>
                                      </p:tavLst>
                                    </p:anim>
                                    <p:set>
                                      <p:cBhvr>
                                        <p:cTn id="24" dur="1" fill="hold">
                                          <p:stCondLst>
                                            <p:cond delay="4999"/>
                                          </p:stCondLst>
                                        </p:cTn>
                                        <p:tgtEl>
                                          <p:spTgt spid="48138"/>
                                        </p:tgtEl>
                                        <p:attrNameLst>
                                          <p:attrName>style.visibility</p:attrName>
                                        </p:attrNameLst>
                                      </p:cBhvr>
                                      <p:to>
                                        <p:strVal val="hidden"/>
                                      </p:to>
                                    </p:set>
                                  </p:childTnLst>
                                </p:cTn>
                              </p:par>
                              <p:par>
                                <p:cTn id="25" presetID="2" presetClass="exit" presetSubtype="1" repeatCount="indefinite" fill="hold" nodeType="withEffect">
                                  <p:stCondLst>
                                    <p:cond delay="0"/>
                                  </p:stCondLst>
                                  <p:childTnLst>
                                    <p:anim calcmode="lin" valueType="num">
                                      <p:cBhvr additive="base">
                                        <p:cTn id="26" dur="5000"/>
                                        <p:tgtEl>
                                          <p:spTgt spid="48136"/>
                                        </p:tgtEl>
                                        <p:attrNameLst>
                                          <p:attrName>ppt_x</p:attrName>
                                        </p:attrNameLst>
                                      </p:cBhvr>
                                      <p:tavLst>
                                        <p:tav tm="0">
                                          <p:val>
                                            <p:strVal val="ppt_x"/>
                                          </p:val>
                                        </p:tav>
                                        <p:tav tm="100000">
                                          <p:val>
                                            <p:strVal val="ppt_x"/>
                                          </p:val>
                                        </p:tav>
                                      </p:tavLst>
                                    </p:anim>
                                    <p:anim calcmode="lin" valueType="num">
                                      <p:cBhvr additive="base">
                                        <p:cTn id="27" dur="5000"/>
                                        <p:tgtEl>
                                          <p:spTgt spid="48136"/>
                                        </p:tgtEl>
                                        <p:attrNameLst>
                                          <p:attrName>ppt_y</p:attrName>
                                        </p:attrNameLst>
                                      </p:cBhvr>
                                      <p:tavLst>
                                        <p:tav tm="0">
                                          <p:val>
                                            <p:strVal val="ppt_y"/>
                                          </p:val>
                                        </p:tav>
                                        <p:tav tm="100000">
                                          <p:val>
                                            <p:strVal val="0-ppt_h/2"/>
                                          </p:val>
                                        </p:tav>
                                      </p:tavLst>
                                    </p:anim>
                                    <p:set>
                                      <p:cBhvr>
                                        <p:cTn id="28" dur="1" fill="hold">
                                          <p:stCondLst>
                                            <p:cond delay="4999"/>
                                          </p:stCondLst>
                                        </p:cTn>
                                        <p:tgtEl>
                                          <p:spTgt spid="48136"/>
                                        </p:tgtEl>
                                        <p:attrNameLst>
                                          <p:attrName>style.visibility</p:attrName>
                                        </p:attrNameLst>
                                      </p:cBhvr>
                                      <p:to>
                                        <p:strVal val="hidden"/>
                                      </p:to>
                                    </p:set>
                                  </p:childTnLst>
                                </p:cTn>
                              </p:par>
                              <p:par>
                                <p:cTn id="29" presetID="2" presetClass="exit" presetSubtype="1" repeatCount="indefinite" fill="hold" nodeType="withEffect">
                                  <p:stCondLst>
                                    <p:cond delay="0"/>
                                  </p:stCondLst>
                                  <p:childTnLst>
                                    <p:anim calcmode="lin" valueType="num">
                                      <p:cBhvr additive="base">
                                        <p:cTn id="30" dur="5000"/>
                                        <p:tgtEl>
                                          <p:spTgt spid="48137"/>
                                        </p:tgtEl>
                                        <p:attrNameLst>
                                          <p:attrName>ppt_x</p:attrName>
                                        </p:attrNameLst>
                                      </p:cBhvr>
                                      <p:tavLst>
                                        <p:tav tm="0">
                                          <p:val>
                                            <p:strVal val="ppt_x"/>
                                          </p:val>
                                        </p:tav>
                                        <p:tav tm="100000">
                                          <p:val>
                                            <p:strVal val="ppt_x"/>
                                          </p:val>
                                        </p:tav>
                                      </p:tavLst>
                                    </p:anim>
                                    <p:anim calcmode="lin" valueType="num">
                                      <p:cBhvr additive="base">
                                        <p:cTn id="31" dur="5000"/>
                                        <p:tgtEl>
                                          <p:spTgt spid="48137"/>
                                        </p:tgtEl>
                                        <p:attrNameLst>
                                          <p:attrName>ppt_y</p:attrName>
                                        </p:attrNameLst>
                                      </p:cBhvr>
                                      <p:tavLst>
                                        <p:tav tm="0">
                                          <p:val>
                                            <p:strVal val="ppt_y"/>
                                          </p:val>
                                        </p:tav>
                                        <p:tav tm="100000">
                                          <p:val>
                                            <p:strVal val="0-ppt_h/2"/>
                                          </p:val>
                                        </p:tav>
                                      </p:tavLst>
                                    </p:anim>
                                    <p:set>
                                      <p:cBhvr>
                                        <p:cTn id="32" dur="1" fill="hold">
                                          <p:stCondLst>
                                            <p:cond delay="4999"/>
                                          </p:stCondLst>
                                        </p:cTn>
                                        <p:tgtEl>
                                          <p:spTgt spid="48137"/>
                                        </p:tgtEl>
                                        <p:attrNameLst>
                                          <p:attrName>style.visibility</p:attrName>
                                        </p:attrNameLst>
                                      </p:cBhvr>
                                      <p:to>
                                        <p:strVal val="hidden"/>
                                      </p:to>
                                    </p:set>
                                  </p:childTnLst>
                                </p:cTn>
                              </p:par>
                              <p:par>
                                <p:cTn id="33" presetID="2" presetClass="exit" presetSubtype="1" repeatCount="indefinite" fill="hold" nodeType="withEffect">
                                  <p:stCondLst>
                                    <p:cond delay="0"/>
                                  </p:stCondLst>
                                  <p:childTnLst>
                                    <p:anim calcmode="lin" valueType="num">
                                      <p:cBhvr additive="base">
                                        <p:cTn id="34" dur="5000"/>
                                        <p:tgtEl>
                                          <p:spTgt spid="48133"/>
                                        </p:tgtEl>
                                        <p:attrNameLst>
                                          <p:attrName>ppt_x</p:attrName>
                                        </p:attrNameLst>
                                      </p:cBhvr>
                                      <p:tavLst>
                                        <p:tav tm="0">
                                          <p:val>
                                            <p:strVal val="ppt_x"/>
                                          </p:val>
                                        </p:tav>
                                        <p:tav tm="100000">
                                          <p:val>
                                            <p:strVal val="ppt_x"/>
                                          </p:val>
                                        </p:tav>
                                      </p:tavLst>
                                    </p:anim>
                                    <p:anim calcmode="lin" valueType="num">
                                      <p:cBhvr additive="base">
                                        <p:cTn id="35" dur="5000"/>
                                        <p:tgtEl>
                                          <p:spTgt spid="48133"/>
                                        </p:tgtEl>
                                        <p:attrNameLst>
                                          <p:attrName>ppt_y</p:attrName>
                                        </p:attrNameLst>
                                      </p:cBhvr>
                                      <p:tavLst>
                                        <p:tav tm="0">
                                          <p:val>
                                            <p:strVal val="ppt_y"/>
                                          </p:val>
                                        </p:tav>
                                        <p:tav tm="100000">
                                          <p:val>
                                            <p:strVal val="0-ppt_h/2"/>
                                          </p:val>
                                        </p:tav>
                                      </p:tavLst>
                                    </p:anim>
                                    <p:set>
                                      <p:cBhvr>
                                        <p:cTn id="36" dur="1" fill="hold">
                                          <p:stCondLst>
                                            <p:cond delay="4999"/>
                                          </p:stCondLst>
                                        </p:cTn>
                                        <p:tgtEl>
                                          <p:spTgt spid="48133"/>
                                        </p:tgtEl>
                                        <p:attrNameLst>
                                          <p:attrName>style.visibility</p:attrName>
                                        </p:attrNameLst>
                                      </p:cBhvr>
                                      <p:to>
                                        <p:strVal val="hidden"/>
                                      </p:to>
                                    </p:set>
                                  </p:childTnLst>
                                </p:cTn>
                              </p:par>
                              <p:par>
                                <p:cTn id="37" presetID="21" presetClass="emph" presetSubtype="0" repeatCount="indefinite" fill="hold" grpId="0" nodeType="withEffect">
                                  <p:stCondLst>
                                    <p:cond delay="0"/>
                                  </p:stCondLst>
                                  <p:childTnLst>
                                    <p:animClr clrSpc="hsl" dir="cw">
                                      <p:cBhvr override="childStyle">
                                        <p:cTn id="38" dur="30" fill="hold"/>
                                        <p:tgtEl>
                                          <p:spTgt spid="48150"/>
                                        </p:tgtEl>
                                        <p:attrNameLst>
                                          <p:attrName>style.color</p:attrName>
                                        </p:attrNameLst>
                                      </p:cBhvr>
                                      <p:by>
                                        <p:hsl h="7200000" s="0" l="0"/>
                                      </p:by>
                                    </p:animClr>
                                    <p:animClr clrSpc="hsl" dir="cw">
                                      <p:cBhvr>
                                        <p:cTn id="39" dur="30" fill="hold"/>
                                        <p:tgtEl>
                                          <p:spTgt spid="48150"/>
                                        </p:tgtEl>
                                        <p:attrNameLst>
                                          <p:attrName>fillcolor</p:attrName>
                                        </p:attrNameLst>
                                      </p:cBhvr>
                                      <p:by>
                                        <p:hsl h="7200000" s="0" l="0"/>
                                      </p:by>
                                    </p:animClr>
                                    <p:animClr clrSpc="hsl" dir="cw">
                                      <p:cBhvr>
                                        <p:cTn id="40" dur="30" fill="hold"/>
                                        <p:tgtEl>
                                          <p:spTgt spid="48150"/>
                                        </p:tgtEl>
                                        <p:attrNameLst>
                                          <p:attrName>stroke.color</p:attrName>
                                        </p:attrNameLst>
                                      </p:cBhvr>
                                      <p:by>
                                        <p:hsl h="7200000" s="0" l="0"/>
                                      </p:by>
                                    </p:animClr>
                                    <p:set>
                                      <p:cBhvr>
                                        <p:cTn id="41" dur="30" fill="hold"/>
                                        <p:tgtEl>
                                          <p:spTgt spid="48150"/>
                                        </p:tgtEl>
                                        <p:attrNameLst>
                                          <p:attrName>fill.type</p:attrName>
                                        </p:attrNameLst>
                                      </p:cBhvr>
                                      <p:to>
                                        <p:strVal val="solid"/>
                                      </p:to>
                                    </p:set>
                                  </p:childTnLst>
                                </p:cTn>
                              </p:par>
                              <p:par>
                                <p:cTn id="42" presetID="21" presetClass="emph" presetSubtype="0" repeatCount="indefinite" fill="hold" grpId="0" nodeType="withEffect">
                                  <p:stCondLst>
                                    <p:cond delay="0"/>
                                  </p:stCondLst>
                                  <p:childTnLst>
                                    <p:animClr clrSpc="hsl" dir="cw">
                                      <p:cBhvr override="childStyle">
                                        <p:cTn id="43" dur="30" fill="hold"/>
                                        <p:tgtEl>
                                          <p:spTgt spid="48148"/>
                                        </p:tgtEl>
                                        <p:attrNameLst>
                                          <p:attrName>style.color</p:attrName>
                                        </p:attrNameLst>
                                      </p:cBhvr>
                                      <p:by>
                                        <p:hsl h="7200000" s="0" l="0"/>
                                      </p:by>
                                    </p:animClr>
                                    <p:animClr clrSpc="hsl" dir="cw">
                                      <p:cBhvr>
                                        <p:cTn id="44" dur="30" fill="hold"/>
                                        <p:tgtEl>
                                          <p:spTgt spid="48148"/>
                                        </p:tgtEl>
                                        <p:attrNameLst>
                                          <p:attrName>fillcolor</p:attrName>
                                        </p:attrNameLst>
                                      </p:cBhvr>
                                      <p:by>
                                        <p:hsl h="7200000" s="0" l="0"/>
                                      </p:by>
                                    </p:animClr>
                                    <p:animClr clrSpc="hsl" dir="cw">
                                      <p:cBhvr>
                                        <p:cTn id="45" dur="30" fill="hold"/>
                                        <p:tgtEl>
                                          <p:spTgt spid="48148"/>
                                        </p:tgtEl>
                                        <p:attrNameLst>
                                          <p:attrName>stroke.color</p:attrName>
                                        </p:attrNameLst>
                                      </p:cBhvr>
                                      <p:by>
                                        <p:hsl h="7200000" s="0" l="0"/>
                                      </p:by>
                                    </p:animClr>
                                    <p:set>
                                      <p:cBhvr>
                                        <p:cTn id="46" dur="30" fill="hold"/>
                                        <p:tgtEl>
                                          <p:spTgt spid="48148"/>
                                        </p:tgtEl>
                                        <p:attrNameLst>
                                          <p:attrName>fill.type</p:attrName>
                                        </p:attrNameLst>
                                      </p:cBhvr>
                                      <p:to>
                                        <p:strVal val="solid"/>
                                      </p:to>
                                    </p:set>
                                  </p:childTnLst>
                                </p:cTn>
                              </p:par>
                              <p:par>
                                <p:cTn id="47" presetID="35" presetClass="emph" presetSubtype="0" repeatCount="indefinite" fill="hold" grpId="0" nodeType="withEffect">
                                  <p:stCondLst>
                                    <p:cond delay="0"/>
                                  </p:stCondLst>
                                  <p:childTnLst>
                                    <p:anim calcmode="discrete" valueType="str">
                                      <p:cBhvr>
                                        <p:cTn id="48" dur="30" fill="hold"/>
                                        <p:tgtEl>
                                          <p:spTgt spid="48154"/>
                                        </p:tgtEl>
                                        <p:attrNameLst>
                                          <p:attrName>style.visibility</p:attrName>
                                        </p:attrNameLst>
                                      </p:cBhvr>
                                      <p:tavLst>
                                        <p:tav tm="0">
                                          <p:val>
                                            <p:strVal val="hidden"/>
                                          </p:val>
                                        </p:tav>
                                        <p:tav tm="50000">
                                          <p:val>
                                            <p:strVal val="visible"/>
                                          </p:val>
                                        </p:tav>
                                      </p:tavLst>
                                    </p:anim>
                                  </p:childTnLst>
                                </p:cTn>
                              </p:par>
                              <p:par>
                                <p:cTn id="49" presetID="21" presetClass="emph" presetSubtype="0" repeatCount="indefinite" fill="hold" grpId="0" nodeType="withEffect">
                                  <p:stCondLst>
                                    <p:cond delay="0"/>
                                  </p:stCondLst>
                                  <p:childTnLst>
                                    <p:animClr clrSpc="hsl" dir="cw">
                                      <p:cBhvr override="childStyle">
                                        <p:cTn id="50" dur="30" fill="hold"/>
                                        <p:tgtEl>
                                          <p:spTgt spid="48149"/>
                                        </p:tgtEl>
                                        <p:attrNameLst>
                                          <p:attrName>style.color</p:attrName>
                                        </p:attrNameLst>
                                      </p:cBhvr>
                                      <p:by>
                                        <p:hsl h="7200000" s="0" l="0"/>
                                      </p:by>
                                    </p:animClr>
                                    <p:animClr clrSpc="hsl" dir="cw">
                                      <p:cBhvr>
                                        <p:cTn id="51" dur="30" fill="hold"/>
                                        <p:tgtEl>
                                          <p:spTgt spid="48149"/>
                                        </p:tgtEl>
                                        <p:attrNameLst>
                                          <p:attrName>fillcolor</p:attrName>
                                        </p:attrNameLst>
                                      </p:cBhvr>
                                      <p:by>
                                        <p:hsl h="7200000" s="0" l="0"/>
                                      </p:by>
                                    </p:animClr>
                                    <p:animClr clrSpc="hsl" dir="cw">
                                      <p:cBhvr>
                                        <p:cTn id="52" dur="30" fill="hold"/>
                                        <p:tgtEl>
                                          <p:spTgt spid="48149"/>
                                        </p:tgtEl>
                                        <p:attrNameLst>
                                          <p:attrName>stroke.color</p:attrName>
                                        </p:attrNameLst>
                                      </p:cBhvr>
                                      <p:by>
                                        <p:hsl h="7200000" s="0" l="0"/>
                                      </p:by>
                                    </p:animClr>
                                    <p:set>
                                      <p:cBhvr>
                                        <p:cTn id="53" dur="30" fill="hold"/>
                                        <p:tgtEl>
                                          <p:spTgt spid="48149"/>
                                        </p:tgtEl>
                                        <p:attrNameLst>
                                          <p:attrName>fill.type</p:attrName>
                                        </p:attrNameLst>
                                      </p:cBhvr>
                                      <p:to>
                                        <p:strVal val="solid"/>
                                      </p:to>
                                    </p:set>
                                  </p:childTnLst>
                                </p:cTn>
                              </p:par>
                              <p:par>
                                <p:cTn id="54" presetID="21" presetClass="emph" presetSubtype="0" repeatCount="indefinite" fill="hold" grpId="1" nodeType="withEffect">
                                  <p:stCondLst>
                                    <p:cond delay="0"/>
                                  </p:stCondLst>
                                  <p:childTnLst>
                                    <p:animClr clrSpc="hsl" dir="cw">
                                      <p:cBhvr override="childStyle">
                                        <p:cTn id="55" dur="30" fill="hold"/>
                                        <p:tgtEl>
                                          <p:spTgt spid="48149"/>
                                        </p:tgtEl>
                                        <p:attrNameLst>
                                          <p:attrName>style.color</p:attrName>
                                        </p:attrNameLst>
                                      </p:cBhvr>
                                      <p:by>
                                        <p:hsl h="7200000" s="0" l="0"/>
                                      </p:by>
                                    </p:animClr>
                                    <p:animClr clrSpc="hsl" dir="cw">
                                      <p:cBhvr>
                                        <p:cTn id="56" dur="30" fill="hold"/>
                                        <p:tgtEl>
                                          <p:spTgt spid="48149"/>
                                        </p:tgtEl>
                                        <p:attrNameLst>
                                          <p:attrName>fillcolor</p:attrName>
                                        </p:attrNameLst>
                                      </p:cBhvr>
                                      <p:by>
                                        <p:hsl h="7200000" s="0" l="0"/>
                                      </p:by>
                                    </p:animClr>
                                    <p:animClr clrSpc="hsl" dir="cw">
                                      <p:cBhvr>
                                        <p:cTn id="57" dur="30" fill="hold"/>
                                        <p:tgtEl>
                                          <p:spTgt spid="48149"/>
                                        </p:tgtEl>
                                        <p:attrNameLst>
                                          <p:attrName>stroke.color</p:attrName>
                                        </p:attrNameLst>
                                      </p:cBhvr>
                                      <p:by>
                                        <p:hsl h="7200000" s="0" l="0"/>
                                      </p:by>
                                    </p:animClr>
                                    <p:set>
                                      <p:cBhvr>
                                        <p:cTn id="58" dur="30" fill="hold"/>
                                        <p:tgtEl>
                                          <p:spTgt spid="48149"/>
                                        </p:tgtEl>
                                        <p:attrNameLst>
                                          <p:attrName>fill.type</p:attrName>
                                        </p:attrNameLst>
                                      </p:cBhvr>
                                      <p:to>
                                        <p:strVal val="solid"/>
                                      </p:to>
                                    </p:set>
                                  </p:childTnLst>
                                </p:cTn>
                              </p:par>
                              <p:par>
                                <p:cTn id="59" presetID="21" presetClass="emph" presetSubtype="0" repeatCount="indefinite" fill="hold" grpId="0" nodeType="withEffect">
                                  <p:stCondLst>
                                    <p:cond delay="0"/>
                                  </p:stCondLst>
                                  <p:childTnLst>
                                    <p:animClr clrSpc="hsl" dir="cw">
                                      <p:cBhvr override="childStyle">
                                        <p:cTn id="60" dur="30" fill="hold"/>
                                        <p:tgtEl>
                                          <p:spTgt spid="48146"/>
                                        </p:tgtEl>
                                        <p:attrNameLst>
                                          <p:attrName>style.color</p:attrName>
                                        </p:attrNameLst>
                                      </p:cBhvr>
                                      <p:by>
                                        <p:hsl h="7200000" s="0" l="0"/>
                                      </p:by>
                                    </p:animClr>
                                    <p:animClr clrSpc="hsl" dir="cw">
                                      <p:cBhvr>
                                        <p:cTn id="61" dur="30" fill="hold"/>
                                        <p:tgtEl>
                                          <p:spTgt spid="48146"/>
                                        </p:tgtEl>
                                        <p:attrNameLst>
                                          <p:attrName>fillcolor</p:attrName>
                                        </p:attrNameLst>
                                      </p:cBhvr>
                                      <p:by>
                                        <p:hsl h="7200000" s="0" l="0"/>
                                      </p:by>
                                    </p:animClr>
                                    <p:animClr clrSpc="hsl" dir="cw">
                                      <p:cBhvr>
                                        <p:cTn id="62" dur="30" fill="hold"/>
                                        <p:tgtEl>
                                          <p:spTgt spid="48146"/>
                                        </p:tgtEl>
                                        <p:attrNameLst>
                                          <p:attrName>stroke.color</p:attrName>
                                        </p:attrNameLst>
                                      </p:cBhvr>
                                      <p:by>
                                        <p:hsl h="7200000" s="0" l="0"/>
                                      </p:by>
                                    </p:animClr>
                                    <p:set>
                                      <p:cBhvr>
                                        <p:cTn id="63" dur="30" fill="hold"/>
                                        <p:tgtEl>
                                          <p:spTgt spid="48146"/>
                                        </p:tgtEl>
                                        <p:attrNameLst>
                                          <p:attrName>fill.type</p:attrName>
                                        </p:attrNameLst>
                                      </p:cBhvr>
                                      <p:to>
                                        <p:strVal val="solid"/>
                                      </p:to>
                                    </p:set>
                                  </p:childTnLst>
                                </p:cTn>
                              </p:par>
                              <p:par>
                                <p:cTn id="64" presetID="21" presetClass="emph" presetSubtype="0" repeatCount="indefinite" fill="hold" grpId="0" nodeType="withEffect">
                                  <p:stCondLst>
                                    <p:cond delay="0"/>
                                  </p:stCondLst>
                                  <p:childTnLst>
                                    <p:animClr clrSpc="hsl" dir="cw">
                                      <p:cBhvr override="childStyle">
                                        <p:cTn id="65" dur="30" fill="hold"/>
                                        <p:tgtEl>
                                          <p:spTgt spid="48151"/>
                                        </p:tgtEl>
                                        <p:attrNameLst>
                                          <p:attrName>style.color</p:attrName>
                                        </p:attrNameLst>
                                      </p:cBhvr>
                                      <p:by>
                                        <p:hsl h="7200000" s="0" l="0"/>
                                      </p:by>
                                    </p:animClr>
                                    <p:animClr clrSpc="hsl" dir="cw">
                                      <p:cBhvr>
                                        <p:cTn id="66" dur="30" fill="hold"/>
                                        <p:tgtEl>
                                          <p:spTgt spid="48151"/>
                                        </p:tgtEl>
                                        <p:attrNameLst>
                                          <p:attrName>fillcolor</p:attrName>
                                        </p:attrNameLst>
                                      </p:cBhvr>
                                      <p:by>
                                        <p:hsl h="7200000" s="0" l="0"/>
                                      </p:by>
                                    </p:animClr>
                                    <p:animClr clrSpc="hsl" dir="cw">
                                      <p:cBhvr>
                                        <p:cTn id="67" dur="30" fill="hold"/>
                                        <p:tgtEl>
                                          <p:spTgt spid="48151"/>
                                        </p:tgtEl>
                                        <p:attrNameLst>
                                          <p:attrName>stroke.color</p:attrName>
                                        </p:attrNameLst>
                                      </p:cBhvr>
                                      <p:by>
                                        <p:hsl h="7200000" s="0" l="0"/>
                                      </p:by>
                                    </p:animClr>
                                    <p:set>
                                      <p:cBhvr>
                                        <p:cTn id="68" dur="30" fill="hold"/>
                                        <p:tgtEl>
                                          <p:spTgt spid="48151"/>
                                        </p:tgtEl>
                                        <p:attrNameLst>
                                          <p:attrName>fill.type</p:attrName>
                                        </p:attrNameLst>
                                      </p:cBhvr>
                                      <p:to>
                                        <p:strVal val="solid"/>
                                      </p:to>
                                    </p:set>
                                  </p:childTnLst>
                                </p:cTn>
                              </p:par>
                              <p:par>
                                <p:cTn id="69" presetID="22" presetClass="emph" presetSubtype="0" repeatCount="indefinite" fill="hold" grpId="0" nodeType="withEffect">
                                  <p:stCondLst>
                                    <p:cond delay="0"/>
                                  </p:stCondLst>
                                  <p:childTnLst>
                                    <p:animClr clrSpc="hsl" dir="cw">
                                      <p:cBhvr override="childStyle">
                                        <p:cTn id="70" dur="30" fill="hold"/>
                                        <p:tgtEl>
                                          <p:spTgt spid="48143"/>
                                        </p:tgtEl>
                                        <p:attrNameLst>
                                          <p:attrName>style.color</p:attrName>
                                        </p:attrNameLst>
                                      </p:cBhvr>
                                      <p:by>
                                        <p:hsl h="-7200000" s="0" l="0"/>
                                      </p:by>
                                    </p:animClr>
                                    <p:animClr clrSpc="hsl" dir="cw">
                                      <p:cBhvr>
                                        <p:cTn id="71" dur="30" fill="hold"/>
                                        <p:tgtEl>
                                          <p:spTgt spid="48143"/>
                                        </p:tgtEl>
                                        <p:attrNameLst>
                                          <p:attrName>fillcolor</p:attrName>
                                        </p:attrNameLst>
                                      </p:cBhvr>
                                      <p:by>
                                        <p:hsl h="-7200000" s="0" l="0"/>
                                      </p:by>
                                    </p:animClr>
                                    <p:animClr clrSpc="hsl" dir="cw">
                                      <p:cBhvr>
                                        <p:cTn id="72" dur="30" fill="hold"/>
                                        <p:tgtEl>
                                          <p:spTgt spid="48143"/>
                                        </p:tgtEl>
                                        <p:attrNameLst>
                                          <p:attrName>stroke.color</p:attrName>
                                        </p:attrNameLst>
                                      </p:cBhvr>
                                      <p:by>
                                        <p:hsl h="-7200000" s="0" l="0"/>
                                      </p:by>
                                    </p:animClr>
                                    <p:set>
                                      <p:cBhvr>
                                        <p:cTn id="73" dur="30" fill="hold"/>
                                        <p:tgtEl>
                                          <p:spTgt spid="4814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animBg="1"/>
      <p:bldP spid="48143" grpId="0" animBg="1"/>
      <p:bldP spid="48146" grpId="0" animBg="1"/>
      <p:bldP spid="48148" grpId="0" animBg="1"/>
      <p:bldP spid="48149" grpId="0" animBg="1"/>
      <p:bldP spid="48149" grpId="1" animBg="1"/>
      <p:bldP spid="48150" grpId="0" animBg="1"/>
      <p:bldP spid="48151" grpId="0" animBg="1"/>
      <p:bldP spid="48154"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3337810"/>
  <p:tag name="VIOLETTITLE" val="Tuần 18. Ôn tập Cuối Học kì I"/>
  <p:tag name="VIOLETLESSON" val="50"/>
  <p:tag name="VIOLETCATID" val="2202"/>
  <p:tag name="VIOLETSUBJECT" val="Tập đọc 3"/>
  <p:tag name="VIOLETAUTHORID" val="4737503"/>
  <p:tag name="VIOLETAUTHORNAME" val="Lê Thị Mai"/>
  <p:tag name="VIOLETAUTHORAVATAR" val="no_avatarf.jpg"/>
  <p:tag name="VIOLETAUTHORADDRESS" val="Trường TH Púng Luông - Yên Bái"/>
  <p:tag name="VIOLETDATE" val="2021-12-30 21:30:59"/>
  <p:tag name="VIOLETHIT" val="134"/>
  <p:tag name="VIOLETLIKE" val="0"/>
  <p:tag name="INKNOELEADERBOARD" val="527325408"/>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VNI-Times"/>
        <a:ea typeface=""/>
        <a:cs typeface=""/>
      </a:majorFont>
      <a:minorFont>
        <a:latin typeface="VNI-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bg1"/>
            </a:solidFill>
            <a:effectLst/>
            <a:latin typeface="VNI-Times" pitchFamily="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bg1"/>
            </a:solidFill>
            <a:effectLst/>
            <a:latin typeface="VNI-Times" pitchFamily="2"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7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590</TotalTime>
  <Words>360</Words>
  <Application>Microsoft Office PowerPoint</Application>
  <PresentationFormat>Widescreen</PresentationFormat>
  <Paragraphs>27</Paragraphs>
  <Slides>6</Slides>
  <Notes>0</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6</vt:i4>
      </vt:variant>
    </vt:vector>
  </HeadingPairs>
  <TitlesOfParts>
    <vt:vector size="17" baseType="lpstr">
      <vt:lpstr>.Vn3DH</vt:lpstr>
      <vt:lpstr>.VnBlack</vt:lpstr>
      <vt:lpstr>Arial</vt:lpstr>
      <vt:lpstr>Calibri</vt:lpstr>
      <vt:lpstr>Calibri Light</vt:lpstr>
      <vt:lpstr>Times New Roman</vt:lpstr>
      <vt:lpstr>VNI-Times</vt:lpstr>
      <vt:lpstr>Office Theme</vt:lpstr>
      <vt:lpstr>Default Design</vt:lpstr>
      <vt:lpstr>7_Office Theme</vt:lpstr>
      <vt:lpstr>1_Office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cp:lastModifiedBy>
  <cp:revision>67</cp:revision>
  <dcterms:created xsi:type="dcterms:W3CDTF">2021-11-09T08:44:47Z</dcterms:created>
  <dcterms:modified xsi:type="dcterms:W3CDTF">2022-01-09T11:01:04Z</dcterms:modified>
</cp:coreProperties>
</file>