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57" r:id="rId2"/>
    <p:sldMasterId id="2147483869" r:id="rId3"/>
  </p:sldMasterIdLst>
  <p:notesMasterIdLst>
    <p:notesMasterId r:id="rId12"/>
  </p:notesMasterIdLst>
  <p:sldIdLst>
    <p:sldId id="296" r:id="rId4"/>
    <p:sldId id="257" r:id="rId5"/>
    <p:sldId id="282" r:id="rId6"/>
    <p:sldId id="297" r:id="rId7"/>
    <p:sldId id="300" r:id="rId8"/>
    <p:sldId id="299" r:id="rId9"/>
    <p:sldId id="298" r:id="rId10"/>
    <p:sldId id="289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E0890-F380-47DF-94B7-A635DAAA079D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EA9FC3-5F4C-42BA-9CAC-721D0802A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90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7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1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4" y="365125"/>
            <a:ext cx="262890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4" y="365125"/>
            <a:ext cx="7734301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467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56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3822AD-6296-4018-8FE7-9B2B1212936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555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0CD6F-A767-4703-B05D-821BB64E97A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892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704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1B6CB-7C13-4728-BD2C-328E07ACE63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251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D2FE8-8FE7-4118-B789-8BED31E6726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763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4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46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46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D9F58E-3F8E-4AFF-B26C-881410FA944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4984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983CD4-5412-4DF5-A6F1-CD48179A821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7513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2B097-AAC7-4520-8A99-E02AF4522A9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877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2B097-AAC7-4520-8A99-E02AF4522A9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858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85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7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7" y="27319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7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B1724-0942-48DC-BF4F-D76C5ED742C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1469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53F81-B50E-4C0C-995F-F41BD3D4EBF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7381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E4F1E3-3268-4206-A163-19E98C33025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3903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78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78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C80568-742F-4F63-A7D3-6B04AA6B9F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3514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781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0A09E12E-666D-499C-961A-8455A52D293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9481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8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6083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6845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6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9297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3229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40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40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31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91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63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8916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172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9184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11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9516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6300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4843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9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9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66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934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3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3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9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303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916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2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59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2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87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2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59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2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81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5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AB8BD-4887-499E-82F7-F6B7396AE4F0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52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5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5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506DB6-575F-4224-92C8-95F30F92976D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04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929" r:id="rId8"/>
    <p:sldLayoutId id="2147483765" r:id="rId9"/>
    <p:sldLayoutId id="2147483766" r:id="rId10"/>
    <p:sldLayoutId id="2147483767" r:id="rId11"/>
    <p:sldLayoutId id="2147483768" r:id="rId12"/>
    <p:sldLayoutId id="2147483769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41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1/9/2022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41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41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13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9.gif"/><Relationship Id="rId7" Type="http://schemas.openxmlformats.org/officeDocument/2006/relationships/image" Target="../media/image12.wmf"/><Relationship Id="rId12" Type="http://schemas.openxmlformats.org/officeDocument/2006/relationships/image" Target="../media/image16.gi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2.xml"/><Relationship Id="rId6" Type="http://schemas.openxmlformats.org/officeDocument/2006/relationships/hyperlink" Target="../../Hoa%208%20-%20Bai%2033%20Tiet%2050%20DIEU%20CHE%20HIDRO%20-%20PHAN%20UNG%20THE.ppt" TargetMode="External"/><Relationship Id="rId11" Type="http://schemas.openxmlformats.org/officeDocument/2006/relationships/image" Target="../media/image15.wmf"/><Relationship Id="rId5" Type="http://schemas.openxmlformats.org/officeDocument/2006/relationships/image" Target="../media/image11.wmf"/><Relationship Id="rId10" Type="http://schemas.openxmlformats.org/officeDocument/2006/relationships/image" Target="../media/image14.wmf"/><Relationship Id="rId4" Type="http://schemas.openxmlformats.org/officeDocument/2006/relationships/image" Target="../media/image10.gif"/><Relationship Id="rId9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WordArt 4"/>
          <p:cNvSpPr>
            <a:spLocks noChangeArrowheads="1" noChangeShapeType="1" noTextEdit="1"/>
          </p:cNvSpPr>
          <p:nvPr/>
        </p:nvSpPr>
        <p:spPr bwMode="auto">
          <a:xfrm>
            <a:off x="3181350" y="1428750"/>
            <a:ext cx="5715000" cy="14859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Bài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giảng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trực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tuyến</a:t>
            </a:r>
            <a:endParaRPr lang="en-US" sz="21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cs typeface="Times New Roman" panose="02020603050405020304" pitchFamily="18" charset="0"/>
            </a:endParaRPr>
          </a:p>
          <a:p>
            <a:pPr algn="ctr"/>
            <a:r>
              <a:rPr lang="en-US" sz="21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Tiếng</a:t>
            </a:r>
            <a:r>
              <a:rPr lang="en-US" sz="21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Việt</a:t>
            </a:r>
            <a:r>
              <a:rPr lang="en-US" sz="21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*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Lớp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3</a:t>
            </a:r>
          </a:p>
        </p:txBody>
      </p:sp>
      <p:pic>
        <p:nvPicPr>
          <p:cNvPr id="33795" name="Picture 5" descr="A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5314950"/>
            <a:ext cx="44577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6" descr="BD20530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871914"/>
            <a:ext cx="1314450" cy="212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WordArt 7"/>
          <p:cNvSpPr>
            <a:spLocks noTextEdit="1"/>
          </p:cNvSpPr>
          <p:nvPr/>
        </p:nvSpPr>
        <p:spPr bwMode="auto">
          <a:xfrm>
            <a:off x="3524250" y="914400"/>
            <a:ext cx="53149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PHÒNG GIÁO DỤC VÀ ĐÀO TẠO </a:t>
            </a:r>
            <a:r>
              <a:rPr lang="en-US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QUẬN LONG BIÊN</a:t>
            </a:r>
            <a:endParaRPr lang="vi-VN" sz="2025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hangingPunct="1">
              <a:defRPr/>
            </a:pPr>
            <a:r>
              <a:rPr lang="vi-VN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ÁI MỘ A</a:t>
            </a:r>
          </a:p>
        </p:txBody>
      </p:sp>
      <p:sp>
        <p:nvSpPr>
          <p:cNvPr id="33798" name="Text Box 12"/>
          <p:cNvSpPr txBox="1">
            <a:spLocks noChangeArrowheads="1"/>
          </p:cNvSpPr>
          <p:nvPr/>
        </p:nvSpPr>
        <p:spPr bwMode="auto">
          <a:xfrm>
            <a:off x="3581400" y="4800601"/>
            <a:ext cx="5314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Thuý</a:t>
            </a:r>
            <a:endParaRPr lang="en-US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799" name="Picture 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1" y="857250"/>
            <a:ext cx="6699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0" name="Picture 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928894" y="889794"/>
            <a:ext cx="62865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Notched Right Arrow 15"/>
          <p:cNvSpPr/>
          <p:nvPr/>
        </p:nvSpPr>
        <p:spPr>
          <a:xfrm>
            <a:off x="8153400" y="5143500"/>
            <a:ext cx="971550" cy="457200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00"/>
          </a:p>
        </p:txBody>
      </p:sp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5500" y="857250"/>
            <a:ext cx="3300412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12638" y="868363"/>
            <a:ext cx="36385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4" name="Picture 18" descr="BD20530_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550" y="5029200"/>
            <a:ext cx="1314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5" name="Rectangle 14"/>
          <p:cNvSpPr>
            <a:spLocks noChangeArrowheads="1"/>
          </p:cNvSpPr>
          <p:nvPr/>
        </p:nvSpPr>
        <p:spPr bwMode="auto">
          <a:xfrm>
            <a:off x="2838449" y="3370263"/>
            <a:ext cx="731407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CÁC BÀI HỌC THUỘC LÒNG</a:t>
            </a:r>
            <a:endParaRPr lang="en-US" altLang="en-US" sz="3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645981"/>
      </p:ext>
    </p:extLst>
  </p:cSld>
  <p:clrMapOvr>
    <a:masterClrMapping/>
  </p:clrMapOvr>
  <p:transition advClick="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-1.96532E-6 L 0.49167 -1.96532E-6 " pathEditMode="relative" rAng="0" ptsTypes="AA">
                                      <p:cBhvr>
                                        <p:cTn id="10" dur="20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13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89017E-6 L -0.53507 -0.00208 " pathEditMode="relative" rAng="0" ptsTypes="AA">
                                      <p:cBhvr>
                                        <p:cTn id="12" dur="20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53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56262" y="1005758"/>
            <a:ext cx="776771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err="1" smtClean="0">
                <a:ln w="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 smtClean="0">
                <a:ln w="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vi-VN" sz="3600" b="1" dirty="0">
              <a:ln w="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8"/>
          <p:cNvSpPr txBox="1">
            <a:spLocks noChangeArrowheads="1"/>
          </p:cNvSpPr>
          <p:nvPr/>
        </p:nvSpPr>
        <p:spPr bwMode="auto">
          <a:xfrm>
            <a:off x="2308106" y="359427"/>
            <a:ext cx="781560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Thứ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ngày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10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tháng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01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năm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2022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2" name="WordArt 19"/>
          <p:cNvSpPr>
            <a:spLocks noChangeArrowheads="1" noChangeShapeType="1" noTextEdit="1"/>
          </p:cNvSpPr>
          <p:nvPr/>
        </p:nvSpPr>
        <p:spPr bwMode="auto">
          <a:xfrm>
            <a:off x="3549164" y="4065726"/>
            <a:ext cx="5778501" cy="5413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800" kern="10" dirty="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FF3399"/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80128" y="1652089"/>
            <a:ext cx="6755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b="1" dirty="0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thuôc</a:t>
            </a:r>
            <a:r>
              <a:rPr lang="en-US" sz="3600" b="1" dirty="0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endParaRPr lang="vi-VN" sz="3600" b="1" dirty="0">
              <a:ln w="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85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48681" y="619125"/>
            <a:ext cx="1201420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97-98.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	2.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	3. 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vi-VN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12311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533400"/>
            <a:ext cx="11064240" cy="5905500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88 -89.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a/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b/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c/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674812" y="101600"/>
            <a:ext cx="240419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200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219201" y="619125"/>
            <a:ext cx="10223862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Đom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”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143 -144.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30713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222069" y="619125"/>
            <a:ext cx="11482251" cy="5846989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133 -134.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Bạnnhỏ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94042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531222" y="389708"/>
            <a:ext cx="10807337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”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115 -116.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xuôi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sz="3400" dirty="0" smtClean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sz="34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a/ 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b/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54953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WordArt 2"/>
          <p:cNvSpPr>
            <a:spLocks noChangeArrowheads="1" noChangeShapeType="1" noTextEdit="1"/>
          </p:cNvSpPr>
          <p:nvPr/>
        </p:nvSpPr>
        <p:spPr bwMode="auto">
          <a:xfrm>
            <a:off x="2362200" y="2590800"/>
            <a:ext cx="7620000" cy="1828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XIN CHÂN TRỌNG CẢM ƠN </a:t>
            </a:r>
            <a:endParaRPr lang="en-US" sz="3600" kern="1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.Vn3DH" panose="020B7200000000000000" pitchFamily="34" charset="0"/>
            </a:endParaRPr>
          </a:p>
        </p:txBody>
      </p:sp>
      <p:pic>
        <p:nvPicPr>
          <p:cNvPr id="48132" name="Picture 4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572000"/>
            <a:ext cx="698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3" name="Picture 5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1981200"/>
            <a:ext cx="962025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4" name="Picture 6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924050" y="5410200"/>
            <a:ext cx="5905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5" name="Picture 7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914400"/>
            <a:ext cx="15033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6" name="Picture 8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1" y="4267200"/>
            <a:ext cx="15033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7" name="Picture 9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419600"/>
            <a:ext cx="14493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8" name="Picture 10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019800"/>
            <a:ext cx="425450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1" descr="cac hanh tin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800601"/>
            <a:ext cx="186690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2" descr="ABARBLY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61193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3" descr="ABARBLY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318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4"/>
          <p:cNvPicPr>
            <a:picLocks noChangeAspect="1" noChangeArrowheads="1"/>
          </p:cNvPicPr>
          <p:nvPr/>
        </p:nvPicPr>
        <p:blipFill>
          <a:blip r:embed="rId5" cstate="print">
            <a:lum bright="2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572000"/>
            <a:ext cx="17811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3" name="AutoShape 15">
            <a:hlinkClick r:id="rId6"/>
          </p:cNvPr>
          <p:cNvSpPr>
            <a:spLocks noChangeArrowheads="1"/>
          </p:cNvSpPr>
          <p:nvPr/>
        </p:nvSpPr>
        <p:spPr bwMode="auto">
          <a:xfrm>
            <a:off x="7696200" y="1371600"/>
            <a:ext cx="1066800" cy="838200"/>
          </a:xfrm>
          <a:prstGeom prst="star5">
            <a:avLst/>
          </a:prstGeom>
          <a:gradFill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>
              <a:solidFill>
                <a:srgbClr val="FFFF00"/>
              </a:solidFill>
              <a:latin typeface=".VnBlack" pitchFamily="34" charset="0"/>
              <a:cs typeface="Arial" charset="0"/>
            </a:endParaRPr>
          </a:p>
        </p:txBody>
      </p:sp>
      <p:pic>
        <p:nvPicPr>
          <p:cNvPr id="6159" name="Picture 1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953000"/>
            <a:ext cx="14478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48768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6" name="AutoShape 18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590800" y="5181600"/>
            <a:ext cx="381000" cy="1524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47" name="AutoShape 19"/>
          <p:cNvSpPr>
            <a:spLocks noChangeArrowheads="1"/>
          </p:cNvSpPr>
          <p:nvPr/>
        </p:nvSpPr>
        <p:spPr bwMode="auto">
          <a:xfrm>
            <a:off x="2514600" y="5791200"/>
            <a:ext cx="304800" cy="2286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 sz="2800">
              <a:latin typeface="Arial" charset="0"/>
            </a:endParaRPr>
          </a:p>
        </p:txBody>
      </p:sp>
      <p:sp>
        <p:nvSpPr>
          <p:cNvPr id="48148" name="AutoShape 20"/>
          <p:cNvSpPr>
            <a:spLocks noChangeArrowheads="1"/>
          </p:cNvSpPr>
          <p:nvPr/>
        </p:nvSpPr>
        <p:spPr bwMode="auto">
          <a:xfrm>
            <a:off x="2590800" y="5486400"/>
            <a:ext cx="533400" cy="304800"/>
          </a:xfrm>
          <a:prstGeom prst="star5">
            <a:avLst/>
          </a:prstGeom>
          <a:solidFill>
            <a:srgbClr val="FF9D5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49" name="AutoShape 21"/>
          <p:cNvSpPr>
            <a:spLocks noChangeArrowheads="1"/>
          </p:cNvSpPr>
          <p:nvPr/>
        </p:nvSpPr>
        <p:spPr bwMode="auto">
          <a:xfrm flipH="1">
            <a:off x="2209800" y="5257800"/>
            <a:ext cx="685800" cy="3810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50" name="AutoShape 22"/>
          <p:cNvSpPr>
            <a:spLocks noChangeArrowheads="1"/>
          </p:cNvSpPr>
          <p:nvPr/>
        </p:nvSpPr>
        <p:spPr bwMode="auto">
          <a:xfrm>
            <a:off x="2895600" y="6019800"/>
            <a:ext cx="3810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51" name="AutoShape 23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667000" y="4953000"/>
            <a:ext cx="381000" cy="2286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pic>
        <p:nvPicPr>
          <p:cNvPr id="6167" name="Picture 2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9438" y="228600"/>
            <a:ext cx="24685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8" name="Picture 2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"/>
            <a:ext cx="1981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54" name="AutoShape 26"/>
          <p:cNvSpPr>
            <a:spLocks noChangeArrowheads="1"/>
          </p:cNvSpPr>
          <p:nvPr/>
        </p:nvSpPr>
        <p:spPr bwMode="auto">
          <a:xfrm>
            <a:off x="3276600" y="990600"/>
            <a:ext cx="1143000" cy="914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6170" name="Group 31"/>
          <p:cNvGrpSpPr>
            <a:grpSpLocks/>
          </p:cNvGrpSpPr>
          <p:nvPr/>
        </p:nvGrpSpPr>
        <p:grpSpPr bwMode="auto">
          <a:xfrm>
            <a:off x="1524000" y="0"/>
            <a:ext cx="9164638" cy="6916738"/>
            <a:chOff x="0" y="-24"/>
            <a:chExt cx="5773" cy="4357"/>
          </a:xfrm>
        </p:grpSpPr>
        <p:pic>
          <p:nvPicPr>
            <p:cNvPr id="6171" name="Picture 32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2" name="Picture 33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3" name="Picture 34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4" name="Picture 35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0486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3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3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3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nimBg="1"/>
      <p:bldP spid="48143" grpId="0" animBg="1"/>
      <p:bldP spid="48146" grpId="0" animBg="1"/>
      <p:bldP spid="48148" grpId="0" animBg="1"/>
      <p:bldP spid="48149" grpId="0" animBg="1"/>
      <p:bldP spid="48149" grpId="1" animBg="1"/>
      <p:bldP spid="48150" grpId="0" animBg="1"/>
      <p:bldP spid="48151" grpId="0" animBg="1"/>
      <p:bldP spid="4815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3337810"/>
  <p:tag name="VIOLETTITLE" val="Tuần 18. Ôn tập Cuối Học kì I"/>
  <p:tag name="VIOLETLESSON" val="50"/>
  <p:tag name="VIOLETCATID" val="2202"/>
  <p:tag name="VIOLETSUBJECT" val="Tập đọc 3"/>
  <p:tag name="VIOLETAUTHORID" val="4737503"/>
  <p:tag name="VIOLETAUTHORNAME" val="Lê Thị Mai"/>
  <p:tag name="VIOLETAUTHORAVATAR" val="no_avatarf.jpg"/>
  <p:tag name="VIOLETAUTHORADDRESS" val="Trường TH Púng Luông - Yên Bái"/>
  <p:tag name="VIOLETDATE" val="2021-12-30 21:30:59"/>
  <p:tag name="VIOLETHIT" val="134"/>
  <p:tag name="VIOLETLIKE" val="0"/>
  <p:tag name="INKNOELEADERBOARD" val="52732540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NI-Times"/>
        <a:ea typeface=""/>
        <a:cs typeface=""/>
      </a:majorFont>
      <a:minorFont>
        <a:latin typeface="VNI-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NI-Times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59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.Vn3DH</vt:lpstr>
      <vt:lpstr>.VnBlack</vt:lpstr>
      <vt:lpstr>Arial</vt:lpstr>
      <vt:lpstr>Calibri</vt:lpstr>
      <vt:lpstr>Calibri Light</vt:lpstr>
      <vt:lpstr>Times New Roman</vt:lpstr>
      <vt:lpstr>VNI-Times</vt:lpstr>
      <vt:lpstr>Office Theme</vt:lpstr>
      <vt:lpstr>Default Design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AutoBVT</cp:lastModifiedBy>
  <cp:revision>68</cp:revision>
  <dcterms:created xsi:type="dcterms:W3CDTF">2021-11-09T08:44:47Z</dcterms:created>
  <dcterms:modified xsi:type="dcterms:W3CDTF">2022-01-09T09:02:01Z</dcterms:modified>
</cp:coreProperties>
</file>