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7" r:id="rId2"/>
    <p:sldMasterId id="2147483869" r:id="rId3"/>
  </p:sldMasterIdLst>
  <p:notesMasterIdLst>
    <p:notesMasterId r:id="rId12"/>
  </p:notesMasterIdLst>
  <p:sldIdLst>
    <p:sldId id="296" r:id="rId4"/>
    <p:sldId id="257" r:id="rId5"/>
    <p:sldId id="282" r:id="rId6"/>
    <p:sldId id="297" r:id="rId7"/>
    <p:sldId id="300" r:id="rId8"/>
    <p:sldId id="299" r:id="rId9"/>
    <p:sldId id="298" r:id="rId10"/>
    <p:sldId id="289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0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E0890-F380-47DF-94B7-A635DAAA079D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A9FC3-5F4C-42BA-9CAC-721D0802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90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1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4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4" y="365125"/>
            <a:ext cx="7734301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67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56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822AD-6296-4018-8FE7-9B2B1212936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55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0CD6F-A767-4703-B05D-821BB64E97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892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04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1B6CB-7C13-4728-BD2C-328E07ACE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251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D2FE8-8FE7-4118-B789-8BED31E672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763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4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46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46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9F58E-3F8E-4AFF-B26C-881410FA94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498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83CD4-5412-4DF5-A6F1-CD48179A821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751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2B097-AAC7-4520-8A99-E02AF4522A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877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2B097-AAC7-4520-8A99-E02AF4522A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58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5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19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B1724-0942-48DC-BF4F-D76C5ED742C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146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53F81-B50E-4C0C-995F-F41BD3D4EBF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738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4F1E3-3268-4206-A163-19E98C3302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390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78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78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80568-742F-4F63-A7D3-6B04AA6B9F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514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781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A09E12E-666D-499C-961A-8455A52D29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9481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8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083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6845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6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929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3229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40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40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3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91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63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916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9184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11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9516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300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843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9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9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66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3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3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3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9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0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1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2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59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2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8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2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59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2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1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5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AB8BD-4887-499E-82F7-F6B7396AE4F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52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5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9123C-F37A-4371-B19B-6F67DE8AE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5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506DB6-575F-4224-92C8-95F30F92976D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04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929" r:id="rId8"/>
    <p:sldLayoutId id="2147483765" r:id="rId9"/>
    <p:sldLayoutId id="2147483766" r:id="rId10"/>
    <p:sldLayoutId id="2147483767" r:id="rId11"/>
    <p:sldLayoutId id="2147483768" r:id="rId12"/>
    <p:sldLayoutId id="2147483769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4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41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4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13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9.gif"/><Relationship Id="rId7" Type="http://schemas.openxmlformats.org/officeDocument/2006/relationships/image" Target="../media/image12.wmf"/><Relationship Id="rId12" Type="http://schemas.openxmlformats.org/officeDocument/2006/relationships/image" Target="../media/image16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Relationship Id="rId6" Type="http://schemas.openxmlformats.org/officeDocument/2006/relationships/hyperlink" Target="../../Hoa%208%20-%20Bai%2033%20Tiet%2050%20DIEU%20CHE%20HIDRO%20-%20PHAN%20UNG%20THE.ppt" TargetMode="External"/><Relationship Id="rId11" Type="http://schemas.openxmlformats.org/officeDocument/2006/relationships/image" Target="../media/image15.wmf"/><Relationship Id="rId5" Type="http://schemas.openxmlformats.org/officeDocument/2006/relationships/image" Target="../media/image11.wmf"/><Relationship Id="rId10" Type="http://schemas.openxmlformats.org/officeDocument/2006/relationships/image" Target="../media/image14.wmf"/><Relationship Id="rId4" Type="http://schemas.openxmlformats.org/officeDocument/2006/relationships/image" Target="../media/image10.gif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3181350" y="1428750"/>
            <a:ext cx="5715000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giảng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trực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tuyến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Tiếng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Việt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*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Lớp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33795" name="Picture 5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314950"/>
            <a:ext cx="4457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71914"/>
            <a:ext cx="1314450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TextEdit="1"/>
          </p:cNvSpPr>
          <p:nvPr/>
        </p:nvSpPr>
        <p:spPr bwMode="auto">
          <a:xfrm>
            <a:off x="3524250" y="914400"/>
            <a:ext cx="53149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3581400" y="4800601"/>
            <a:ext cx="531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pic>
        <p:nvPicPr>
          <p:cNvPr id="33799" name="Picture 4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1" y="857250"/>
            <a:ext cx="669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928894" y="889794"/>
            <a:ext cx="6286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8153400" y="5143500"/>
            <a:ext cx="971550" cy="4572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0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0" y="857250"/>
            <a:ext cx="330041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2638" y="868363"/>
            <a:ext cx="36385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8" descr="BD20530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550" y="5029200"/>
            <a:ext cx="1314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2838449" y="3370263"/>
            <a:ext cx="731407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</a:t>
            </a: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BÀI HỌC THUỘC LÒNG</a:t>
            </a:r>
            <a:endParaRPr lang="en-US" altLang="en-US" sz="3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645981"/>
      </p:ext>
    </p:extLst>
  </p:cSld>
  <p:clrMapOvr>
    <a:masterClrMapping/>
  </p:clrMapOvr>
  <p:transition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6262" y="1005758"/>
            <a:ext cx="776771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 smtClean="0">
                <a:ln w="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3600" b="1" dirty="0">
              <a:ln w="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2308106" y="359427"/>
            <a:ext cx="78156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10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tháng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01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2022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WordArt 19"/>
          <p:cNvSpPr>
            <a:spLocks noChangeArrowheads="1" noChangeShapeType="1" noTextEdit="1"/>
          </p:cNvSpPr>
          <p:nvPr/>
        </p:nvSpPr>
        <p:spPr bwMode="auto">
          <a:xfrm>
            <a:off x="3549164" y="4065726"/>
            <a:ext cx="5778501" cy="5413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FF3399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80128" y="1652089"/>
            <a:ext cx="6755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thuôc</a:t>
            </a:r>
            <a:r>
              <a:rPr lang="en-US" sz="3600" b="1" dirty="0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vi-VN" sz="3600" b="1" dirty="0">
              <a:ln w="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8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48681" y="619125"/>
            <a:ext cx="1201420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97-98.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vi-VN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3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2311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11064240" cy="59055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88 -89.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a/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b/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c/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674812" y="101600"/>
            <a:ext cx="240419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0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219201" y="619125"/>
            <a:ext cx="10223862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143 -144.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3071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222069" y="619125"/>
            <a:ext cx="11482251" cy="584698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Bạnnhỏ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9404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531222" y="389708"/>
            <a:ext cx="10807337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115 -116.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3400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4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a/ 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b/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4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4953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2362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XIN CHÂN TRỌNG CẢM ƠN </a:t>
            </a:r>
            <a:endParaRPr lang="en-US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9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981200"/>
            <a:ext cx="9620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4050" y="5410200"/>
            <a:ext cx="590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9144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2672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1449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19800"/>
            <a:ext cx="4254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cac hanh t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00601"/>
            <a:ext cx="1866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/>
          <p:cNvPicPr>
            <a:picLocks noChangeAspect="1" noChangeArrowheads="1"/>
          </p:cNvPicPr>
          <p:nvPr/>
        </p:nvPicPr>
        <p:blipFill>
          <a:blip r:embed="rId5">
            <a:lum brigh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572000"/>
            <a:ext cx="178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7696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6159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447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768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AutoShape 1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590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2514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800">
              <a:latin typeface="Arial" charset="0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2590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2209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2895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1" name="AutoShape 2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667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167" name="Picture 2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8" y="228600"/>
            <a:ext cx="24685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3276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6170" name="Group 31"/>
          <p:cNvGrpSpPr>
            <a:grpSpLocks/>
          </p:cNvGrpSpPr>
          <p:nvPr/>
        </p:nvGrpSpPr>
        <p:grpSpPr bwMode="auto">
          <a:xfrm>
            <a:off x="1524000" y="0"/>
            <a:ext cx="9164638" cy="6916738"/>
            <a:chOff x="0" y="-24"/>
            <a:chExt cx="5773" cy="4357"/>
          </a:xfrm>
        </p:grpSpPr>
        <p:pic>
          <p:nvPicPr>
            <p:cNvPr id="6171" name="Picture 32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2" name="Picture 33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3" name="Picture 34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4" name="Picture 35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486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37810"/>
  <p:tag name="VIOLETTITLE" val="Tuần 18. Ôn tập Cuối Học kì I"/>
  <p:tag name="VIOLETLESSON" val="50"/>
  <p:tag name="VIOLETCATID" val="2202"/>
  <p:tag name="VIOLETSUBJECT" val="Tập đọc 3"/>
  <p:tag name="VIOLETAUTHORID" val="4737503"/>
  <p:tag name="VIOLETAUTHORNAME" val="Lê Thị Mai"/>
  <p:tag name="VIOLETAUTHORAVATAR" val="no_avatarf.jpg"/>
  <p:tag name="VIOLETAUTHORADDRESS" val="Trường TH Púng Luông - Yên Bái"/>
  <p:tag name="VIOLETDATE" val="2021-12-30 21:30:59"/>
  <p:tag name="VIOLETHIT" val="134"/>
  <p:tag name="VIOLETLIKE" val="0"/>
  <p:tag name="INKNOELEADERBOARD" val="52732540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NI-Times"/>
        <a:ea typeface=""/>
        <a:cs typeface=""/>
      </a:majorFont>
      <a:minorFont>
        <a:latin typeface="VNI-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60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.Vn3DH</vt:lpstr>
      <vt:lpstr>.VnBlack</vt:lpstr>
      <vt:lpstr>Arial</vt:lpstr>
      <vt:lpstr>Calibri</vt:lpstr>
      <vt:lpstr>Calibri Light</vt:lpstr>
      <vt:lpstr>Times New Roman</vt:lpstr>
      <vt:lpstr>VNI-Times</vt:lpstr>
      <vt:lpstr>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67</cp:revision>
  <dcterms:created xsi:type="dcterms:W3CDTF">2021-11-09T08:44:47Z</dcterms:created>
  <dcterms:modified xsi:type="dcterms:W3CDTF">2022-01-07T03:09:41Z</dcterms:modified>
</cp:coreProperties>
</file>