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custDataLst>
    <p:tags r:id="rId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31" d="100"/>
          <a:sy n="31" d="100"/>
        </p:scale>
        <p:origin x="-56" y="-1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A5E1C-DA80-4B2D-92C3-E5693E33EA4E}" type="datetimeFigureOut">
              <a:rPr lang="en-US" smtClean="0"/>
              <a:t>1/13/2022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6479D-A5A3-46BD-BB64-FED606B96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6563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A5E1C-DA80-4B2D-92C3-E5693E33EA4E}" type="datetimeFigureOut">
              <a:rPr lang="en-US" smtClean="0"/>
              <a:t>1/13/2022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6479D-A5A3-46BD-BB64-FED606B96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788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A5E1C-DA80-4B2D-92C3-E5693E33EA4E}" type="datetimeFigureOut">
              <a:rPr lang="en-US" smtClean="0"/>
              <a:t>1/13/2022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6479D-A5A3-46BD-BB64-FED606B96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3313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A5E1C-DA80-4B2D-92C3-E5693E33EA4E}" type="datetimeFigureOut">
              <a:rPr lang="en-US" smtClean="0"/>
              <a:t>1/13/2022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6479D-A5A3-46BD-BB64-FED606B96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6237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A5E1C-DA80-4B2D-92C3-E5693E33EA4E}" type="datetimeFigureOut">
              <a:rPr lang="en-US" smtClean="0"/>
              <a:t>1/13/2022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6479D-A5A3-46BD-BB64-FED606B96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762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A5E1C-DA80-4B2D-92C3-E5693E33EA4E}" type="datetimeFigureOut">
              <a:rPr lang="en-US" smtClean="0"/>
              <a:t>1/13/2022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6479D-A5A3-46BD-BB64-FED606B96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5607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A5E1C-DA80-4B2D-92C3-E5693E33EA4E}" type="datetimeFigureOut">
              <a:rPr lang="en-US" smtClean="0"/>
              <a:t>1/13/2022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6479D-A5A3-46BD-BB64-FED606B96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3733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A5E1C-DA80-4B2D-92C3-E5693E33EA4E}" type="datetimeFigureOut">
              <a:rPr lang="en-US" smtClean="0"/>
              <a:t>1/13/2022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6479D-A5A3-46BD-BB64-FED606B96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112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A5E1C-DA80-4B2D-92C3-E5693E33EA4E}" type="datetimeFigureOut">
              <a:rPr lang="en-US" smtClean="0"/>
              <a:t>1/13/2022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6479D-A5A3-46BD-BB64-FED606B96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523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A5E1C-DA80-4B2D-92C3-E5693E33EA4E}" type="datetimeFigureOut">
              <a:rPr lang="en-US" smtClean="0"/>
              <a:t>1/13/2022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6479D-A5A3-46BD-BB64-FED606B96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1554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A5E1C-DA80-4B2D-92C3-E5693E33EA4E}" type="datetimeFigureOut">
              <a:rPr lang="en-US" smtClean="0"/>
              <a:t>1/13/2022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6479D-A5A3-46BD-BB64-FED606B96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2142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A5E1C-DA80-4B2D-92C3-E5693E33EA4E}" type="datetimeFigureOut">
              <a:rPr lang="en-US" smtClean="0"/>
              <a:t>1/13/2022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6479D-A5A3-46BD-BB64-FED606B96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66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A5E1C-DA80-4B2D-92C3-E5693E33EA4E}" type="datetimeFigureOut">
              <a:rPr lang="en-US" smtClean="0"/>
              <a:t>1/13/2022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6479D-A5A3-46BD-BB64-FED606B96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0413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8A5E1C-DA80-4B2D-92C3-E5693E33EA4E}" type="datetimeFigureOut">
              <a:rPr lang="en-US" smtClean="0"/>
              <a:t>1/13/2022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56479D-A5A3-46BD-BB64-FED606B96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5271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  <p:sldLayoutId id="214748366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image" Target="../media/image2.gif"/><Relationship Id="rId7" Type="http://schemas.openxmlformats.org/officeDocument/2006/relationships/image" Target="../media/image5.wmf"/><Relationship Id="rId12" Type="http://schemas.openxmlformats.org/officeDocument/2006/relationships/image" Target="../media/image9.gi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6" Type="http://schemas.openxmlformats.org/officeDocument/2006/relationships/hyperlink" Target="../../Hoa%208%20-%20Bai%2033%20Tiet%2050%20DIEU%20CHE%20HIDRO%20-%20PHAN%20UNG%20THE.ppt" TargetMode="External"/><Relationship Id="rId11" Type="http://schemas.openxmlformats.org/officeDocument/2006/relationships/image" Target="../media/image8.wmf"/><Relationship Id="rId5" Type="http://schemas.openxmlformats.org/officeDocument/2006/relationships/image" Target="../media/image4.wmf"/><Relationship Id="rId10" Type="http://schemas.openxmlformats.org/officeDocument/2006/relationships/image" Target="../media/image7.wmf"/><Relationship Id="rId4" Type="http://schemas.openxmlformats.org/officeDocument/2006/relationships/image" Target="../media/image3.gif"/><Relationship Id="rId9" Type="http://schemas.openxmlformats.org/officeDocument/2006/relationships/slide" Target="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77440" y="901337"/>
            <a:ext cx="6753497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13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2022</a:t>
            </a:r>
          </a:p>
          <a:p>
            <a:pPr algn="ctr"/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endParaRPr lang="en-US" sz="3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sz="3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sz="3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3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endParaRPr lang="en-US" sz="3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8794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15291" y="901337"/>
            <a:ext cx="8621486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 u="sng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400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en-US" sz="3400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Ai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miêu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514350" indent="-514350">
              <a:buAutoNum type="alphaLcPeriod"/>
            </a:pP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voi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con</a:t>
            </a:r>
          </a:p>
          <a:p>
            <a:pPr marL="514350" indent="-514350">
              <a:buAutoNum type="alphaLcPeriod"/>
            </a:pP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endParaRPr lang="en-US" sz="3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lphaLcPeriod"/>
            </a:pP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đêm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trăng</a:t>
            </a:r>
            <a:endParaRPr lang="en-US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01930" y="3548743"/>
            <a:ext cx="9853749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lphaLcPeriod"/>
            </a:pP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voi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thật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dễ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14350" indent="-514350">
              <a:buAutoNum type="alphaLcPeriod"/>
            </a:pP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ngoan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ngoãn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lễ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mọi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14350" indent="-514350">
              <a:buAutoNum type="alphaLcPeriod"/>
            </a:pP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Trăng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toả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lấp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lánh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sông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4747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96833" y="901337"/>
            <a:ext cx="10580915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 u="sng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400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Ai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457200" indent="-457200">
              <a:buFontTx/>
              <a:buChar char="-"/>
            </a:pP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thầy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endParaRPr lang="en-US" sz="3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Tx/>
              <a:buChar char="-"/>
            </a:pP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hoc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endParaRPr lang="en-US" sz="3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Tx/>
              <a:buChar char="-"/>
            </a:pP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Đàn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cò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trắng</a:t>
            </a:r>
            <a:endParaRPr lang="en-US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75805" y="3875314"/>
            <a:ext cx="9853749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giảng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>
              <a:buFontTx/>
              <a:buChar char="-"/>
            </a:pP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chăm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sóc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vườn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>
              <a:buFontTx/>
              <a:buChar char="-"/>
            </a:pP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Đàn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trắng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bay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lượn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lúa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17181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61405" y="352697"/>
            <a:ext cx="11355978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 u="sng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400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Điền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trống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Ai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514350" indent="-514350">
              <a:buAutoNum type="alphaLcPeriod"/>
            </a:pP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…………………………………….</a:t>
            </a:r>
          </a:p>
          <a:p>
            <a:pPr marL="514350" indent="-514350">
              <a:buAutoNum type="alphaLcPeriod"/>
            </a:pP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trưởng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………………………</a:t>
            </a:r>
          </a:p>
          <a:p>
            <a:pPr marL="514350" indent="-514350">
              <a:buAutoNum type="alphaLcPeriod"/>
            </a:pP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dạy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dỗ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chăm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sóc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nhiệt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……………………</a:t>
            </a:r>
            <a:endParaRPr lang="en-US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01039" y="3914501"/>
            <a:ext cx="10907485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lphaLcPeriod"/>
            </a:pP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quý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14350" indent="-514350">
              <a:buAutoNum type="alphaLcPeriod"/>
            </a:pP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trưởng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thủ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giỏi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14350" indent="-514350">
              <a:buAutoNum type="alphaLcPeriod"/>
            </a:pP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dạy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dỗ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chăm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sóc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nhiệt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Thanh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Hương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7182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61405" y="352697"/>
            <a:ext cx="10907485" cy="39224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400" b="1" u="sng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400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4: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Chép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Đêm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đông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mưa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phùn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gió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lạnh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thổi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ào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ào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cửa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sổ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nằm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Hồng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lắng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mưa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rơi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đàn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gà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co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rét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đông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9318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3027" y="796834"/>
            <a:ext cx="10907485" cy="39224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400" b="1" u="sng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400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Chép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Đêm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đông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mưa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phùn</a:t>
            </a:r>
            <a:r>
              <a:rPr lang="en-US" sz="3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4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ió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lạnh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thổi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ào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ào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cửa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sổ</a:t>
            </a:r>
            <a:r>
              <a:rPr lang="en-US" sz="3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4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ằm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Hồng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lắng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mưa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rơi</a:t>
            </a:r>
            <a:r>
              <a:rPr lang="en-US" sz="3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4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đàn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gà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co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rét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đông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1016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WordArt 2"/>
          <p:cNvSpPr>
            <a:spLocks noChangeArrowheads="1" noChangeShapeType="1" noTextEdit="1"/>
          </p:cNvSpPr>
          <p:nvPr/>
        </p:nvSpPr>
        <p:spPr bwMode="auto">
          <a:xfrm>
            <a:off x="2362200" y="2590800"/>
            <a:ext cx="7620000" cy="18288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en-US" sz="3600" kern="10" dirty="0" err="1" smtClean="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</a:rPr>
              <a:t>Chúc</a:t>
            </a:r>
            <a:r>
              <a:rPr lang="en-US" sz="3600" kern="10" dirty="0" smtClean="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</a:rPr>
              <a:t> </a:t>
            </a:r>
            <a:r>
              <a:rPr lang="en-US" sz="3600" kern="10" dirty="0" err="1" smtClean="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</a:rPr>
              <a:t>các</a:t>
            </a:r>
            <a:r>
              <a:rPr lang="en-US" sz="3600" kern="10" dirty="0" smtClean="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</a:rPr>
              <a:t> con </a:t>
            </a:r>
            <a:r>
              <a:rPr lang="en-US" sz="3600" kern="10" dirty="0" err="1" smtClean="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</a:rPr>
              <a:t>chăm</a:t>
            </a:r>
            <a:r>
              <a:rPr lang="en-US" sz="3600" kern="10" dirty="0" smtClean="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</a:rPr>
              <a:t> </a:t>
            </a:r>
            <a:r>
              <a:rPr lang="en-US" sz="3600" kern="10" dirty="0" err="1" smtClean="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</a:rPr>
              <a:t>ngoan</a:t>
            </a:r>
            <a:r>
              <a:rPr lang="en-US" sz="3600" kern="10" dirty="0" smtClean="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</a:rPr>
              <a:t> </a:t>
            </a:r>
            <a:r>
              <a:rPr lang="en-US" sz="3600" kern="10" dirty="0" err="1" smtClean="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</a:rPr>
              <a:t>học</a:t>
            </a:r>
            <a:r>
              <a:rPr lang="en-US" sz="3600" kern="10" dirty="0" smtClean="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</a:rPr>
              <a:t> </a:t>
            </a:r>
            <a:r>
              <a:rPr lang="en-US" sz="3600" kern="10" smtClean="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</a:rPr>
              <a:t>giỏi</a:t>
            </a:r>
            <a:endParaRPr lang="en-US" sz="3600" kern="10" dirty="0">
              <a:ln w="12700">
                <a:solidFill>
                  <a:srgbClr val="B2B2B2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sy="50000" rotWithShape="0">
                  <a:srgbClr val="875B0D">
                    <a:alpha val="70000"/>
                  </a:srgbClr>
                </a:outerShdw>
              </a:effectLst>
              <a:latin typeface=".Vn3DH" panose="020B7200000000000000" pitchFamily="34" charset="0"/>
            </a:endParaRPr>
          </a:p>
        </p:txBody>
      </p:sp>
      <p:pic>
        <p:nvPicPr>
          <p:cNvPr id="48132" name="Picture 4" descr="BALLOON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4572000"/>
            <a:ext cx="6985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33" name="Picture 5" descr="BALLOON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1" y="1981200"/>
            <a:ext cx="962025" cy="1366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34" name="Picture 6" descr="BALLOON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924050" y="5410200"/>
            <a:ext cx="59055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35" name="Picture 7" descr="BALLOON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1" y="914400"/>
            <a:ext cx="1503363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36" name="Picture 8" descr="BALLOON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1" y="4267200"/>
            <a:ext cx="1503363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37" name="Picture 9" descr="BALLOON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4419600"/>
            <a:ext cx="1449388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38" name="Picture 10" descr="BALLOON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6019800"/>
            <a:ext cx="425450" cy="604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4" name="Picture 11" descr="cac hanh tinh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4800601"/>
            <a:ext cx="1866900" cy="140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5" name="Picture 12" descr="ABARBLYL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6611938"/>
            <a:ext cx="9144000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6" name="Picture 13" descr="ABARBLYL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03188"/>
            <a:ext cx="9144000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7" name="Picture 14"/>
          <p:cNvPicPr>
            <a:picLocks noChangeAspect="1" noChangeArrowheads="1"/>
          </p:cNvPicPr>
          <p:nvPr/>
        </p:nvPicPr>
        <p:blipFill>
          <a:blip r:embed="rId5" cstate="print">
            <a:lum bright="2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1" y="4572000"/>
            <a:ext cx="1781175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143" name="AutoShape 15">
            <a:hlinkClick r:id="rId6"/>
          </p:cNvPr>
          <p:cNvSpPr>
            <a:spLocks noChangeArrowheads="1"/>
          </p:cNvSpPr>
          <p:nvPr/>
        </p:nvSpPr>
        <p:spPr bwMode="auto">
          <a:xfrm>
            <a:off x="7696200" y="1371600"/>
            <a:ext cx="1066800" cy="838200"/>
          </a:xfrm>
          <a:prstGeom prst="star5">
            <a:avLst/>
          </a:prstGeom>
          <a:gradFill rotWithShape="1">
            <a:gsLst>
              <a:gs pos="0">
                <a:srgbClr val="A603AB"/>
              </a:gs>
              <a:gs pos="21001">
                <a:srgbClr val="0819FB"/>
              </a:gs>
              <a:gs pos="35001">
                <a:srgbClr val="1A8D48"/>
              </a:gs>
              <a:gs pos="52000">
                <a:srgbClr val="FFFF00"/>
              </a:gs>
              <a:gs pos="73000">
                <a:srgbClr val="EE3F17"/>
              </a:gs>
              <a:gs pos="88000">
                <a:srgbClr val="E81766"/>
              </a:gs>
              <a:gs pos="100000">
                <a:srgbClr val="A603AB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vi-VN">
              <a:solidFill>
                <a:srgbClr val="FFFF00"/>
              </a:solidFill>
              <a:latin typeface=".VnBlack" pitchFamily="34" charset="0"/>
              <a:cs typeface="Arial" charset="0"/>
            </a:endParaRPr>
          </a:p>
        </p:txBody>
      </p:sp>
      <p:pic>
        <p:nvPicPr>
          <p:cNvPr id="6159" name="Picture 16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4953000"/>
            <a:ext cx="14478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0" name="Picture 17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96400" y="4876800"/>
            <a:ext cx="13716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146" name="AutoShape 18">
            <a:hlinkClick r:id="rId9" action="ppaction://hlinksldjump"/>
          </p:cNvPr>
          <p:cNvSpPr>
            <a:spLocks noChangeArrowheads="1"/>
          </p:cNvSpPr>
          <p:nvPr/>
        </p:nvSpPr>
        <p:spPr bwMode="auto">
          <a:xfrm>
            <a:off x="2590800" y="5181600"/>
            <a:ext cx="381000" cy="152400"/>
          </a:xfrm>
          <a:prstGeom prst="star5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48147" name="AutoShape 19"/>
          <p:cNvSpPr>
            <a:spLocks noChangeArrowheads="1"/>
          </p:cNvSpPr>
          <p:nvPr/>
        </p:nvSpPr>
        <p:spPr bwMode="auto">
          <a:xfrm>
            <a:off x="2514600" y="5791200"/>
            <a:ext cx="304800" cy="228600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vi-VN" sz="2800">
              <a:latin typeface="Arial" charset="0"/>
            </a:endParaRPr>
          </a:p>
        </p:txBody>
      </p:sp>
      <p:sp>
        <p:nvSpPr>
          <p:cNvPr id="48148" name="AutoShape 20"/>
          <p:cNvSpPr>
            <a:spLocks noChangeArrowheads="1"/>
          </p:cNvSpPr>
          <p:nvPr/>
        </p:nvSpPr>
        <p:spPr bwMode="auto">
          <a:xfrm>
            <a:off x="2590800" y="5486400"/>
            <a:ext cx="533400" cy="304800"/>
          </a:xfrm>
          <a:prstGeom prst="star5">
            <a:avLst/>
          </a:prstGeom>
          <a:solidFill>
            <a:srgbClr val="FF9D5B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48149" name="AutoShape 21"/>
          <p:cNvSpPr>
            <a:spLocks noChangeArrowheads="1"/>
          </p:cNvSpPr>
          <p:nvPr/>
        </p:nvSpPr>
        <p:spPr bwMode="auto">
          <a:xfrm flipH="1">
            <a:off x="2209800" y="5257800"/>
            <a:ext cx="685800" cy="381000"/>
          </a:xfrm>
          <a:prstGeom prst="star5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48150" name="AutoShape 22"/>
          <p:cNvSpPr>
            <a:spLocks noChangeArrowheads="1"/>
          </p:cNvSpPr>
          <p:nvPr/>
        </p:nvSpPr>
        <p:spPr bwMode="auto">
          <a:xfrm>
            <a:off x="2895600" y="6019800"/>
            <a:ext cx="381000" cy="304800"/>
          </a:xfrm>
          <a:prstGeom prst="star5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48151" name="AutoShape 23">
            <a:hlinkClick r:id="rId9" action="ppaction://hlinksldjump"/>
          </p:cNvPr>
          <p:cNvSpPr>
            <a:spLocks noChangeArrowheads="1"/>
          </p:cNvSpPr>
          <p:nvPr/>
        </p:nvSpPr>
        <p:spPr bwMode="auto">
          <a:xfrm>
            <a:off x="2667000" y="4953000"/>
            <a:ext cx="381000" cy="228600"/>
          </a:xfrm>
          <a:prstGeom prst="star5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pic>
        <p:nvPicPr>
          <p:cNvPr id="6167" name="Picture 24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9438" y="228600"/>
            <a:ext cx="2468562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8" name="Picture 25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228600"/>
            <a:ext cx="1981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154" name="AutoShape 26"/>
          <p:cNvSpPr>
            <a:spLocks noChangeArrowheads="1"/>
          </p:cNvSpPr>
          <p:nvPr/>
        </p:nvSpPr>
        <p:spPr bwMode="auto">
          <a:xfrm>
            <a:off x="3276600" y="990600"/>
            <a:ext cx="1143000" cy="914400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grpSp>
        <p:nvGrpSpPr>
          <p:cNvPr id="6170" name="Group 31"/>
          <p:cNvGrpSpPr>
            <a:grpSpLocks/>
          </p:cNvGrpSpPr>
          <p:nvPr/>
        </p:nvGrpSpPr>
        <p:grpSpPr bwMode="auto">
          <a:xfrm>
            <a:off x="1524000" y="0"/>
            <a:ext cx="9164638" cy="6916738"/>
            <a:chOff x="0" y="-24"/>
            <a:chExt cx="5773" cy="4357"/>
          </a:xfrm>
        </p:grpSpPr>
        <p:pic>
          <p:nvPicPr>
            <p:cNvPr id="6171" name="Picture 32" descr="N3"/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V="1">
              <a:off x="0" y="4259"/>
              <a:ext cx="5760" cy="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172" name="Picture 33" descr="N3"/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 flipH="1" flipV="1">
              <a:off x="3576" y="2123"/>
              <a:ext cx="4320" cy="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173" name="Picture 34" descr="N3"/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 flipH="1" flipV="1">
              <a:off x="-2129" y="2142"/>
              <a:ext cx="4320" cy="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174" name="Picture 35" descr="N3"/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V="1">
              <a:off x="0" y="-24"/>
              <a:ext cx="5760" cy="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486484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81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81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xit" presetSubtype="1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5000"/>
                                        <p:tgtEl>
                                          <p:spTgt spid="48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0"/>
                                        <p:tgtEl>
                                          <p:spTgt spid="48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" presetClass="exit" presetSubtype="1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" dur="5000"/>
                                        <p:tgtEl>
                                          <p:spTgt spid="48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0"/>
                                        <p:tgtEl>
                                          <p:spTgt spid="48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48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" presetClass="exit" presetSubtype="1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0"/>
                                        <p:tgtEl>
                                          <p:spTgt spid="48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0"/>
                                        <p:tgtEl>
                                          <p:spTgt spid="48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" presetClass="exit" presetSubtype="1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" dur="5000"/>
                                        <p:tgtEl>
                                          <p:spTgt spid="48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0"/>
                                        <p:tgtEl>
                                          <p:spTgt spid="48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48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" presetClass="exit" presetSubtype="1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" dur="5000"/>
                                        <p:tgtEl>
                                          <p:spTgt spid="48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0"/>
                                        <p:tgtEl>
                                          <p:spTgt spid="48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48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" presetClass="exit" presetSubtype="1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0"/>
                                        <p:tgtEl>
                                          <p:spTgt spid="48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0"/>
                                        <p:tgtEl>
                                          <p:spTgt spid="48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48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" presetClass="exit" presetSubtype="1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4" dur="5000"/>
                                        <p:tgtEl>
                                          <p:spTgt spid="48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0"/>
                                        <p:tgtEl>
                                          <p:spTgt spid="48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48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1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8" dur="30" fill="hold"/>
                                        <p:tgtEl>
                                          <p:spTgt spid="481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9" dur="30" fill="hold"/>
                                        <p:tgtEl>
                                          <p:spTgt spid="481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0" dur="30" fill="hold"/>
                                        <p:tgtEl>
                                          <p:spTgt spid="4815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41" dur="30" fill="hold"/>
                                        <p:tgtEl>
                                          <p:spTgt spid="481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21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3" dur="30" fill="hold"/>
                                        <p:tgtEl>
                                          <p:spTgt spid="481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4" dur="30" fill="hold"/>
                                        <p:tgtEl>
                                          <p:spTgt spid="481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5" dur="30" fill="hold"/>
                                        <p:tgtEl>
                                          <p:spTgt spid="4814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46" dur="30" fill="hold"/>
                                        <p:tgtEl>
                                          <p:spTgt spid="481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8" dur="30" fill="hold"/>
                                        <p:tgtEl>
                                          <p:spTgt spid="48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1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0" dur="30" fill="hold"/>
                                        <p:tgtEl>
                                          <p:spTgt spid="481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1" dur="30" fill="hold"/>
                                        <p:tgtEl>
                                          <p:spTgt spid="481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2" dur="30" fill="hold"/>
                                        <p:tgtEl>
                                          <p:spTgt spid="4814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53" dur="30" fill="hold"/>
                                        <p:tgtEl>
                                          <p:spTgt spid="481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21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5" dur="30" fill="hold"/>
                                        <p:tgtEl>
                                          <p:spTgt spid="481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6" dur="30" fill="hold"/>
                                        <p:tgtEl>
                                          <p:spTgt spid="481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7" dur="30" fill="hold"/>
                                        <p:tgtEl>
                                          <p:spTgt spid="4814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58" dur="30" fill="hold"/>
                                        <p:tgtEl>
                                          <p:spTgt spid="481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1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0" dur="30" fill="hold"/>
                                        <p:tgtEl>
                                          <p:spTgt spid="481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1" dur="30" fill="hold"/>
                                        <p:tgtEl>
                                          <p:spTgt spid="481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2" dur="30" fill="hold"/>
                                        <p:tgtEl>
                                          <p:spTgt spid="4814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63" dur="30" fill="hold"/>
                                        <p:tgtEl>
                                          <p:spTgt spid="481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21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5" dur="30" fill="hold"/>
                                        <p:tgtEl>
                                          <p:spTgt spid="481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6" dur="30" fill="hold"/>
                                        <p:tgtEl>
                                          <p:spTgt spid="481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7" dur="30" fill="hold"/>
                                        <p:tgtEl>
                                          <p:spTgt spid="4815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68" dur="30" fill="hold"/>
                                        <p:tgtEl>
                                          <p:spTgt spid="481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0" dur="30" fill="hold"/>
                                        <p:tgtEl>
                                          <p:spTgt spid="481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1" dur="30" fill="hold"/>
                                        <p:tgtEl>
                                          <p:spTgt spid="481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2" dur="30" fill="hold"/>
                                        <p:tgtEl>
                                          <p:spTgt spid="4814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73" dur="30" fill="hold"/>
                                        <p:tgtEl>
                                          <p:spTgt spid="481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0" grpId="0" animBg="1"/>
      <p:bldP spid="48143" grpId="0" animBg="1"/>
      <p:bldP spid="48146" grpId="0" animBg="1"/>
      <p:bldP spid="48148" grpId="0" animBg="1"/>
      <p:bldP spid="48149" grpId="0" animBg="1"/>
      <p:bldP spid="48149" grpId="1" animBg="1"/>
      <p:bldP spid="48150" grpId="0" animBg="1"/>
      <p:bldP spid="48151" grpId="0" animBg="1"/>
      <p:bldP spid="48154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494193543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324</Words>
  <Application>Microsoft Office PowerPoint</Application>
  <PresentationFormat>Custom</PresentationFormat>
  <Paragraphs>29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BKV</cp:lastModifiedBy>
  <cp:revision>8</cp:revision>
  <dcterms:created xsi:type="dcterms:W3CDTF">2022-01-09T01:34:15Z</dcterms:created>
  <dcterms:modified xsi:type="dcterms:W3CDTF">2022-01-13T02:29:00Z</dcterms:modified>
</cp:coreProperties>
</file>