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656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788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33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6237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76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5607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373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1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2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55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214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66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041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A5E1C-DA80-4B2D-92C3-E5693E33EA4E}" type="datetimeFigureOut">
              <a:rPr lang="en-US" smtClean="0"/>
              <a:t>1/9/2022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27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image" Target="../media/image8.gif"/><Relationship Id="rId7" Type="http://schemas.openxmlformats.org/officeDocument/2006/relationships/image" Target="../media/image11.wmf"/><Relationship Id="rId12" Type="http://schemas.openxmlformats.org/officeDocument/2006/relationships/image" Target="../media/image15.gi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Relationship Id="rId6" Type="http://schemas.openxmlformats.org/officeDocument/2006/relationships/hyperlink" Target="../../Hoa%208%20-%20Bai%2033%20Tiet%2050%20DIEU%20CHE%20HIDRO%20-%20PHAN%20UNG%20THE.ppt" TargetMode="External"/><Relationship Id="rId11" Type="http://schemas.openxmlformats.org/officeDocument/2006/relationships/image" Target="../media/image14.wmf"/><Relationship Id="rId5" Type="http://schemas.openxmlformats.org/officeDocument/2006/relationships/image" Target="../media/image10.wmf"/><Relationship Id="rId10" Type="http://schemas.openxmlformats.org/officeDocument/2006/relationships/image" Target="../media/image13.wmf"/><Relationship Id="rId4" Type="http://schemas.openxmlformats.org/officeDocument/2006/relationships/image" Target="../media/image9.gif"/><Relationship Id="rId9" Type="http://schemas.openxmlformats.org/officeDocument/2006/relationships/slide" Target="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WordArt 4"/>
          <p:cNvSpPr>
            <a:spLocks noChangeArrowheads="1" noChangeShapeType="1" noTextEdit="1"/>
          </p:cNvSpPr>
          <p:nvPr/>
        </p:nvSpPr>
        <p:spPr bwMode="auto">
          <a:xfrm>
            <a:off x="3181350" y="1428750"/>
            <a:ext cx="5715000" cy="14859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8750"/>
              </a:avLst>
            </a:prstTxWarp>
          </a:bodyPr>
          <a:lstStyle/>
          <a:p>
            <a:pPr algn="ctr"/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Bài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giảng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trực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tuyến</a:t>
            </a:r>
            <a:endParaRPr lang="en-US" sz="2100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effectLst>
                <a:outerShdw dist="35921" dir="2700000" algn="ctr" rotWithShape="0">
                  <a:srgbClr val="990000"/>
                </a:outerShdw>
              </a:effectLst>
              <a:cs typeface="Times New Roman" panose="02020603050405020304" pitchFamily="18" charset="0"/>
            </a:endParaRPr>
          </a:p>
          <a:p>
            <a:pPr algn="ctr"/>
            <a:r>
              <a:rPr lang="en-US" sz="21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Tiếng</a:t>
            </a:r>
            <a:r>
              <a:rPr lang="en-US" sz="21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</a:t>
            </a:r>
            <a:r>
              <a:rPr lang="en-US" sz="2100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Việt</a:t>
            </a:r>
            <a:r>
              <a:rPr lang="en-US" sz="2100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* </a:t>
            </a:r>
            <a:r>
              <a:rPr lang="en-US" sz="2100" kern="10" dirty="0" err="1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Lớp</a:t>
            </a:r>
            <a:r>
              <a:rPr lang="en-US" sz="21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effectLst>
                  <a:outerShdw dist="35921" dir="2700000" algn="ctr" rotWithShape="0">
                    <a:srgbClr val="990000"/>
                  </a:outerShdw>
                </a:effectLst>
                <a:cs typeface="Times New Roman" panose="02020603050405020304" pitchFamily="18" charset="0"/>
              </a:rPr>
              <a:t> 3</a:t>
            </a:r>
          </a:p>
        </p:txBody>
      </p:sp>
      <p:pic>
        <p:nvPicPr>
          <p:cNvPr id="33795" name="Picture 5" descr="A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5314950"/>
            <a:ext cx="445770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6" name="Picture 6" descr="BD20530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3871914"/>
            <a:ext cx="1314450" cy="212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4" name="WordArt 7"/>
          <p:cNvSpPr>
            <a:spLocks noTextEdit="1"/>
          </p:cNvSpPr>
          <p:nvPr/>
        </p:nvSpPr>
        <p:spPr bwMode="auto">
          <a:xfrm>
            <a:off x="3524250" y="914400"/>
            <a:ext cx="531495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1" hangingPunct="1">
              <a:defRPr/>
            </a:pPr>
            <a:r>
              <a:rPr lang="vi-VN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PHÒNG GIÁO DỤC VÀ ĐÀO TẠO </a:t>
            </a:r>
            <a:r>
              <a:rPr lang="en-US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QUẬN LONG BIÊN</a:t>
            </a:r>
            <a:endParaRPr lang="vi-VN" sz="2025" b="1" kern="10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/>
              <a:cs typeface="Times New Roman"/>
            </a:endParaRPr>
          </a:p>
          <a:p>
            <a:pPr algn="ctr" eaLnBrk="1" hangingPunct="1">
              <a:defRPr/>
            </a:pPr>
            <a:r>
              <a:rPr lang="vi-VN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TRƯỜNG TIỂU HỌC </a:t>
            </a:r>
            <a:r>
              <a:rPr lang="en-US" sz="2025" b="1" kern="10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/>
                <a:cs typeface="Times New Roman"/>
              </a:rPr>
              <a:t>ÁI MỘ A</a:t>
            </a:r>
          </a:p>
        </p:txBody>
      </p:sp>
      <p:sp>
        <p:nvSpPr>
          <p:cNvPr id="33798" name="Text Box 12"/>
          <p:cNvSpPr txBox="1">
            <a:spLocks noChangeArrowheads="1"/>
          </p:cNvSpPr>
          <p:nvPr/>
        </p:nvSpPr>
        <p:spPr bwMode="auto">
          <a:xfrm>
            <a:off x="3581400" y="4800601"/>
            <a:ext cx="53149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50000"/>
              </a:spcBef>
              <a:buClrTx/>
              <a:buFontTx/>
              <a:buNone/>
            </a:pP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alt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Thuý</a:t>
            </a:r>
            <a:endParaRPr lang="en-US" altLang="en-US" sz="24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3799" name="Picture 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1" y="857250"/>
            <a:ext cx="669925" cy="742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0" name="Picture 4" descr="POINSET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8928894" y="889794"/>
            <a:ext cx="628650" cy="563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Notched Right Arrow 15"/>
          <p:cNvSpPr/>
          <p:nvPr/>
        </p:nvSpPr>
        <p:spPr>
          <a:xfrm>
            <a:off x="8153400" y="5143500"/>
            <a:ext cx="971550" cy="457200"/>
          </a:xfrm>
          <a:prstGeom prst="notch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300"/>
          </a:p>
        </p:txBody>
      </p:sp>
      <p:pic>
        <p:nvPicPr>
          <p:cNvPr id="13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65500" y="857250"/>
            <a:ext cx="3300412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12638" y="868363"/>
            <a:ext cx="363855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4" name="Picture 18" descr="BD20530_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0550" y="5029200"/>
            <a:ext cx="1314450" cy="971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5" name="Rectangle 14"/>
          <p:cNvSpPr>
            <a:spLocks noChangeArrowheads="1"/>
          </p:cNvSpPr>
          <p:nvPr/>
        </p:nvSpPr>
        <p:spPr bwMode="auto">
          <a:xfrm>
            <a:off x="2666999" y="3370263"/>
            <a:ext cx="7444409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Tw Cen MT"/>
              </a:defRPr>
            </a:lvl1pPr>
            <a:lvl2pPr marL="742950" indent="-28575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Tw Cen MT"/>
              </a:defRPr>
            </a:lvl2pPr>
            <a:lvl3pPr marL="11430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Tw Cen MT"/>
              </a:defRPr>
            </a:lvl3pPr>
            <a:lvl4pPr marL="16002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4pPr>
            <a:lvl5pPr marL="2057400" indent="-228600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5pPr>
            <a:lvl6pPr marL="25146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6pPr>
            <a:lvl7pPr marL="29718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7pPr>
            <a:lvl8pPr marL="34290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8pPr>
            <a:lvl9pPr marL="3886200" indent="-228600" eaLnBrk="0" fontAlgn="base" hangingPunct="0">
              <a:lnSpc>
                <a:spcPct val="120000"/>
              </a:lnSpc>
              <a:spcBef>
                <a:spcPts val="500"/>
              </a:spcBef>
              <a:spcAft>
                <a:spcPct val="0"/>
              </a:spcAft>
              <a:buClr>
                <a:schemeClr val="tx1"/>
              </a:buClr>
              <a:buFont typeface="Arial" panose="020B0604020202020204" pitchFamily="34" charset="0"/>
              <a:buChar char="•"/>
              <a:defRPr sz="1400">
                <a:solidFill>
                  <a:schemeClr val="tx1"/>
                </a:solidFill>
                <a:latin typeface="Tw Cen MT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ClrTx/>
              <a:buFontTx/>
              <a:buNone/>
            </a:pPr>
            <a:r>
              <a:rPr lang="en-US" altLang="en-US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ÔN TẬP </a:t>
            </a:r>
            <a:r>
              <a:rPr lang="en-US" altLang="en-US" sz="30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 KIỂU CÂU. DẤU CHẤM</a:t>
            </a:r>
            <a:endParaRPr lang="en-US" altLang="en-US" sz="3000" b="1" dirty="0" smtClean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0345903"/>
      </p:ext>
    </p:extLst>
  </p:cSld>
  <p:clrMapOvr>
    <a:masterClrMapping/>
  </p:clrMapOvr>
  <p:transition advClick="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9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458 -1.96532E-6 L 0.49167 -1.96532E-6 " pathEditMode="relative" rAng="0" ptsTypes="AA">
                                      <p:cBhvr>
                                        <p:cTn id="10" dur="2000" spd="-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313" y="0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-2.89017E-6 L -0.53507 -0.00208 " pathEditMode="relative" rAng="0" ptsTypes="AA">
                                      <p:cBhvr>
                                        <p:cTn id="12" dur="2000" spd="-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753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77440" y="901337"/>
            <a:ext cx="675349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13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  <a:p>
            <a:pPr algn="ctr"/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endParaRPr lang="en-US" sz="3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79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15291" y="901337"/>
            <a:ext cx="862148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4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01930" y="3548743"/>
            <a:ext cx="985374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eriod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ngoãn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toả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lấp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lánh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747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6833" y="901337"/>
            <a:ext cx="1058091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indent="-457200">
              <a:buFontTx/>
              <a:buChar char="-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endParaRPr lang="en-US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hoc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75805" y="3875314"/>
            <a:ext cx="985374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718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405" y="352697"/>
            <a:ext cx="1135597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…………………………………….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………………………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dỗ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……………………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1039" y="3914501"/>
            <a:ext cx="1090748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eriod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dỗ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182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405" y="352697"/>
            <a:ext cx="10907485" cy="392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phùn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rét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31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3027" y="796834"/>
            <a:ext cx="10907485" cy="392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phùn</a:t>
            </a:r>
            <a:r>
              <a:rPr lang="en-US" sz="3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ió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3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ằm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sz="3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rét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01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WordArt 2"/>
          <p:cNvSpPr>
            <a:spLocks noChangeArrowheads="1" noChangeShapeType="1" noTextEdit="1"/>
          </p:cNvSpPr>
          <p:nvPr/>
        </p:nvSpPr>
        <p:spPr bwMode="auto">
          <a:xfrm>
            <a:off x="2362200" y="2590800"/>
            <a:ext cx="7620000" cy="18288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Chúc</a:t>
            </a:r>
            <a:r>
              <a:rPr lang="en-US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 </a:t>
            </a:r>
            <a:r>
              <a:rPr lang="en-US" sz="3600" kern="10" dirty="0" err="1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các</a:t>
            </a:r>
            <a:r>
              <a:rPr lang="en-US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 con </a:t>
            </a:r>
            <a:r>
              <a:rPr lang="en-US" sz="3600" kern="10" dirty="0" err="1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chăm</a:t>
            </a:r>
            <a:r>
              <a:rPr lang="en-US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 </a:t>
            </a:r>
            <a:r>
              <a:rPr lang="en-US" sz="3600" kern="10" dirty="0" err="1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ngoan</a:t>
            </a:r>
            <a:r>
              <a:rPr lang="en-US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 </a:t>
            </a:r>
            <a:r>
              <a:rPr lang="en-US" sz="3600" kern="10" dirty="0" err="1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học</a:t>
            </a:r>
            <a:r>
              <a:rPr lang="en-US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 </a:t>
            </a:r>
            <a:r>
              <a:rPr lang="en-US" sz="3600" kern="1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giỏi</a:t>
            </a:r>
            <a:endParaRPr lang="en-US" sz="36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.Vn3DH" panose="020B7200000000000000" pitchFamily="34" charset="0"/>
            </a:endParaRPr>
          </a:p>
        </p:txBody>
      </p:sp>
      <p:pic>
        <p:nvPicPr>
          <p:cNvPr id="48132" name="Picture 4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572000"/>
            <a:ext cx="698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3" name="Picture 5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1981200"/>
            <a:ext cx="962025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4" name="Picture 6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924050" y="5410200"/>
            <a:ext cx="5905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5" name="Picture 7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1" y="914400"/>
            <a:ext cx="150336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6" name="Picture 8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1" y="4267200"/>
            <a:ext cx="150336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7" name="Picture 9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419600"/>
            <a:ext cx="144938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8" name="Picture 10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019800"/>
            <a:ext cx="425450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1" descr="cac hanh tin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800601"/>
            <a:ext cx="186690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2" descr="ABARBLY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61193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3" descr="ABARBLY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318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14"/>
          <p:cNvPicPr>
            <a:picLocks noChangeAspect="1" noChangeArrowheads="1"/>
          </p:cNvPicPr>
          <p:nvPr/>
        </p:nvPicPr>
        <p:blipFill>
          <a:blip r:embed="rId5" cstate="print">
            <a:lum bright="2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4572000"/>
            <a:ext cx="17811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3" name="AutoShape 15">
            <a:hlinkClick r:id="rId6"/>
          </p:cNvPr>
          <p:cNvSpPr>
            <a:spLocks noChangeArrowheads="1"/>
          </p:cNvSpPr>
          <p:nvPr/>
        </p:nvSpPr>
        <p:spPr bwMode="auto">
          <a:xfrm>
            <a:off x="7696200" y="1371600"/>
            <a:ext cx="1066800" cy="838200"/>
          </a:xfrm>
          <a:prstGeom prst="star5">
            <a:avLst/>
          </a:prstGeom>
          <a:gradFill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vi-VN">
              <a:solidFill>
                <a:srgbClr val="FFFF00"/>
              </a:solidFill>
              <a:latin typeface=".VnBlack" pitchFamily="34" charset="0"/>
              <a:cs typeface="Arial" charset="0"/>
            </a:endParaRPr>
          </a:p>
        </p:txBody>
      </p:sp>
      <p:pic>
        <p:nvPicPr>
          <p:cNvPr id="6159" name="Picture 1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953000"/>
            <a:ext cx="14478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1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48768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6" name="AutoShape 18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590800" y="5181600"/>
            <a:ext cx="381000" cy="152400"/>
          </a:xfrm>
          <a:prstGeom prst="star5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8147" name="AutoShape 19"/>
          <p:cNvSpPr>
            <a:spLocks noChangeArrowheads="1"/>
          </p:cNvSpPr>
          <p:nvPr/>
        </p:nvSpPr>
        <p:spPr bwMode="auto">
          <a:xfrm>
            <a:off x="2514600" y="5791200"/>
            <a:ext cx="304800" cy="2286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vi-VN" sz="2800">
              <a:latin typeface="Arial" charset="0"/>
            </a:endParaRPr>
          </a:p>
        </p:txBody>
      </p:sp>
      <p:sp>
        <p:nvSpPr>
          <p:cNvPr id="48148" name="AutoShape 20"/>
          <p:cNvSpPr>
            <a:spLocks noChangeArrowheads="1"/>
          </p:cNvSpPr>
          <p:nvPr/>
        </p:nvSpPr>
        <p:spPr bwMode="auto">
          <a:xfrm>
            <a:off x="2590800" y="5486400"/>
            <a:ext cx="533400" cy="304800"/>
          </a:xfrm>
          <a:prstGeom prst="star5">
            <a:avLst/>
          </a:prstGeom>
          <a:solidFill>
            <a:srgbClr val="FF9D5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8149" name="AutoShape 21"/>
          <p:cNvSpPr>
            <a:spLocks noChangeArrowheads="1"/>
          </p:cNvSpPr>
          <p:nvPr/>
        </p:nvSpPr>
        <p:spPr bwMode="auto">
          <a:xfrm flipH="1">
            <a:off x="2209800" y="5257800"/>
            <a:ext cx="685800" cy="3810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8150" name="AutoShape 22"/>
          <p:cNvSpPr>
            <a:spLocks noChangeArrowheads="1"/>
          </p:cNvSpPr>
          <p:nvPr/>
        </p:nvSpPr>
        <p:spPr bwMode="auto">
          <a:xfrm>
            <a:off x="2895600" y="6019800"/>
            <a:ext cx="3810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8151" name="AutoShape 23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667000" y="4953000"/>
            <a:ext cx="381000" cy="228600"/>
          </a:xfrm>
          <a:prstGeom prst="star5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pic>
        <p:nvPicPr>
          <p:cNvPr id="6167" name="Picture 24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9438" y="228600"/>
            <a:ext cx="246856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8" name="Picture 2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8600"/>
            <a:ext cx="1981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54" name="AutoShape 26"/>
          <p:cNvSpPr>
            <a:spLocks noChangeArrowheads="1"/>
          </p:cNvSpPr>
          <p:nvPr/>
        </p:nvSpPr>
        <p:spPr bwMode="auto">
          <a:xfrm>
            <a:off x="3276600" y="990600"/>
            <a:ext cx="1143000" cy="9144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grpSp>
        <p:nvGrpSpPr>
          <p:cNvPr id="6170" name="Group 31"/>
          <p:cNvGrpSpPr>
            <a:grpSpLocks/>
          </p:cNvGrpSpPr>
          <p:nvPr/>
        </p:nvGrpSpPr>
        <p:grpSpPr bwMode="auto">
          <a:xfrm>
            <a:off x="1524000" y="0"/>
            <a:ext cx="9164638" cy="6916738"/>
            <a:chOff x="0" y="-24"/>
            <a:chExt cx="5773" cy="4357"/>
          </a:xfrm>
        </p:grpSpPr>
        <p:pic>
          <p:nvPicPr>
            <p:cNvPr id="6171" name="Picture 32" descr="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2" name="Picture 33" descr="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3" name="Picture 34" descr="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4" name="Picture 35" descr="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86484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0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0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6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3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3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8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3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8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3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animBg="1"/>
      <p:bldP spid="48143" grpId="0" animBg="1"/>
      <p:bldP spid="48146" grpId="0" animBg="1"/>
      <p:bldP spid="48148" grpId="0" animBg="1"/>
      <p:bldP spid="48149" grpId="0" animBg="1"/>
      <p:bldP spid="48149" grpId="1" animBg="1"/>
      <p:bldP spid="48150" grpId="0" animBg="1"/>
      <p:bldP spid="48151" grpId="0" animBg="1"/>
      <p:bldP spid="4815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49419354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362</Words>
  <Application>Microsoft Office PowerPoint</Application>
  <PresentationFormat>Widescreen</PresentationFormat>
  <Paragraphs>35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.Vn3DH</vt:lpstr>
      <vt:lpstr>.VnBlack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AutoBVT</cp:lastModifiedBy>
  <cp:revision>7</cp:revision>
  <dcterms:created xsi:type="dcterms:W3CDTF">2022-01-09T01:34:15Z</dcterms:created>
  <dcterms:modified xsi:type="dcterms:W3CDTF">2022-01-09T09:01:07Z</dcterms:modified>
</cp:coreProperties>
</file>