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custDataLst>
    <p:tags r:id="rId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tags" Target="tags/tag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265633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57889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33136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562374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76283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35607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23733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71127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15230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215548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62142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65660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70413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8A5E1C-DA80-4B2D-92C3-E5693E33EA4E}" type="datetimeFigureOut">
              <a:rPr lang="en-US" smtClean="0"/>
              <a:t>9/1/2022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56479D-A5A3-46BD-BB64-FED606B960C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05271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1" r:id="rId3"/>
    <p:sldLayoutId id="214748366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wmf"/><Relationship Id="rId3" Type="http://schemas.openxmlformats.org/officeDocument/2006/relationships/image" Target="../media/image2.gif"/><Relationship Id="rId7" Type="http://schemas.openxmlformats.org/officeDocument/2006/relationships/image" Target="../media/image5.wmf"/><Relationship Id="rId12" Type="http://schemas.openxmlformats.org/officeDocument/2006/relationships/image" Target="../media/image9.gif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.xml"/><Relationship Id="rId6" Type="http://schemas.openxmlformats.org/officeDocument/2006/relationships/hyperlink" Target="../../Hoa%208%20-%20Bai%2033%20Tiet%2050%20DIEU%20CHE%20HIDRO%20-%20PHAN%20UNG%20THE.ppt" TargetMode="External"/><Relationship Id="rId11" Type="http://schemas.openxmlformats.org/officeDocument/2006/relationships/image" Target="../media/image8.wmf"/><Relationship Id="rId5" Type="http://schemas.openxmlformats.org/officeDocument/2006/relationships/image" Target="../media/image4.wmf"/><Relationship Id="rId10" Type="http://schemas.openxmlformats.org/officeDocument/2006/relationships/image" Target="../media/image7.wmf"/><Relationship Id="rId4" Type="http://schemas.openxmlformats.org/officeDocument/2006/relationships/image" Target="../media/image3.gif"/><Relationship Id="rId9" Type="http://schemas.openxmlformats.org/officeDocument/2006/relationships/slide" Target="slide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377440" y="901337"/>
            <a:ext cx="6753497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Thứ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ngày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2022</a:t>
            </a:r>
          </a:p>
          <a:p>
            <a:pPr algn="ctr"/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Việt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Ôn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kiểu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endParaRPr lang="en-US" sz="34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987946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1515291" y="901337"/>
            <a:ext cx="8621486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</a:t>
            </a:r>
            <a:r>
              <a:rPr lang="en-US" sz="3400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thế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miêu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tả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con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301930" y="3548743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Chú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voi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con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thật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Bé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ngoan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ngoãn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lễ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phép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với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mọi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Trăng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toả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lấp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lánh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mặt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547477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96833" y="901337"/>
            <a:ext cx="1058091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2: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Dùng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mỗi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hoặc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thầy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hoc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endParaRPr lang="en-US" sz="3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275805" y="3875314"/>
            <a:ext cx="9853749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đang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giảng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bạn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vườn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457200" indent="-457200">
              <a:buFontTx/>
              <a:buChar char="-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cò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trắng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bay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lượn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trên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đồng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lúa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xanh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718101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1355978" cy="32316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3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Điền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trống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để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theo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mẫu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Ai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gì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?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…………………………………….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………………………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……………………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01039" y="3914501"/>
            <a:ext cx="10907485" cy="218521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Mẹ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yêu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quý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trưởng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một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cầu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thủ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đá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bóng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giỏi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của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trường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marL="514350" indent="-514350">
              <a:buAutoNum type="alphaLcPeriod"/>
            </a:pP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Người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dạy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dỗ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sóc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rất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nhiệt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tình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từ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lớp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là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cô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giáo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Thanh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Hương</a:t>
            </a:r>
            <a:r>
              <a:rPr lang="en-US" sz="3400" dirty="0" smtClean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solidFill>
                <a:srgbClr val="00206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71827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61405" y="352697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4: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93185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283027" y="796834"/>
            <a:ext cx="10907485" cy="39224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n-US" sz="3400" b="1" u="sng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3400" b="1" u="sng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4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Chép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đoạn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văn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dưới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đây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khi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đặt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3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dấu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chấm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chỗ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thích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hợp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viết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hoa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chữ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cái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đầu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câu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>
              <a:lnSpc>
                <a:spcPct val="150000"/>
              </a:lnSpc>
            </a:pP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Đêm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trời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phùn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ió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lạnh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thổi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ào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ngoài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cửa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sổ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ằm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nhà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Hồng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lắng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nghe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tiếng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mưa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rơi</a:t>
            </a:r>
            <a:r>
              <a:rPr lang="en-US" sz="3400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sz="3400" dirty="0" err="1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chỉ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thương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đàn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gà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phải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co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ro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trong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giá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rét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mùa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đông</a:t>
            </a:r>
            <a:r>
              <a:rPr lang="en-US" sz="3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n-US" sz="3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1016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WordArt 2"/>
          <p:cNvSpPr>
            <a:spLocks noChangeArrowheads="1" noChangeShapeType="1" noTextEdit="1"/>
          </p:cNvSpPr>
          <p:nvPr/>
        </p:nvSpPr>
        <p:spPr bwMode="auto">
          <a:xfrm>
            <a:off x="2362200" y="2590800"/>
            <a:ext cx="7620000" cy="1828800"/>
          </a:xfrm>
          <a:prstGeom prst="rect">
            <a:avLst/>
          </a:prstGeom>
        </p:spPr>
        <p:txBody>
          <a:bodyPr wrap="none" fromWordArt="1">
            <a:prstTxWarp prst="textFadeUp">
              <a:avLst>
                <a:gd name="adj" fmla="val 9991"/>
              </a:avLst>
            </a:prstTxWarp>
          </a:bodyPr>
          <a:lstStyle/>
          <a:p>
            <a:pPr algn="ctr"/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Chúc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các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con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chăm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ngoan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dirty="0" err="1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học</a:t>
            </a:r>
            <a:r>
              <a:rPr lang="en-US" sz="3600" kern="10" dirty="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 </a:t>
            </a:r>
            <a:r>
              <a:rPr lang="en-US" sz="3600" kern="10" smtClean="0">
                <a:ln w="12700">
                  <a:solidFill>
                    <a:srgbClr val="B2B2B2"/>
                  </a:solidFill>
                  <a:round/>
                  <a:headEnd/>
                  <a:tailEnd/>
                </a:ln>
                <a:solidFill>
                  <a:srgbClr val="FF0000"/>
                </a:solidFill>
                <a:effectLst>
                  <a:outerShdw dist="35921" dir="2700000" sy="50000" rotWithShape="0">
                    <a:srgbClr val="875B0D">
                      <a:alpha val="70000"/>
                    </a:srgbClr>
                  </a:outerShdw>
                </a:effectLst>
              </a:rPr>
              <a:t>giỏi</a:t>
            </a:r>
            <a:endParaRPr lang="en-US" sz="3600" kern="10" dirty="0">
              <a:ln w="12700">
                <a:solidFill>
                  <a:srgbClr val="B2B2B2"/>
                </a:solidFill>
                <a:round/>
                <a:headEnd/>
                <a:tailEnd/>
              </a:ln>
              <a:solidFill>
                <a:srgbClr val="FF0000"/>
              </a:solidFill>
              <a:effectLst>
                <a:outerShdw dist="35921" dir="2700000" sy="50000" rotWithShape="0">
                  <a:srgbClr val="875B0D">
                    <a:alpha val="70000"/>
                  </a:srgbClr>
                </a:outerShdw>
              </a:effectLst>
              <a:latin typeface=".Vn3DH" panose="020B7200000000000000" pitchFamily="34" charset="0"/>
            </a:endParaRPr>
          </a:p>
        </p:txBody>
      </p:sp>
      <p:pic>
        <p:nvPicPr>
          <p:cNvPr id="48132" name="Picture 4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572000"/>
            <a:ext cx="698500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3" name="Picture 5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57401" y="1981200"/>
            <a:ext cx="962025" cy="1366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4" name="Picture 6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H="1">
            <a:off x="1924050" y="5410200"/>
            <a:ext cx="590550" cy="83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5" name="Picture 7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1" y="9144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6" name="Picture 8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96201" y="4267200"/>
            <a:ext cx="1503363" cy="213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7" name="Picture 9" descr="BALLOON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76600" y="4419600"/>
            <a:ext cx="1449388" cy="2057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8138" name="Picture 10" descr="BALLOON3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05200" y="6019800"/>
            <a:ext cx="425450" cy="604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4" name="Picture 11" descr="cac hanh tin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0" y="4800601"/>
            <a:ext cx="1866900" cy="14001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5" name="Picture 12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661193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6" name="Picture 13" descr="ABARBLYL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103188"/>
            <a:ext cx="9144000" cy="184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57" name="Picture 14"/>
          <p:cNvPicPr>
            <a:picLocks noChangeAspect="1" noChangeArrowheads="1"/>
          </p:cNvPicPr>
          <p:nvPr/>
        </p:nvPicPr>
        <p:blipFill>
          <a:blip r:embed="rId5">
            <a:lum bright="22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1" y="4572000"/>
            <a:ext cx="1781175" cy="228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3" name="AutoShape 15">
            <a:hlinkClick r:id="rId6"/>
          </p:cNvPr>
          <p:cNvSpPr>
            <a:spLocks noChangeArrowheads="1"/>
          </p:cNvSpPr>
          <p:nvPr/>
        </p:nvSpPr>
        <p:spPr bwMode="auto">
          <a:xfrm>
            <a:off x="7696200" y="1371600"/>
            <a:ext cx="1066800" cy="838200"/>
          </a:xfrm>
          <a:prstGeom prst="star5">
            <a:avLst/>
          </a:prstGeom>
          <a:gradFill rotWithShape="1">
            <a:gsLst>
              <a:gs pos="0">
                <a:srgbClr val="A603AB"/>
              </a:gs>
              <a:gs pos="21001">
                <a:srgbClr val="0819FB"/>
              </a:gs>
              <a:gs pos="35001">
                <a:srgbClr val="1A8D48"/>
              </a:gs>
              <a:gs pos="52000">
                <a:srgbClr val="FFFF00"/>
              </a:gs>
              <a:gs pos="73000">
                <a:srgbClr val="EE3F17"/>
              </a:gs>
              <a:gs pos="88000">
                <a:srgbClr val="E81766"/>
              </a:gs>
              <a:gs pos="100000">
                <a:srgbClr val="A603AB"/>
              </a:gs>
            </a:gsLst>
            <a:lin ang="5400000" scaled="1"/>
          </a:gra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>
              <a:solidFill>
                <a:srgbClr val="FFFF00"/>
              </a:solidFill>
              <a:latin typeface=".VnBlack" pitchFamily="34" charset="0"/>
              <a:cs typeface="Arial" charset="0"/>
            </a:endParaRPr>
          </a:p>
        </p:txBody>
      </p:sp>
      <p:pic>
        <p:nvPicPr>
          <p:cNvPr id="6159" name="Picture 16"/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4953000"/>
            <a:ext cx="1447800" cy="1905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0" name="Picture 17"/>
          <p:cNvPicPr>
            <a:picLocks noChangeAspect="1" noChangeArrowheads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296400" y="4876800"/>
            <a:ext cx="1371600" cy="1676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46" name="AutoShape 18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590800" y="5181600"/>
            <a:ext cx="381000" cy="1524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7" name="AutoShape 19"/>
          <p:cNvSpPr>
            <a:spLocks noChangeArrowheads="1"/>
          </p:cNvSpPr>
          <p:nvPr/>
        </p:nvSpPr>
        <p:spPr bwMode="auto">
          <a:xfrm>
            <a:off x="2514600" y="5791200"/>
            <a:ext cx="304800" cy="2286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 eaLnBrk="1" hangingPunct="1">
              <a:defRPr/>
            </a:pPr>
            <a:endParaRPr lang="vi-VN" sz="2800">
              <a:latin typeface="Arial" charset="0"/>
            </a:endParaRPr>
          </a:p>
        </p:txBody>
      </p:sp>
      <p:sp>
        <p:nvSpPr>
          <p:cNvPr id="48148" name="AutoShape 20"/>
          <p:cNvSpPr>
            <a:spLocks noChangeArrowheads="1"/>
          </p:cNvSpPr>
          <p:nvPr/>
        </p:nvSpPr>
        <p:spPr bwMode="auto">
          <a:xfrm>
            <a:off x="2590800" y="5486400"/>
            <a:ext cx="533400" cy="304800"/>
          </a:xfrm>
          <a:prstGeom prst="star5">
            <a:avLst/>
          </a:prstGeom>
          <a:solidFill>
            <a:srgbClr val="FF9D5B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49" name="AutoShape 21"/>
          <p:cNvSpPr>
            <a:spLocks noChangeArrowheads="1"/>
          </p:cNvSpPr>
          <p:nvPr/>
        </p:nvSpPr>
        <p:spPr bwMode="auto">
          <a:xfrm flipH="1">
            <a:off x="2209800" y="5257800"/>
            <a:ext cx="685800" cy="3810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0" name="AutoShape 22"/>
          <p:cNvSpPr>
            <a:spLocks noChangeArrowheads="1"/>
          </p:cNvSpPr>
          <p:nvPr/>
        </p:nvSpPr>
        <p:spPr bwMode="auto">
          <a:xfrm>
            <a:off x="2895600" y="6019800"/>
            <a:ext cx="381000" cy="304800"/>
          </a:xfrm>
          <a:prstGeom prst="star5">
            <a:avLst/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sp>
        <p:nvSpPr>
          <p:cNvPr id="48151" name="AutoShape 23">
            <a:hlinkClick r:id="rId9" action="ppaction://hlinksldjump"/>
          </p:cNvPr>
          <p:cNvSpPr>
            <a:spLocks noChangeArrowheads="1"/>
          </p:cNvSpPr>
          <p:nvPr/>
        </p:nvSpPr>
        <p:spPr bwMode="auto">
          <a:xfrm>
            <a:off x="2667000" y="4953000"/>
            <a:ext cx="381000" cy="228600"/>
          </a:xfrm>
          <a:prstGeom prst="star5">
            <a:avLst/>
          </a:prstGeom>
          <a:solidFill>
            <a:srgbClr val="FF00FF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pic>
        <p:nvPicPr>
          <p:cNvPr id="6167" name="Picture 24"/>
          <p:cNvPicPr>
            <a:picLocks noChangeAspect="1" noChangeArrowheads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438" y="228600"/>
            <a:ext cx="2468562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168" name="Picture 25"/>
          <p:cNvPicPr>
            <a:picLocks noChangeAspect="1" noChangeArrowheads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228600"/>
            <a:ext cx="19812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154" name="AutoShape 26"/>
          <p:cNvSpPr>
            <a:spLocks noChangeArrowheads="1"/>
          </p:cNvSpPr>
          <p:nvPr/>
        </p:nvSpPr>
        <p:spPr bwMode="auto">
          <a:xfrm>
            <a:off x="3276600" y="990600"/>
            <a:ext cx="1143000" cy="914400"/>
          </a:xfrm>
          <a:prstGeom prst="star5">
            <a:avLst/>
          </a:prstGeom>
          <a:solidFill>
            <a:srgbClr val="FFFF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endParaRPr lang="en-US">
              <a:latin typeface="Arial" charset="0"/>
            </a:endParaRPr>
          </a:p>
        </p:txBody>
      </p:sp>
      <p:grpSp>
        <p:nvGrpSpPr>
          <p:cNvPr id="6170" name="Group 31"/>
          <p:cNvGrpSpPr>
            <a:grpSpLocks/>
          </p:cNvGrpSpPr>
          <p:nvPr/>
        </p:nvGrpSpPr>
        <p:grpSpPr bwMode="auto">
          <a:xfrm>
            <a:off x="1524000" y="0"/>
            <a:ext cx="9164638" cy="6916738"/>
            <a:chOff x="0" y="-24"/>
            <a:chExt cx="5773" cy="4357"/>
          </a:xfrm>
        </p:grpSpPr>
        <p:pic>
          <p:nvPicPr>
            <p:cNvPr id="6171" name="Picture 32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4259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2" name="Picture 33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3576" y="2123"/>
              <a:ext cx="432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3" name="Picture 34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rot="5400000" flipH="1" flipV="1">
              <a:off x="-2129" y="2142"/>
              <a:ext cx="4320" cy="6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6174" name="Picture 35" descr="N3"/>
            <p:cNvPicPr>
              <a:picLocks noChangeAspect="1" noChangeArrowheads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 flipV="1">
              <a:off x="0" y="-24"/>
              <a:ext cx="5760" cy="7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48648439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813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0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0"/>
                                        <p:tgtEl>
                                          <p:spTgt spid="481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4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0"/>
                                        <p:tgtEl>
                                          <p:spTgt spid="481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18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0"/>
                                        <p:tgtEl>
                                          <p:spTgt spid="481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0"/>
                                        <p:tgtEl>
                                          <p:spTgt spid="481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/>
                                        <p:tgtEl>
                                          <p:spTgt spid="481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0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0"/>
                                        <p:tgtEl>
                                          <p:spTgt spid="481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2" presetClass="exit" presetSubtype="1" repeatCount="indefinite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34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0"/>
                                        <p:tgtEl>
                                          <p:spTgt spid="481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0-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4999"/>
                                          </p:stCondLst>
                                        </p:cTn>
                                        <p:tgtEl>
                                          <p:spTgt spid="48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38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39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0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1" dur="30" fill="hold"/>
                                        <p:tgtEl>
                                          <p:spTgt spid="481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43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4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45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46" dur="30" fill="hold"/>
                                        <p:tgtEl>
                                          <p:spTgt spid="48148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35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 calcmode="discrete" valueType="str">
                                      <p:cBhvr>
                                        <p:cTn id="48" dur="30" fill="hold"/>
                                        <p:tgtEl>
                                          <p:spTgt spid="481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hidden"/>
                                          </p:val>
                                        </p:tav>
                                        <p:tav tm="50000">
                                          <p:val>
                                            <p:strVal val="visible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0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1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2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3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21" presetClass="emph" presetSubtype="0" repeatCount="indefinite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55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6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57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58" dur="30" fill="hold"/>
                                        <p:tgtEl>
                                          <p:spTgt spid="4814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0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1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2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3" dur="30" fill="hold"/>
                                        <p:tgtEl>
                                          <p:spTgt spid="4814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1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65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6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67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7200000" s="0" l="0"/>
                                      </p:by>
                                    </p:animClr>
                                    <p:set>
                                      <p:cBhvr>
                                        <p:cTn id="68" dur="30" fill="hold"/>
                                        <p:tgtEl>
                                          <p:spTgt spid="4815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70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1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72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73" dur="30" fill="hold"/>
                                        <p:tgtEl>
                                          <p:spTgt spid="4814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30" grpId="0" animBg="1"/>
      <p:bldP spid="48143" grpId="0" animBg="1"/>
      <p:bldP spid="48146" grpId="0" animBg="1"/>
      <p:bldP spid="48148" grpId="0" animBg="1"/>
      <p:bldP spid="48149" grpId="0" animBg="1"/>
      <p:bldP spid="48149" grpId="1" animBg="1"/>
      <p:bldP spid="48150" grpId="0" animBg="1"/>
      <p:bldP spid="48151" grpId="0" animBg="1"/>
      <p:bldP spid="48154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INKNOELEADERBOARD" val="494193543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324</Words>
  <Application>Microsoft Office PowerPoint</Application>
  <PresentationFormat>Widescreen</PresentationFormat>
  <Paragraphs>29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.Vn3DH</vt:lpstr>
      <vt:lpstr>.VnBlack</vt:lpstr>
      <vt:lpstr>Arial</vt:lpstr>
      <vt:lpstr>Calibri</vt:lpstr>
      <vt:lpstr>Calibri Light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Admin</dc:creator>
  <cp:lastModifiedBy>Admin</cp:lastModifiedBy>
  <cp:revision>6</cp:revision>
  <dcterms:created xsi:type="dcterms:W3CDTF">2022-01-09T01:34:15Z</dcterms:created>
  <dcterms:modified xsi:type="dcterms:W3CDTF">2022-01-09T02:21:45Z</dcterms:modified>
</cp:coreProperties>
</file>