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68" r:id="rId3"/>
    <p:sldId id="269" r:id="rId4"/>
    <p:sldId id="274" r:id="rId5"/>
    <p:sldId id="275" r:id="rId6"/>
    <p:sldId id="276" r:id="rId7"/>
    <p:sldId id="257" r:id="rId8"/>
    <p:sldId id="261" r:id="rId9"/>
    <p:sldId id="264" r:id="rId10"/>
    <p:sldId id="265" r:id="rId11"/>
    <p:sldId id="271" r:id="rId12"/>
    <p:sldId id="272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F1ECC-8386-4DD3-A03D-AA28A242C319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F99D-A72F-4A68-AE44-7672C822C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7CD89-33F4-479B-8BC8-6CCDF4F108B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2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4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2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5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E990-72FE-447A-850C-1A30D43539D5}" type="datetimeFigureOut">
              <a:rPr lang="en-US" smtClean="0"/>
              <a:pPr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0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4648200" y="442336"/>
            <a:ext cx="3581400" cy="636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113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113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1139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13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113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384822" y="4615897"/>
            <a:ext cx="452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9957" y="2062451"/>
            <a:ext cx="4352057" cy="102870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3038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3038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0871" y="2881524"/>
            <a:ext cx="5126729" cy="146187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2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pc="2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2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b="1" spc="2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spc="2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O, Ô, Ơ</a:t>
            </a:r>
            <a:endParaRPr lang="en-US" b="1" spc="2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75" b="1" spc="2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1143000"/>
            <a:ext cx="8915400" cy="38351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83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4D5F2-782E-4030-A6BA-B0D98F586110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5867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 thế ngồi viết</a:t>
            </a:r>
            <a:endParaRPr lang="en-US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38200"/>
            <a:ext cx="533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486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489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066800" y="2590800"/>
            <a:ext cx="67897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- Về nhà luyện viết tiếp phần còn lại </a:t>
            </a:r>
          </a:p>
          <a:p>
            <a:r>
              <a:rPr lang="en-US" sz="3200"/>
              <a:t>- Học thuộc từ và câu ứng dụng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2533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2536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9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 descr="Stationery"/>
          <p:cNvSpPr txBox="1">
            <a:spLocks noChangeArrowheads="1"/>
          </p:cNvSpPr>
          <p:nvPr/>
        </p:nvSpPr>
        <p:spPr bwMode="auto">
          <a:xfrm>
            <a:off x="0" y="-457200"/>
            <a:ext cx="9144000" cy="376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pic>
        <p:nvPicPr>
          <p:cNvPr id="9219" name="Picture 3" descr="%5Bwallco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1050" y="49418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081087" y="2150268"/>
            <a:ext cx="7591425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học tốt !</a:t>
            </a:r>
            <a:endParaRPr lang="en-US" sz="4400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447800" y="731043"/>
            <a:ext cx="670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i="1" dirty="0" err="1" smtClean="0">
                <a:solidFill>
                  <a:schemeClr val="accent2"/>
                </a:solidFill>
                <a:latin typeface="Times New Roman" pitchFamily="18" charset="0"/>
              </a:rPr>
              <a:t>Thứ</a:t>
            </a:r>
            <a:r>
              <a:rPr lang="en-US" sz="32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accent2"/>
                </a:solidFill>
                <a:latin typeface="Times New Roman" pitchFamily="18" charset="0"/>
              </a:rPr>
              <a:t>tư</a:t>
            </a:r>
            <a:r>
              <a:rPr lang="en-US" sz="32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accent2"/>
                </a:solidFill>
                <a:latin typeface="Times New Roman" pitchFamily="18" charset="0"/>
              </a:rPr>
              <a:t>ngày</a:t>
            </a:r>
            <a:r>
              <a:rPr lang="en-US" sz="3200" i="1" dirty="0" smtClean="0">
                <a:solidFill>
                  <a:schemeClr val="accent2"/>
                </a:solidFill>
                <a:latin typeface="Times New Roman" pitchFamily="18" charset="0"/>
              </a:rPr>
              <a:t> 9 </a:t>
            </a:r>
            <a:r>
              <a:rPr lang="en-US" sz="3200" i="1" dirty="0" err="1" smtClean="0">
                <a:solidFill>
                  <a:schemeClr val="accent2"/>
                </a:solidFill>
                <a:latin typeface="Times New Roman" pitchFamily="18" charset="0"/>
              </a:rPr>
              <a:t>tháng</a:t>
            </a:r>
            <a:r>
              <a:rPr lang="en-US" sz="3200" i="1" dirty="0" smtClean="0">
                <a:solidFill>
                  <a:schemeClr val="accent2"/>
                </a:solidFill>
                <a:latin typeface="Times New Roman" pitchFamily="18" charset="0"/>
              </a:rPr>
              <a:t> 2 </a:t>
            </a:r>
            <a:r>
              <a:rPr lang="en-US" sz="3200" i="1" dirty="0" err="1" smtClean="0">
                <a:solidFill>
                  <a:schemeClr val="accent2"/>
                </a:solidFill>
                <a:latin typeface="Times New Roman" pitchFamily="18" charset="0"/>
              </a:rPr>
              <a:t>năm</a:t>
            </a:r>
            <a:r>
              <a:rPr lang="en-US" sz="3200" i="1" dirty="0" smtClean="0">
                <a:solidFill>
                  <a:schemeClr val="accent2"/>
                </a:solidFill>
                <a:latin typeface="Times New Roman" pitchFamily="18" charset="0"/>
              </a:rPr>
              <a:t> 2022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3200" i="1" dirty="0" err="1" smtClean="0">
                <a:solidFill>
                  <a:schemeClr val="accent2"/>
                </a:solidFill>
                <a:latin typeface="Times New Roman" pitchFamily="18" charset="0"/>
              </a:rPr>
              <a:t>Tập</a:t>
            </a:r>
            <a:r>
              <a:rPr lang="en-US" sz="32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accent2"/>
                </a:solidFill>
                <a:latin typeface="Times New Roman" pitchFamily="18" charset="0"/>
              </a:rPr>
              <a:t>viết</a:t>
            </a:r>
            <a:endParaRPr lang="vi-VN" sz="32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7010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O, Ô, Ơ </a:t>
            </a:r>
          </a:p>
        </p:txBody>
      </p:sp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Mẫu chữ\mau-chu-cao-2.5-o-ly-48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1447800"/>
            <a:ext cx="77724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Mẫu chữ\mau-chu-cao-2.5-o-ly-19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Mẫu chữ\mau-chu-2.5-o-ly-p1\mau chu 2.5 o ly p1\mau chu cao 2.5 o ly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1916113"/>
            <a:ext cx="8305800" cy="10691813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7686"/>
            <a:ext cx="2667000" cy="2667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99464"/>
            <a:ext cx="2698984" cy="26343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45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4" y="1752600"/>
            <a:ext cx="4585689" cy="2286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379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096000" cy="6019800"/>
          </a:xfrm>
          <a:prstGeom prst="rect">
            <a:avLst/>
          </a:prstGeom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26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23&quot;&gt;&lt;/object&gt;&lt;object type=&quot;2&quot; unique_id=&quot;10024&quot;&gt;&lt;object type=&quot;3&quot; unique_id=&quot;10071&quot;&gt;&lt;property id=&quot;20148&quot; value=&quot;5&quot;/&gt;&lt;property id=&quot;20300&quot; value=&quot;Slide 2&quot;/&gt;&lt;property id=&quot;20307&quot; value=&quot;257&quot;/&gt;&lt;/object&gt;&lt;object type=&quot;3&quot; unique_id=&quot;10175&quot;&gt;&lt;property id=&quot;20148&quot; value=&quot;5&quot;/&gt;&lt;property id=&quot;20300&quot; value=&quot;Slide 3&quot;/&gt;&lt;property id=&quot;20307&quot; value=&quot;261&quot;/&gt;&lt;/object&gt;&lt;object type=&quot;3&quot; unique_id=&quot;10240&quot;&gt;&lt;property id=&quot;20148&quot; value=&quot;5&quot;/&gt;&lt;property id=&quot;20300&quot; value=&quot;Slide 4&quot;/&gt;&lt;property id=&quot;20307&quot; value=&quot;264&quot;/&gt;&lt;/object&gt;&lt;object type=&quot;3&quot; unique_id=&quot;10268&quot;&gt;&lt;property id=&quot;20148&quot; value=&quot;5&quot;/&gt;&lt;property id=&quot;20300&quot; value=&quot;Slide 5&quot;/&gt;&lt;property id=&quot;20307&quot; value=&quot;265&quot;/&gt;&lt;/object&gt;&lt;object type=&quot;3&quot; unique_id=&quot;10453&quot;&gt;&lt;property id=&quot;20148&quot; value=&quot;5&quot;/&gt;&lt;property id=&quot;20300&quot; value=&quot;Slide 6&quot;/&gt;&lt;property id=&quot;20307&quot; value=&quot;267&quot;/&gt;&lt;/object&gt;&lt;object type=&quot;3&quot; unique_id=&quot;10481&quot;&gt;&lt;property id=&quot;20148&quot; value=&quot;5&quot;/&gt;&lt;property id=&quot;20300&quot; value=&quot;Slide 1&quot;/&gt;&lt;property id=&quot;20307&quot; value=&quot;268&quot;/&gt;&lt;/object&gt;&lt;/object&gt;&lt;/object&gt;&lt;/database&gt;"/>
  <p:tag name="SECTOMILLISECCONVERTED" val="1"/>
  <p:tag name="VIOLETID" val="13330465"/>
  <p:tag name="VIOLETTITLE" val="Tuần 21. Ôn chữ hoa: O, Ô, Ơ"/>
  <p:tag name="VIOLETLESSON" val="21"/>
  <p:tag name="VIOLETCATID" val="7840640"/>
  <p:tag name="VIOLETSUBJECT" val="Tập viết 3"/>
  <p:tag name="VIOLETAUTHORID" val="1492482"/>
  <p:tag name="VIOLETAUTHORNAME" val="Nguyễn Văn Quế"/>
  <p:tag name="VIOLETAUTHORAVATAR" val="1/492/482/avatar.jpg"/>
  <p:tag name="VIOLETAUTHORADDRESS" val="Trường TH Tượng Văn - Thanh Hoa"/>
  <p:tag name="VIOLETDATE" val="2021-12-23 15:05:48"/>
  <p:tag name="VIOLETHIT" val="231"/>
  <p:tag name="VIOLETLIKE" val="0"/>
  <p:tag name="INKNOELEADERBOARD" val="4941935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91</Words>
  <Application>Microsoft Office PowerPoint</Application>
  <PresentationFormat>On-screen Show (4:3)</PresentationFormat>
  <Paragraphs>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HP001 4H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Admin</cp:lastModifiedBy>
  <cp:revision>38</cp:revision>
  <dcterms:created xsi:type="dcterms:W3CDTF">2017-01-16T05:03:01Z</dcterms:created>
  <dcterms:modified xsi:type="dcterms:W3CDTF">2022-01-28T04:11:21Z</dcterms:modified>
</cp:coreProperties>
</file>