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54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Tuan%2021%20Nhan%20hoa%20On%20tap%20cach%20dat%20va%20tra%20loi%20cau%20hoi%20O%20dau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19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6198971" y="602566"/>
            <a:ext cx="39862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51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24326" y="4811713"/>
            <a:ext cx="39862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509" y="2393643"/>
            <a:ext cx="5802742" cy="13716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13" y="3144005"/>
            <a:ext cx="6254316" cy="18524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/>
          <p:nvPr/>
        </p:nvSpPr>
        <p:spPr>
          <a:xfrm>
            <a:off x="3505200" y="1828800"/>
            <a:ext cx="51816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3:</a:t>
            </a: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1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-222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/>
          <p:nvPr/>
        </p:nvSpPr>
        <p:spPr>
          <a:xfrm>
            <a:off x="2362200" y="5334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5230813" y="419100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/>
          <p:nvPr/>
        </p:nvSpPr>
        <p:spPr>
          <a:xfrm>
            <a:off x="3124200" y="16002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6096000" y="457835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/>
          <p:nvPr/>
        </p:nvGrpSpPr>
        <p:grpSpPr>
          <a:xfrm>
            <a:off x="1676400" y="604838"/>
            <a:ext cx="2667000" cy="1585912"/>
            <a:chOff x="480" y="825"/>
            <a:chExt cx="1680" cy="999"/>
          </a:xfrm>
        </p:grpSpPr>
        <p:sp>
          <p:nvSpPr>
            <p:cNvPr id="15369" name="Rectangle 24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70" name="Picture 25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5363" name="TextBox 1"/>
          <p:cNvSpPr txBox="1"/>
          <p:nvPr/>
        </p:nvSpPr>
        <p:spPr>
          <a:xfrm>
            <a:off x="1555750" y="2433638"/>
            <a:ext cx="45529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Box 4"/>
          <p:cNvSpPr txBox="1"/>
          <p:nvPr/>
        </p:nvSpPr>
        <p:spPr>
          <a:xfrm>
            <a:off x="1555750" y="4546600"/>
            <a:ext cx="41052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5791200" y="1035050"/>
            <a:ext cx="50482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6"/>
          <p:cNvSpPr txBox="1"/>
          <p:nvPr/>
        </p:nvSpPr>
        <p:spPr>
          <a:xfrm>
            <a:off x="6108700" y="3236913"/>
            <a:ext cx="441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 nhiệm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Box 7"/>
          <p:cNvSpPr txBox="1"/>
          <p:nvPr/>
        </p:nvSpPr>
        <p:spPr>
          <a:xfrm>
            <a:off x="6115050" y="5324475"/>
            <a:ext cx="3886200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049" y="111720"/>
            <a:ext cx="525335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Bàn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 descr="Trellis"/>
          <p:cNvSpPr>
            <a:spLocks noTextEdit="1"/>
          </p:cNvSpPr>
          <p:nvPr/>
        </p:nvSpPr>
        <p:spPr>
          <a:xfrm>
            <a:off x="3276600" y="216408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Tìm hiểu bài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/>
          <p:nvPr/>
        </p:nvSpPr>
        <p:spPr>
          <a:xfrm>
            <a:off x="1793875" y="1676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mỗi tờ giấy, cô giáo đã l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ra những gì?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793875" y="3200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tờ giấy trắng, thoắt một cái cô đã gấp xong một chiếc thuyền cong cong rất xinh.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1793875" y="4303713"/>
            <a:ext cx="8888413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một tờ giấy đỏ,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mềm mại của cô đã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ra một mặt trời với nhiều tia nắng tỏa.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776413" y="5486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tờ giấy xanh, cô cắt rất nhanh, tạo ra một mặt nước dập dềnh, những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sóng lượn quanh thuyền.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15" descr="AG0031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13" y="-290512"/>
            <a:ext cx="183832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28600"/>
            <a:ext cx="88392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sz="28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4338" y="3921125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862638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4851400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003425" y="328613"/>
            <a:ext cx="2743200" cy="2286000"/>
            <a:chOff x="96" y="912"/>
            <a:chExt cx="1728" cy="1440"/>
          </a:xfrm>
        </p:grpSpPr>
        <p:sp>
          <p:nvSpPr>
            <p:cNvPr id="19478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9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0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1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2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3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4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5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6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7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8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9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0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1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2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3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4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32" name="Freeform 17"/>
          <p:cNvSpPr/>
          <p:nvPr/>
        </p:nvSpPr>
        <p:spPr>
          <a:xfrm>
            <a:off x="7729538" y="51181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18"/>
          <p:cNvSpPr/>
          <p:nvPr/>
        </p:nvSpPr>
        <p:spPr>
          <a:xfrm>
            <a:off x="8135938" y="57277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/>
          <p:nvPr/>
        </p:nvSpPr>
        <p:spPr>
          <a:xfrm>
            <a:off x="8059738" y="6234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7"/>
          <p:cNvSpPr/>
          <p:nvPr/>
        </p:nvSpPr>
        <p:spPr>
          <a:xfrm>
            <a:off x="2293938" y="4786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"/>
          <p:cNvSpPr/>
          <p:nvPr/>
        </p:nvSpPr>
        <p:spPr>
          <a:xfrm>
            <a:off x="2344738" y="5472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9"/>
          <p:cNvSpPr/>
          <p:nvPr/>
        </p:nvSpPr>
        <p:spPr>
          <a:xfrm>
            <a:off x="3894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"/>
          <p:cNvSpPr/>
          <p:nvPr/>
        </p:nvSpPr>
        <p:spPr>
          <a:xfrm>
            <a:off x="4452938" y="5548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1"/>
          <p:cNvSpPr/>
          <p:nvPr/>
        </p:nvSpPr>
        <p:spPr>
          <a:xfrm>
            <a:off x="5799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2"/>
          <p:cNvSpPr/>
          <p:nvPr/>
        </p:nvSpPr>
        <p:spPr>
          <a:xfrm>
            <a:off x="6205538" y="5624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/>
          <p:nvPr/>
        </p:nvSpPr>
        <p:spPr>
          <a:xfrm>
            <a:off x="44529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4"/>
          <p:cNvSpPr/>
          <p:nvPr/>
        </p:nvSpPr>
        <p:spPr>
          <a:xfrm>
            <a:off x="22685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5"/>
          <p:cNvSpPr/>
          <p:nvPr/>
        </p:nvSpPr>
        <p:spPr>
          <a:xfrm>
            <a:off x="6154738" y="61579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1676400" y="3082925"/>
            <a:ext cx="2344738" cy="1419225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cong cong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6619875" y="817563"/>
            <a:ext cx="2344738" cy="1419225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với nhiều tia nắng tỏa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8323263" y="1928813"/>
            <a:ext cx="2344738" cy="1420813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/>
          <p:nvPr/>
        </p:nvSpPr>
        <p:spPr>
          <a:xfrm>
            <a:off x="1752600" y="152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tả bức tranh cắt dán giấy của cô giáo?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47825" y="1476375"/>
            <a:ext cx="8458200" cy="2743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miêu tả cảnh đẹp của biển trong buổi sáng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minh. Những con thuyền cong cong, xinh xắn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 dềnh trên mặt biển xanh mênh mông. Mặt trời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lên phô những tia nắng đỏ.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484" name="Group 22"/>
          <p:cNvGrpSpPr/>
          <p:nvPr/>
        </p:nvGrpSpPr>
        <p:grpSpPr>
          <a:xfrm>
            <a:off x="4068763" y="5480050"/>
            <a:ext cx="1482725" cy="747713"/>
            <a:chOff x="288" y="1488"/>
            <a:chExt cx="2064" cy="1488"/>
          </a:xfrm>
        </p:grpSpPr>
        <p:sp>
          <p:nvSpPr>
            <p:cNvPr id="20516" name="AutoShape 23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utoShape 24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8" name="AutoShape 25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5" name="Group 26"/>
          <p:cNvGrpSpPr/>
          <p:nvPr/>
        </p:nvGrpSpPr>
        <p:grpSpPr>
          <a:xfrm>
            <a:off x="6797675" y="5300663"/>
            <a:ext cx="1150938" cy="738187"/>
            <a:chOff x="288" y="1488"/>
            <a:chExt cx="2064" cy="1488"/>
          </a:xfrm>
        </p:grpSpPr>
        <p:sp>
          <p:nvSpPr>
            <p:cNvPr id="20513" name="AutoShape 27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utoShape 28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5" name="AutoShape 29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6" name="Freeform 30"/>
          <p:cNvSpPr/>
          <p:nvPr/>
        </p:nvSpPr>
        <p:spPr>
          <a:xfrm>
            <a:off x="1752600" y="5908675"/>
            <a:ext cx="1879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31"/>
          <p:cNvSpPr/>
          <p:nvPr/>
        </p:nvSpPr>
        <p:spPr>
          <a:xfrm>
            <a:off x="3048000" y="63452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32"/>
          <p:cNvSpPr/>
          <p:nvPr/>
        </p:nvSpPr>
        <p:spPr>
          <a:xfrm rot="184410">
            <a:off x="7624763" y="6078538"/>
            <a:ext cx="1527175" cy="230187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33"/>
          <p:cNvSpPr/>
          <p:nvPr/>
        </p:nvSpPr>
        <p:spPr>
          <a:xfrm>
            <a:off x="5534025" y="6137275"/>
            <a:ext cx="1625600" cy="1524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34"/>
          <p:cNvSpPr/>
          <p:nvPr/>
        </p:nvSpPr>
        <p:spPr>
          <a:xfrm>
            <a:off x="8763000" y="6529388"/>
            <a:ext cx="14478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36"/>
          <p:cNvSpPr/>
          <p:nvPr/>
        </p:nvSpPr>
        <p:spPr>
          <a:xfrm>
            <a:off x="5124450" y="6556375"/>
            <a:ext cx="15494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37"/>
          <p:cNvSpPr/>
          <p:nvPr/>
        </p:nvSpPr>
        <p:spPr>
          <a:xfrm>
            <a:off x="2058988" y="65738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44"/>
          <p:cNvSpPr/>
          <p:nvPr/>
        </p:nvSpPr>
        <p:spPr>
          <a:xfrm rot="184410">
            <a:off x="7002463" y="6530975"/>
            <a:ext cx="1527175" cy="230188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494" name="Group 7"/>
          <p:cNvGrpSpPr/>
          <p:nvPr/>
        </p:nvGrpSpPr>
        <p:grpSpPr>
          <a:xfrm>
            <a:off x="2332038" y="4614863"/>
            <a:ext cx="952500" cy="685800"/>
            <a:chOff x="96" y="912"/>
            <a:chExt cx="1728" cy="1440"/>
          </a:xfrm>
        </p:grpSpPr>
        <p:sp>
          <p:nvSpPr>
            <p:cNvPr id="20496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7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8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9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0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1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2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3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4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5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6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7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8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9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0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1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2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pic>
        <p:nvPicPr>
          <p:cNvPr id="41" name="Picture 7" descr="SSGP2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55738"/>
            <a:ext cx="9144000" cy="540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/>
          <p:nvPr/>
        </p:nvSpPr>
        <p:spPr>
          <a:xfrm>
            <a:off x="1676400" y="0"/>
            <a:ext cx="88392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Em hiểu 2 dòng thơ cuối bài như thế 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9"/>
          <p:cNvSpPr/>
          <p:nvPr/>
        </p:nvSpPr>
        <p:spPr>
          <a:xfrm>
            <a:off x="2057400" y="1457325"/>
            <a:ext cx="8305800" cy="3429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2735263" y="2057400"/>
            <a:ext cx="7620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 khéo léo, mềm mại, như có phép mầu nhiệm.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đã mang lại niềm vui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điều kì lạ cho các em HS. Từ các tờ giấy cô đã tạo nên một cảnh biển thật đẹp lúc bình minh.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/>
          <p:nvPr/>
        </p:nvSpPr>
        <p:spPr>
          <a:xfrm>
            <a:off x="3276600" y="2514600"/>
            <a:ext cx="70516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b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8763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của cô giáo. Cô đã tạo ra biết bao điều lạ từ đôi 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khéo léo.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10" descr="B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13716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67662"/>
          <p:cNvSpPr txBox="1"/>
          <p:nvPr/>
        </p:nvSpPr>
        <p:spPr>
          <a:xfrm>
            <a:off x="1524000" y="7921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Text Box 67661"/>
          <p:cNvSpPr txBox="1"/>
          <p:nvPr/>
        </p:nvSpPr>
        <p:spPr>
          <a:xfrm>
            <a:off x="1524000" y="3349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Thứ 4   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y 30 tháng 1 năm 2021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1"/>
          <p:cNvSpPr txBox="1"/>
          <p:nvPr/>
        </p:nvSpPr>
        <p:spPr>
          <a:xfrm>
            <a:off x="8074025" y="3048000"/>
            <a:ext cx="51117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vi-VN" sz="3200" b="1" dirty="0">
                <a:solidFill>
                  <a:schemeClr val="accent2"/>
                </a:solidFill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VNtimes New Roman"/>
                <a:sym typeface="Symbol" panose="05050102010706020507" pitchFamily="18" charset="2"/>
              </a:rPr>
              <a:t>  </a:t>
            </a:r>
            <a:r>
              <a:rPr lang="en-US" altLang="vi-VN" sz="3200" b="1" dirty="0"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2800" b="1" dirty="0">
                <a:latin typeface="VNtimes New Roman"/>
                <a:sym typeface="Symbol" panose="05050102010706020507" pitchFamily="18" charset="2"/>
              </a:rPr>
              <a:t>   </a:t>
            </a:r>
          </a:p>
          <a:p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67661"/>
          <p:cNvSpPr txBox="1"/>
          <p:nvPr/>
        </p:nvSpPr>
        <p:spPr>
          <a:xfrm>
            <a:off x="1383483" y="1014671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Bàn tay cô giáo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03" name="Group 11"/>
          <p:cNvGrpSpPr/>
          <p:nvPr/>
        </p:nvGrpSpPr>
        <p:grpSpPr>
          <a:xfrm>
            <a:off x="518342" y="1644877"/>
            <a:ext cx="10900410" cy="5177155"/>
            <a:chOff x="480" y="825"/>
            <a:chExt cx="1680" cy="999"/>
          </a:xfrm>
        </p:grpSpPr>
        <p:sp>
          <p:nvSpPr>
            <p:cNvPr id="4104" name="Rectangle 12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105" name="Picture 13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7" name="Text Box 23"/>
          <p:cNvSpPr txBox="1"/>
          <p:nvPr/>
        </p:nvSpPr>
        <p:spPr>
          <a:xfrm>
            <a:off x="2514600" y="71932"/>
            <a:ext cx="7162800" cy="10926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spcBef>
                <a:spcPts val="600"/>
              </a:spcBef>
            </a:pPr>
            <a:r>
              <a:rPr lang="en-US" alt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56790" y="2533015"/>
            <a:ext cx="8001000" cy="1143000"/>
          </a:xfrm>
        </p:spPr>
        <p:txBody>
          <a:bodyPr vert="horz" wrap="square" lIns="91440" tIns="45720" rIns="91440" bIns="45720" anchor="ctr" anchorCtr="0">
            <a:prstTxWarp prst="textArchUp">
              <a:avLst/>
            </a:prstTxWarp>
            <a:normAutofit/>
          </a:bodyPr>
          <a:lstStyle/>
          <a:p>
            <a:r>
              <a:rPr b="1" dirty="0">
                <a:solidFill>
                  <a:schemeClr val="accent2">
                    <a:lumMod val="50000"/>
                  </a:schemeClr>
                </a:solidFill>
                <a:latin typeface="UTM Americana" panose="02040603050506020204" charset="0"/>
                <a:cs typeface="UTM Americana" panose="02040603050506020204" charset="0"/>
              </a:rPr>
              <a:t>B.HOẠT ĐỘNG THỰC HÀNH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/>
          <p:nvPr/>
        </p:nvSpPr>
        <p:spPr>
          <a:xfrm>
            <a:off x="1882775" y="1871663"/>
            <a:ext cx="878522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cách đặt và trả lời câu hỏi </a:t>
            </a:r>
            <a:r>
              <a:rPr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đâu?</a:t>
            </a:r>
          </a:p>
        </p:txBody>
      </p:sp>
      <p:sp>
        <p:nvSpPr>
          <p:cNvPr id="26627" name="Text Box 6"/>
          <p:cNvSpPr txBox="1"/>
          <p:nvPr/>
        </p:nvSpPr>
        <p:spPr>
          <a:xfrm>
            <a:off x="1714500" y="2420938"/>
            <a:ext cx="8763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70000"/>
              </a:spcBef>
            </a:pPr>
            <a:r>
              <a:rPr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Bài 3. Tìm bộ phận câu trả lời cho câu hỏi </a:t>
            </a:r>
            <a:r>
              <a:rPr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“</a:t>
            </a:r>
            <a:r>
              <a:rPr sz="30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Ở đâu ?”</a:t>
            </a:r>
          </a:p>
        </p:txBody>
      </p:sp>
      <p:sp>
        <p:nvSpPr>
          <p:cNvPr id="26628" name="Text Box 7"/>
          <p:cNvSpPr txBox="1"/>
          <p:nvPr/>
        </p:nvSpPr>
        <p:spPr>
          <a:xfrm>
            <a:off x="1817688" y="3506788"/>
            <a:ext cx="8432800" cy="3230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40000"/>
              </a:spcBef>
              <a:buAutoNum type="alphaLcParenR"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Trần Quốc Khái quê ở huyện Thường Tín, tỉnh Hà Tây.</a:t>
            </a:r>
          </a:p>
          <a:p>
            <a:pPr marL="342900" indent="-342900" algn="just" eaLnBrk="0" hangingPunct="0">
              <a:spcBef>
                <a:spcPct val="40000"/>
              </a:spcBef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Ông học được nghề thêu ở Trung Quốc trong một lần đi sứ.</a:t>
            </a:r>
          </a:p>
          <a:p>
            <a:pPr marL="342900" indent="-342900" algn="just" eaLnBrk="0" hangingPunct="0">
              <a:spcBef>
                <a:spcPct val="40000"/>
              </a:spcBef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Để tưởng nhớ công lao của Trần Quốc Khái, nhân dân lập đền thờ ở quê hương ông.</a:t>
            </a:r>
          </a:p>
        </p:txBody>
      </p:sp>
      <p:sp>
        <p:nvSpPr>
          <p:cNvPr id="16392" name="Line 8"/>
          <p:cNvSpPr/>
          <p:nvPr/>
        </p:nvSpPr>
        <p:spPr>
          <a:xfrm flipV="1">
            <a:off x="5951538" y="4114800"/>
            <a:ext cx="4262437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Line 9"/>
          <p:cNvSpPr/>
          <p:nvPr/>
        </p:nvSpPr>
        <p:spPr>
          <a:xfrm flipV="1">
            <a:off x="6781800" y="5100638"/>
            <a:ext cx="2374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Line 10"/>
          <p:cNvSpPr/>
          <p:nvPr/>
        </p:nvSpPr>
        <p:spPr>
          <a:xfrm>
            <a:off x="5951538" y="6707188"/>
            <a:ext cx="26654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Line 11"/>
          <p:cNvSpPr/>
          <p:nvPr/>
        </p:nvSpPr>
        <p:spPr>
          <a:xfrm>
            <a:off x="2303463" y="4495800"/>
            <a:ext cx="11160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3" name="Rectangle 21"/>
          <p:cNvSpPr/>
          <p:nvPr/>
        </p:nvSpPr>
        <p:spPr>
          <a:xfrm>
            <a:off x="1524000" y="-185737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6406" name="Line 22"/>
          <p:cNvSpPr/>
          <p:nvPr/>
        </p:nvSpPr>
        <p:spPr>
          <a:xfrm flipV="1">
            <a:off x="2855913" y="2970213"/>
            <a:ext cx="273526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Line 23"/>
          <p:cNvSpPr/>
          <p:nvPr/>
        </p:nvSpPr>
        <p:spPr>
          <a:xfrm>
            <a:off x="5951538" y="2970213"/>
            <a:ext cx="41767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3505200" y="685800"/>
            <a:ext cx="719138" cy="51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Trellis"/>
          <p:cNvSpPr>
            <a:spLocks noTextEdit="1"/>
          </p:cNvSpPr>
          <p:nvPr/>
        </p:nvSpPr>
        <p:spPr>
          <a:xfrm>
            <a:off x="3581400" y="1304925"/>
            <a:ext cx="5029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Vận dụng</a:t>
            </a:r>
          </a:p>
        </p:txBody>
      </p:sp>
      <p:sp>
        <p:nvSpPr>
          <p:cNvPr id="27651" name="TextBox 6"/>
          <p:cNvSpPr txBox="1"/>
          <p:nvPr/>
        </p:nvSpPr>
        <p:spPr>
          <a:xfrm>
            <a:off x="2755900" y="2590800"/>
            <a:ext cx="7086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lại cho 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b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tập đọc b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với 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diễn cảm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b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mới: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22" descr="mouse3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1374775" y="30163"/>
            <a:ext cx="20129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863" y="832207"/>
            <a:ext cx="7614713" cy="156966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 </a:t>
            </a: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470" y="100965"/>
            <a:ext cx="15240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246505" y="938530"/>
            <a:ext cx="443865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 cái đã xong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xinh quá ! 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Box 4"/>
          <p:cNvSpPr txBox="1"/>
          <p:nvPr/>
        </p:nvSpPr>
        <p:spPr>
          <a:xfrm>
            <a:off x="1246505" y="2978468"/>
            <a:ext cx="4103688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 mại tay cô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Box 5"/>
          <p:cNvSpPr txBox="1"/>
          <p:nvPr/>
        </p:nvSpPr>
        <p:spPr>
          <a:xfrm>
            <a:off x="6846570" y="938530"/>
            <a:ext cx="47244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rất nhanh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Box 6"/>
          <p:cNvSpPr txBox="1"/>
          <p:nvPr/>
        </p:nvSpPr>
        <p:spPr>
          <a:xfrm>
            <a:off x="6846570" y="2978785"/>
            <a:ext cx="44196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126" name="TextBox 7"/>
          <p:cNvSpPr txBox="1"/>
          <p:nvPr/>
        </p:nvSpPr>
        <p:spPr>
          <a:xfrm>
            <a:off x="6846570" y="4954270"/>
            <a:ext cx="388620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điều lạ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0" hangingPunct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Trọng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7150" y="129500"/>
            <a:ext cx="283591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362200" y="1752600"/>
            <a:ext cx="3200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8196" name="Text Box 5"/>
          <p:cNvSpPr txBox="1"/>
          <p:nvPr/>
        </p:nvSpPr>
        <p:spPr>
          <a:xfrm>
            <a:off x="6324600" y="4419600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2249805" y="2576195"/>
            <a:ext cx="8153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tr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cái, 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ỏa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dập 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rì 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o,biển biếc,sóng vỗ, tia nắng.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67661"/>
          <p:cNvSpPr txBox="1"/>
          <p:nvPr/>
        </p:nvSpPr>
        <p:spPr>
          <a:xfrm>
            <a:off x="1258888" y="133191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Luyện đọc từ khó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199" grpId="0"/>
      <p:bldP spid="81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/>
          <p:nvPr/>
        </p:nvSpPr>
        <p:spPr>
          <a:xfrm>
            <a:off x="1600200" y="924560"/>
            <a:ext cx="90678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 đọc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với giọng ngạc nhiên, khâm phục. Nhấn giọng những từ thể hiện sự nhanh nhẹn, khéo léo, mầu nhiệm của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giáo: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 cái, xinh quá, rất nhanh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chậm lại ở 2 dòng thơ cuối: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lạ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Từ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</a:t>
            </a:r>
          </a:p>
          <a:p>
            <a:pPr eaLnBrk="0" hangingPunct="0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953" y="2094865"/>
            <a:ext cx="84505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được chia l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mấy khổ thơ?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060" y="3216275"/>
            <a:ext cx="27209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800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 khổ thơ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2"/>
          <p:cNvSpPr txBox="1"/>
          <p:nvPr/>
        </p:nvSpPr>
        <p:spPr>
          <a:xfrm>
            <a:off x="3048000" y="2025650"/>
            <a:ext cx="54102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1:</a:t>
            </a:r>
          </a:p>
          <a:p>
            <a:pPr eaLnBrk="0" hangingPunct="0"/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7600" y="1752600"/>
            <a:ext cx="45720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2:</a:t>
            </a:r>
          </a:p>
          <a:p>
            <a:pPr eaLnBrk="0" hangingPunct="0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</a:p>
          <a:p>
            <a:pPr eaLnBrk="0" hangingPunct="0"/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68_binhminhweb_38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895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UTM Americana</vt:lpstr>
      <vt:lpstr>VNtimes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B.HOẠT ĐỘNG 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</cp:revision>
  <dcterms:created xsi:type="dcterms:W3CDTF">2022-01-25T13:54:37Z</dcterms:created>
  <dcterms:modified xsi:type="dcterms:W3CDTF">2022-01-28T04:00:22Z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8727EBF5DCD7450C91154C7796AC4F41</vt:lpwstr>
  </property>
  <property fmtid="{D5CDD505-2E9C-101B-9397-08002B2CF9AE}" pid="3" name="KSOProductBuildVer">
    <vt:lpwstr>1033-11.2.0.10463</vt:lpwstr>
  </property>
</Properties>
</file>