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17"/>
  </p:notesMasterIdLst>
  <p:sldIdLst>
    <p:sldId id="287" r:id="rId3"/>
    <p:sldId id="283" r:id="rId4"/>
    <p:sldId id="276" r:id="rId5"/>
    <p:sldId id="278" r:id="rId6"/>
    <p:sldId id="279" r:id="rId7"/>
    <p:sldId id="284" r:id="rId8"/>
    <p:sldId id="264" r:id="rId9"/>
    <p:sldId id="280" r:id="rId10"/>
    <p:sldId id="288" r:id="rId11"/>
    <p:sldId id="270" r:id="rId12"/>
    <p:sldId id="273" r:id="rId13"/>
    <p:sldId id="282" r:id="rId14"/>
    <p:sldId id="272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66"/>
    <a:srgbClr val="009900"/>
    <a:srgbClr val="FF3399"/>
    <a:srgbClr val="CC00CC"/>
    <a:srgbClr val="90DB35"/>
    <a:srgbClr val="0000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CE2D-FF0C-4EEA-9526-A2C39CE64F64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23647-BB4F-496A-88DF-ECB4046EB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144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23647-BB4F-496A-88DF-ECB4046EB36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388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23647-BB4F-496A-88DF-ECB4046EB36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3886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23647-BB4F-496A-88DF-ECB4046EB36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388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2EC9-C9FA-4BFE-9E7E-82FBDBBEFB4A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FFC9-A8AD-45E8-83A0-7D8668E1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54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2EC9-C9FA-4BFE-9E7E-82FBDBBEFB4A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FFC9-A8AD-45E8-83A0-7D8668E1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556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2EC9-C9FA-4BFE-9E7E-82FBDBBEFB4A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FFC9-A8AD-45E8-83A0-7D8668E1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677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2">
            <a:extLst>
              <a:ext uri="{FF2B5EF4-FFF2-40B4-BE49-F238E27FC236}">
                <a16:creationId xmlns:a16="http://schemas.microsoft.com/office/drawing/2014/main" xmlns="" id="{EB484212-E5BE-49CF-9BB6-97F931824986}"/>
              </a:ext>
            </a:extLst>
          </p:cNvPr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xmlns="" id="{EC8F93EE-0195-4E31-B953-6AB9B5F1BBE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vi-VN" altLang="en-US" noProof="0"/>
              <a:t>Click to edit Master title style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xmlns="" id="{B587A30D-E3EC-4F52-A609-25C7F42C00B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vi-VN" altLang="en-US" noProof="0"/>
              <a:t>Click to edit Master subtitle style</a:t>
            </a:r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xmlns="" id="{D47BBE9E-ACCB-40C0-87E8-FF61A7F668B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xmlns="" id="{4C828253-B467-45EC-837C-AAED736B6F3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xmlns="" id="{B4EB98D2-7AFD-4EB2-9199-3331B2DC4C6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151FA1A-CAB3-4A68-BB48-44F2A7A2D638}" type="slidenum">
              <a:rPr lang="vi-VN" altLang="en-US"/>
              <a:pPr/>
              <a:t>‹#›</a:t>
            </a:fld>
            <a:endParaRPr lang="vi-VN" altLang="en-US"/>
          </a:p>
        </p:txBody>
      </p:sp>
      <p:grpSp>
        <p:nvGrpSpPr>
          <p:cNvPr id="5128" name="Group 8">
            <a:extLst>
              <a:ext uri="{FF2B5EF4-FFF2-40B4-BE49-F238E27FC236}">
                <a16:creationId xmlns:a16="http://schemas.microsoft.com/office/drawing/2014/main" xmlns="" id="{99B8C2F2-A106-49EA-9551-B116D2B12796}"/>
              </a:ext>
            </a:extLst>
          </p:cNvPr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5129" name="Freeform 9">
              <a:extLst>
                <a:ext uri="{FF2B5EF4-FFF2-40B4-BE49-F238E27FC236}">
                  <a16:creationId xmlns:a16="http://schemas.microsoft.com/office/drawing/2014/main" xmlns="" id="{A0D5D972-A503-4AF2-B445-0011BADA10A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Freeform 10">
              <a:extLst>
                <a:ext uri="{FF2B5EF4-FFF2-40B4-BE49-F238E27FC236}">
                  <a16:creationId xmlns:a16="http://schemas.microsoft.com/office/drawing/2014/main" xmlns="" id="{08E2EFED-1A90-4A39-ADFA-24CA8045AB8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Freeform 11">
              <a:extLst>
                <a:ext uri="{FF2B5EF4-FFF2-40B4-BE49-F238E27FC236}">
                  <a16:creationId xmlns:a16="http://schemas.microsoft.com/office/drawing/2014/main" xmlns="" id="{C2209A7B-0F2F-4C83-810E-FEEDAA2CF77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32" name="Group 12">
              <a:extLst>
                <a:ext uri="{FF2B5EF4-FFF2-40B4-BE49-F238E27FC236}">
                  <a16:creationId xmlns:a16="http://schemas.microsoft.com/office/drawing/2014/main" xmlns="" id="{B5E40806-1EC2-4312-B862-758A14CA0E7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5133" name="Freeform 13">
                <a:extLst>
                  <a:ext uri="{FF2B5EF4-FFF2-40B4-BE49-F238E27FC236}">
                    <a16:creationId xmlns:a16="http://schemas.microsoft.com/office/drawing/2014/main" xmlns="" id="{A2E1FE6A-85D7-42E6-9A77-B9C1D327D0D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4" name="Freeform 14">
                <a:extLst>
                  <a:ext uri="{FF2B5EF4-FFF2-40B4-BE49-F238E27FC236}">
                    <a16:creationId xmlns:a16="http://schemas.microsoft.com/office/drawing/2014/main" xmlns="" id="{DE7E1BEE-5DE6-473A-9C0F-07EBCA95723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5" name="Freeform 15">
                <a:extLst>
                  <a:ext uri="{FF2B5EF4-FFF2-40B4-BE49-F238E27FC236}">
                    <a16:creationId xmlns:a16="http://schemas.microsoft.com/office/drawing/2014/main" xmlns="" id="{F2CDCD0A-75AC-47C6-B333-4969DC7DB68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6" name="Freeform 16">
                <a:extLst>
                  <a:ext uri="{FF2B5EF4-FFF2-40B4-BE49-F238E27FC236}">
                    <a16:creationId xmlns:a16="http://schemas.microsoft.com/office/drawing/2014/main" xmlns="" id="{854F82EC-6874-4E65-9FDF-1D5CC8DE353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7" name="Freeform 17">
                <a:extLst>
                  <a:ext uri="{FF2B5EF4-FFF2-40B4-BE49-F238E27FC236}">
                    <a16:creationId xmlns:a16="http://schemas.microsoft.com/office/drawing/2014/main" xmlns="" id="{1C531DF2-B3B6-47E8-B17F-99342896D5E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138" name="Group 18">
            <a:extLst>
              <a:ext uri="{FF2B5EF4-FFF2-40B4-BE49-F238E27FC236}">
                <a16:creationId xmlns:a16="http://schemas.microsoft.com/office/drawing/2014/main" xmlns="" id="{DDC429A1-1DA2-4DCC-A0B3-9F8C99104C8C}"/>
              </a:ext>
            </a:extLst>
          </p:cNvPr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5139" name="Freeform 19">
              <a:extLst>
                <a:ext uri="{FF2B5EF4-FFF2-40B4-BE49-F238E27FC236}">
                  <a16:creationId xmlns:a16="http://schemas.microsoft.com/office/drawing/2014/main" xmlns="" id="{C2459F48-0979-4C48-8BF4-9A53CD75B4AC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Freeform 20">
              <a:extLst>
                <a:ext uri="{FF2B5EF4-FFF2-40B4-BE49-F238E27FC236}">
                  <a16:creationId xmlns:a16="http://schemas.microsoft.com/office/drawing/2014/main" xmlns="" id="{3053DDEE-AE8D-4871-AC33-98140A18D85D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1" name="Freeform 21">
              <a:extLst>
                <a:ext uri="{FF2B5EF4-FFF2-40B4-BE49-F238E27FC236}">
                  <a16:creationId xmlns:a16="http://schemas.microsoft.com/office/drawing/2014/main" xmlns="" id="{9E21046F-130A-476A-A9BC-30E7CE2A00DD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42" name="Group 22">
              <a:extLst>
                <a:ext uri="{FF2B5EF4-FFF2-40B4-BE49-F238E27FC236}">
                  <a16:creationId xmlns:a16="http://schemas.microsoft.com/office/drawing/2014/main" xmlns="" id="{DD8E4DEB-6D7A-428E-A4C6-92F8B310D531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5143" name="Freeform 23">
                <a:extLst>
                  <a:ext uri="{FF2B5EF4-FFF2-40B4-BE49-F238E27FC236}">
                    <a16:creationId xmlns:a16="http://schemas.microsoft.com/office/drawing/2014/main" xmlns="" id="{56DF21FF-DB4C-48DB-9FBA-92B3DE97F66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4" name="Freeform 24">
                <a:extLst>
                  <a:ext uri="{FF2B5EF4-FFF2-40B4-BE49-F238E27FC236}">
                    <a16:creationId xmlns:a16="http://schemas.microsoft.com/office/drawing/2014/main" xmlns="" id="{A145E9F5-4BB1-4926-9016-D08086F73F4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5" name="Freeform 25">
                <a:extLst>
                  <a:ext uri="{FF2B5EF4-FFF2-40B4-BE49-F238E27FC236}">
                    <a16:creationId xmlns:a16="http://schemas.microsoft.com/office/drawing/2014/main" xmlns="" id="{CD349341-5B46-488C-8A93-7E9771F1F3A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6" name="Freeform 26">
                <a:extLst>
                  <a:ext uri="{FF2B5EF4-FFF2-40B4-BE49-F238E27FC236}">
                    <a16:creationId xmlns:a16="http://schemas.microsoft.com/office/drawing/2014/main" xmlns="" id="{591FBEF4-98E6-4A08-8B42-71366F86AD2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7" name="Freeform 27">
                <a:extLst>
                  <a:ext uri="{FF2B5EF4-FFF2-40B4-BE49-F238E27FC236}">
                    <a16:creationId xmlns:a16="http://schemas.microsoft.com/office/drawing/2014/main" xmlns="" id="{7AE15191-455B-4AF2-907A-2F33136CC84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148" name="Freeform 28">
            <a:extLst>
              <a:ext uri="{FF2B5EF4-FFF2-40B4-BE49-F238E27FC236}">
                <a16:creationId xmlns:a16="http://schemas.microsoft.com/office/drawing/2014/main" xmlns="" id="{E02AE9EF-8B08-4CAA-BCA3-849DD4E4C48A}"/>
              </a:ext>
            </a:extLst>
          </p:cNvPr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9" name="Freeform 29">
            <a:extLst>
              <a:ext uri="{FF2B5EF4-FFF2-40B4-BE49-F238E27FC236}">
                <a16:creationId xmlns:a16="http://schemas.microsoft.com/office/drawing/2014/main" xmlns="" id="{8E534469-26E7-4A78-9DDC-12BCCE3E20B3}"/>
              </a:ext>
            </a:extLst>
          </p:cNvPr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28844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A7D7D1-7A27-4992-8F44-FF06C47E5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F276660-DCBC-4FFB-83E8-5579ED8F33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5C618FA-064B-403B-A4B2-D98776DE3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9269D31-9FE6-44A3-AE5A-E96B34DE9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1493A66-93F0-4C10-92DC-7531C0004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6CCE37-6DA6-42F1-9F05-E54219BA415D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512434641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E184FF-631A-43E0-AE66-9E4886DFD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D123DD8-2851-4811-94BE-A5BDA1D78B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CFDF148-9EAB-4F02-9F9C-7CD20FB06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63400FD-2482-4165-BCE6-0577014C2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3D3EE97-F9E7-4681-AB5A-758355AD6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899F68-8D95-4057-B139-B4CA0768203E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23706177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CB1376-5CD7-4F6D-966A-F649C48CA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2ED90F5-6A25-4E8E-9457-6D0CE21C46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B56A008-7EA3-47CB-84F3-8CAC06D944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A297FEA-A3E1-49A3-806F-30928FBD6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F6193FB-D677-4374-8904-5B36C811B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627783D-E771-48BA-96BB-603FD8781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A10529-229F-425C-B941-0788C13D546C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895330644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BD87445-06C9-43F4-938E-4DE5257AF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FBEB4A3-DEDE-4DE3-BB64-FB684FF284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86EC3C2-7A69-4FE1-AFDB-199FDF0775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42BE112-4AF9-4613-B64B-A80F8EF2D1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9231FB2-D325-4305-A362-10626B092B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EF29DB4-E7EB-4202-A2ED-4DDE86FE6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23780B2-8386-48DE-AC90-FB84C719D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9D74F6A-33EF-401A-9B38-606722328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9D7948-4F1B-42F3-A289-B5E60C7610EC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825479125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0BA5B5-3054-4786-B706-E4FFEDF12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ACF1056-0363-48FE-9387-0BB764B1F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F67F5A1-DE75-4FBC-BF43-E5A3BD5A7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313FFD7-8B42-4447-A467-4DFB94ADE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53BD7C-8829-4D66-AFA7-87EC5DE57FBB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94053273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E41CA9A-CF0A-4B8B-AA19-1B4187E4A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BF1D6D4-1525-4D34-9D7D-3A275F05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516EBEA-4CD8-4C06-ACA7-891672DD7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FE766D-DBEB-47EE-931F-90AEAA5C61C1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677466047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6267D9-5A7B-4E01-B5EE-EB3171BA5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F4ED2FC-90AB-47F4-9A21-0033625E3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C09029D-D2F6-4D12-9043-89A6246D2A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7AD37AC-5B94-4846-A72E-468A0DE8C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1F4FE43-B9C9-4A5C-82DC-7D0ADBC22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38B00BD-3797-4182-8AB5-A422023CA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012822-7E8F-4CF7-AD45-2C4C086B0E5D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82118713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2EC9-C9FA-4BFE-9E7E-82FBDBBEFB4A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FFC9-A8AD-45E8-83A0-7D8668E1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0422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B8F4A3-BEEC-4442-8A65-A30AFD16B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853C0EC-07E5-4C9E-B2EC-9CF27E13CA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18F677C-5D05-4676-8630-8474230220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20D984D-29D5-4D75-94CC-C841C87A8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E9F303A-5467-4544-B315-9EBDEDAB2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FDA313A-9BBB-4E2A-9A7A-F934C9AA2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29797-56C3-4E40-9559-CBBB7BF890D0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115170201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7592BE-CC56-4326-9FFD-67EED0101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2E9DB2B-52EA-411E-8B93-94E7AFA5A6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79CC9BA-330D-4B6C-A504-AE62EF1D1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13519C5-8B68-4E95-B09A-7E16E438C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DE339C8-7812-4B69-8044-5076A9701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D38EBB-1CC2-4A51-9388-1A5338E2200A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879849768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E1A00F3F-D300-41B4-9692-D77A0D672C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BBD4840-4315-4477-9A33-326746743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E73E587-854E-403E-B0F4-41E0133AE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3BE573B-AE61-49B4-BA1C-0549F9F20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5A3ED3D-047F-4900-97EC-E6104D3DF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BC234C-EF87-42A3-839F-B8F4147007C6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4426035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2EC9-C9FA-4BFE-9E7E-82FBDBBEFB4A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FFC9-A8AD-45E8-83A0-7D8668E1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033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2EC9-C9FA-4BFE-9E7E-82FBDBBEFB4A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FFC9-A8AD-45E8-83A0-7D8668E1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63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2EC9-C9FA-4BFE-9E7E-82FBDBBEFB4A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FFC9-A8AD-45E8-83A0-7D8668E1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653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2EC9-C9FA-4BFE-9E7E-82FBDBBEFB4A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FFC9-A8AD-45E8-83A0-7D8668E1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298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2EC9-C9FA-4BFE-9E7E-82FBDBBEFB4A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FFC9-A8AD-45E8-83A0-7D8668E1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938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2EC9-C9FA-4BFE-9E7E-82FBDBBEFB4A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FFC9-A8AD-45E8-83A0-7D8668E1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31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2EC9-C9FA-4BFE-9E7E-82FBDBBEFB4A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FFC9-A8AD-45E8-83A0-7D8668E1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737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C2EC9-C9FA-4BFE-9E7E-82FBDBBEFB4A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9FFC9-A8AD-45E8-83A0-7D8668E1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596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>
            <a:extLst>
              <a:ext uri="{FF2B5EF4-FFF2-40B4-BE49-F238E27FC236}">
                <a16:creationId xmlns:a16="http://schemas.microsoft.com/office/drawing/2014/main" xmlns="" id="{C6984719-FFE5-4FB2-BD96-06CFF9276956}"/>
              </a:ext>
            </a:extLst>
          </p:cNvPr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xmlns="" id="{7A3B3FEE-9D0D-45AE-B712-63444101A5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Click to edit Master title style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xmlns="" id="{7C955240-85EB-45E6-A2AE-48FB760056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Click to edit Master text styles</a:t>
            </a:r>
          </a:p>
          <a:p>
            <a:pPr lvl="1"/>
            <a:r>
              <a:rPr lang="vi-VN" altLang="en-US"/>
              <a:t>Second level</a:t>
            </a:r>
          </a:p>
          <a:p>
            <a:pPr lvl="2"/>
            <a:r>
              <a:rPr lang="vi-VN" altLang="en-US"/>
              <a:t>Third level</a:t>
            </a:r>
          </a:p>
          <a:p>
            <a:pPr lvl="3"/>
            <a:r>
              <a:rPr lang="vi-VN" altLang="en-US"/>
              <a:t>Fourth level</a:t>
            </a:r>
          </a:p>
          <a:p>
            <a:pPr lvl="4"/>
            <a:r>
              <a:rPr lang="vi-VN" altLang="en-US"/>
              <a:t>Fifth level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xmlns="" id="{19E2506E-F5F8-458F-8091-F636F6B7D0E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/>
                <a:latin typeface="Comic Sans MS" panose="030F0702030302020204" pitchFamily="66" charset="0"/>
              </a:defRPr>
            </a:lvl1pPr>
          </a:lstStyle>
          <a:p>
            <a:endParaRPr lang="vi-VN" altLang="en-US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xmlns="" id="{214934D8-353B-45B7-B3A6-49DB4686FCE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/>
                <a:latin typeface="Comic Sans MS" panose="030F0702030302020204" pitchFamily="66" charset="0"/>
              </a:defRPr>
            </a:lvl1pPr>
          </a:lstStyle>
          <a:p>
            <a:endParaRPr lang="vi-VN" alt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xmlns="" id="{664F32F1-90BA-4BBB-AE7B-C4AA0B0555E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  <a:latin typeface="Comic Sans MS" panose="030F0702030302020204" pitchFamily="66" charset="0"/>
              </a:defRPr>
            </a:lvl1pPr>
          </a:lstStyle>
          <a:p>
            <a:fld id="{74F83694-727E-49C8-9FAA-D77E99A88C57}" type="slidenum">
              <a:rPr lang="vi-VN" altLang="en-US"/>
              <a:pPr/>
              <a:t>‹#›</a:t>
            </a:fld>
            <a:endParaRPr lang="vi-VN" altLang="en-US"/>
          </a:p>
        </p:txBody>
      </p:sp>
      <p:sp>
        <p:nvSpPr>
          <p:cNvPr id="4104" name="Freeform 8">
            <a:extLst>
              <a:ext uri="{FF2B5EF4-FFF2-40B4-BE49-F238E27FC236}">
                <a16:creationId xmlns:a16="http://schemas.microsoft.com/office/drawing/2014/main" xmlns="" id="{97048362-5030-40F0-A491-C0D039745E9D}"/>
              </a:ext>
            </a:extLst>
          </p:cNvPr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Freeform 9">
            <a:extLst>
              <a:ext uri="{FF2B5EF4-FFF2-40B4-BE49-F238E27FC236}">
                <a16:creationId xmlns:a16="http://schemas.microsoft.com/office/drawing/2014/main" xmlns="" id="{DF49FCA1-0E2A-4466-9F21-1B3C0FEC1E06}"/>
              </a:ext>
            </a:extLst>
          </p:cNvPr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106" name="Group 10">
            <a:extLst>
              <a:ext uri="{FF2B5EF4-FFF2-40B4-BE49-F238E27FC236}">
                <a16:creationId xmlns:a16="http://schemas.microsoft.com/office/drawing/2014/main" xmlns="" id="{BCC86D5B-D5CE-41D0-9088-85873CAC128D}"/>
              </a:ext>
            </a:extLst>
          </p:cNvPr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4107" name="Freeform 11">
              <a:extLst>
                <a:ext uri="{FF2B5EF4-FFF2-40B4-BE49-F238E27FC236}">
                  <a16:creationId xmlns:a16="http://schemas.microsoft.com/office/drawing/2014/main" xmlns="" id="{1BCD219A-A021-499C-9F27-31E545792D8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Freeform 12">
              <a:extLst>
                <a:ext uri="{FF2B5EF4-FFF2-40B4-BE49-F238E27FC236}">
                  <a16:creationId xmlns:a16="http://schemas.microsoft.com/office/drawing/2014/main" xmlns="" id="{8DB7241D-3319-42DE-AD4C-E5FDD02ACC5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9" name="Freeform 13">
              <a:extLst>
                <a:ext uri="{FF2B5EF4-FFF2-40B4-BE49-F238E27FC236}">
                  <a16:creationId xmlns:a16="http://schemas.microsoft.com/office/drawing/2014/main" xmlns="" id="{8571C7BB-D52B-465D-9CDF-FF5E6117E15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0" name="Freeform 14">
              <a:extLst>
                <a:ext uri="{FF2B5EF4-FFF2-40B4-BE49-F238E27FC236}">
                  <a16:creationId xmlns:a16="http://schemas.microsoft.com/office/drawing/2014/main" xmlns="" id="{0C7C8FD1-BC39-4DD2-BF0C-B8A7CDF9F71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1" name="Freeform 15">
              <a:extLst>
                <a:ext uri="{FF2B5EF4-FFF2-40B4-BE49-F238E27FC236}">
                  <a16:creationId xmlns:a16="http://schemas.microsoft.com/office/drawing/2014/main" xmlns="" id="{7B455EAF-B4EE-4AA9-9F6B-8CEAE807D25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2" name="Freeform 16">
              <a:extLst>
                <a:ext uri="{FF2B5EF4-FFF2-40B4-BE49-F238E27FC236}">
                  <a16:creationId xmlns:a16="http://schemas.microsoft.com/office/drawing/2014/main" xmlns="" id="{9D3D8251-8CE3-4F1F-8597-1C72E92C536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Freeform 17">
              <a:extLst>
                <a:ext uri="{FF2B5EF4-FFF2-40B4-BE49-F238E27FC236}">
                  <a16:creationId xmlns:a16="http://schemas.microsoft.com/office/drawing/2014/main" xmlns="" id="{442B521D-B6AA-4E1D-8D49-9FA20F00A9C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4" name="Freeform 18">
              <a:extLst>
                <a:ext uri="{FF2B5EF4-FFF2-40B4-BE49-F238E27FC236}">
                  <a16:creationId xmlns:a16="http://schemas.microsoft.com/office/drawing/2014/main" xmlns="" id="{D21F92D7-7B24-4CEF-9C95-31A440D92B9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5" name="Freeform 19">
              <a:extLst>
                <a:ext uri="{FF2B5EF4-FFF2-40B4-BE49-F238E27FC236}">
                  <a16:creationId xmlns:a16="http://schemas.microsoft.com/office/drawing/2014/main" xmlns="" id="{4F5BB9B1-1D60-45CC-92DA-C5705CF85BF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16" name="Group 20">
              <a:extLst>
                <a:ext uri="{FF2B5EF4-FFF2-40B4-BE49-F238E27FC236}">
                  <a16:creationId xmlns:a16="http://schemas.microsoft.com/office/drawing/2014/main" xmlns="" id="{EE5DAEB3-2EDA-487F-9A94-C0EEC38E164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117" name="Group 21">
                <a:extLst>
                  <a:ext uri="{FF2B5EF4-FFF2-40B4-BE49-F238E27FC236}">
                    <a16:creationId xmlns:a16="http://schemas.microsoft.com/office/drawing/2014/main" xmlns="" id="{5C919FB5-6FEA-4119-AB4F-80AE4864C0A9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118" name="Freeform 22">
                  <a:extLst>
                    <a:ext uri="{FF2B5EF4-FFF2-40B4-BE49-F238E27FC236}">
                      <a16:creationId xmlns:a16="http://schemas.microsoft.com/office/drawing/2014/main" xmlns="" id="{4A1E30C1-49AB-49AE-A12F-ECE5EEC6940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9" name="Freeform 23">
                  <a:extLst>
                    <a:ext uri="{FF2B5EF4-FFF2-40B4-BE49-F238E27FC236}">
                      <a16:creationId xmlns:a16="http://schemas.microsoft.com/office/drawing/2014/main" xmlns="" id="{2B0A6B0F-834E-4325-A6E2-C5FEA32E0E4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0" name="Freeform 24">
                  <a:extLst>
                    <a:ext uri="{FF2B5EF4-FFF2-40B4-BE49-F238E27FC236}">
                      <a16:creationId xmlns:a16="http://schemas.microsoft.com/office/drawing/2014/main" xmlns="" id="{EA912E2F-C1D5-405B-B469-5FEB328C97AD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121" name="Freeform 25">
                <a:extLst>
                  <a:ext uri="{FF2B5EF4-FFF2-40B4-BE49-F238E27FC236}">
                    <a16:creationId xmlns:a16="http://schemas.microsoft.com/office/drawing/2014/main" xmlns="" id="{529FE00F-CE20-437C-8FE2-B395D1C4375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2" name="Freeform 26">
                <a:extLst>
                  <a:ext uri="{FF2B5EF4-FFF2-40B4-BE49-F238E27FC236}">
                    <a16:creationId xmlns:a16="http://schemas.microsoft.com/office/drawing/2014/main" xmlns="" id="{F4DE06F0-B294-46FC-8A61-B5513D7626E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3" name="Freeform 27">
                <a:extLst>
                  <a:ext uri="{FF2B5EF4-FFF2-40B4-BE49-F238E27FC236}">
                    <a16:creationId xmlns:a16="http://schemas.microsoft.com/office/drawing/2014/main" xmlns="" id="{7ADDCF82-3FB0-4CF9-88C7-4ABA0EEE7B4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124" name="Group 28">
                <a:extLst>
                  <a:ext uri="{FF2B5EF4-FFF2-40B4-BE49-F238E27FC236}">
                    <a16:creationId xmlns:a16="http://schemas.microsoft.com/office/drawing/2014/main" xmlns="" id="{DDA26B60-D8E1-4A74-ADCD-3104329F836D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125" name="Freeform 29">
                  <a:extLst>
                    <a:ext uri="{FF2B5EF4-FFF2-40B4-BE49-F238E27FC236}">
                      <a16:creationId xmlns:a16="http://schemas.microsoft.com/office/drawing/2014/main" xmlns="" id="{237DF5DA-3DD8-4278-BF5F-581B0C02E6A6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6" name="Freeform 30">
                  <a:extLst>
                    <a:ext uri="{FF2B5EF4-FFF2-40B4-BE49-F238E27FC236}">
                      <a16:creationId xmlns:a16="http://schemas.microsoft.com/office/drawing/2014/main" xmlns="" id="{1E3D0362-53F4-47F5-A44B-93D3CFC327DD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7" name="Freeform 31">
                  <a:extLst>
                    <a:ext uri="{FF2B5EF4-FFF2-40B4-BE49-F238E27FC236}">
                      <a16:creationId xmlns:a16="http://schemas.microsoft.com/office/drawing/2014/main" xmlns="" id="{8B681B4C-9DBD-45D5-85F9-102168A1361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8" name="Freeform 32">
                  <a:extLst>
                    <a:ext uri="{FF2B5EF4-FFF2-40B4-BE49-F238E27FC236}">
                      <a16:creationId xmlns:a16="http://schemas.microsoft.com/office/drawing/2014/main" xmlns="" id="{6DF5364C-3DFB-45F1-9C96-15CD978C1D9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9" name="Freeform 33">
                  <a:extLst>
                    <a:ext uri="{FF2B5EF4-FFF2-40B4-BE49-F238E27FC236}">
                      <a16:creationId xmlns:a16="http://schemas.microsoft.com/office/drawing/2014/main" xmlns="" id="{7701F611-4692-4D53-A5EB-21F01198C74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0" name="Freeform 34">
                  <a:extLst>
                    <a:ext uri="{FF2B5EF4-FFF2-40B4-BE49-F238E27FC236}">
                      <a16:creationId xmlns:a16="http://schemas.microsoft.com/office/drawing/2014/main" xmlns="" id="{EB86C30C-7F81-44B8-A936-8A1874016AD0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1" name="Freeform 35">
                  <a:extLst>
                    <a:ext uri="{FF2B5EF4-FFF2-40B4-BE49-F238E27FC236}">
                      <a16:creationId xmlns:a16="http://schemas.microsoft.com/office/drawing/2014/main" xmlns="" id="{7B6A697B-7F6D-482E-A4CE-007A59A3473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2" name="Freeform 36">
                  <a:extLst>
                    <a:ext uri="{FF2B5EF4-FFF2-40B4-BE49-F238E27FC236}">
                      <a16:creationId xmlns:a16="http://schemas.microsoft.com/office/drawing/2014/main" xmlns="" id="{DC217473-E842-480F-9080-A430FB9DED6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4133" name="Group 37">
            <a:extLst>
              <a:ext uri="{FF2B5EF4-FFF2-40B4-BE49-F238E27FC236}">
                <a16:creationId xmlns:a16="http://schemas.microsoft.com/office/drawing/2014/main" xmlns="" id="{DB3833FF-7956-4DFF-BAD3-3E623015D06C}"/>
              </a:ext>
            </a:extLst>
          </p:cNvPr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4134" name="Freeform 38">
              <a:extLst>
                <a:ext uri="{FF2B5EF4-FFF2-40B4-BE49-F238E27FC236}">
                  <a16:creationId xmlns:a16="http://schemas.microsoft.com/office/drawing/2014/main" xmlns="" id="{22E312D8-323C-4E80-9CAE-57F36E3CBE99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5" name="Freeform 39">
              <a:extLst>
                <a:ext uri="{FF2B5EF4-FFF2-40B4-BE49-F238E27FC236}">
                  <a16:creationId xmlns:a16="http://schemas.microsoft.com/office/drawing/2014/main" xmlns="" id="{6F1476A5-AF6F-4F31-AF29-2719556ED0ED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36" name="Group 40">
            <a:extLst>
              <a:ext uri="{FF2B5EF4-FFF2-40B4-BE49-F238E27FC236}">
                <a16:creationId xmlns:a16="http://schemas.microsoft.com/office/drawing/2014/main" xmlns="" id="{E98BB7EA-90D3-4B8F-A395-2076C74726D2}"/>
              </a:ext>
            </a:extLst>
          </p:cNvPr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4137" name="Group 41">
              <a:extLst>
                <a:ext uri="{FF2B5EF4-FFF2-40B4-BE49-F238E27FC236}">
                  <a16:creationId xmlns:a16="http://schemas.microsoft.com/office/drawing/2014/main" xmlns="" id="{67B53048-C3F7-428C-B7E1-252D04BA243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138" name="Freeform 42">
                <a:extLst>
                  <a:ext uri="{FF2B5EF4-FFF2-40B4-BE49-F238E27FC236}">
                    <a16:creationId xmlns:a16="http://schemas.microsoft.com/office/drawing/2014/main" xmlns="" id="{7EEFF356-3F26-4AB8-83EC-9BF7AA0650F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139" name="Group 43">
                <a:extLst>
                  <a:ext uri="{FF2B5EF4-FFF2-40B4-BE49-F238E27FC236}">
                    <a16:creationId xmlns:a16="http://schemas.microsoft.com/office/drawing/2014/main" xmlns="" id="{C192CF05-8D60-4116-80A4-426614E8F5D3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140" name="Freeform 44">
                  <a:extLst>
                    <a:ext uri="{FF2B5EF4-FFF2-40B4-BE49-F238E27FC236}">
                      <a16:creationId xmlns:a16="http://schemas.microsoft.com/office/drawing/2014/main" xmlns="" id="{9F571D9C-0BB3-4534-B1B0-EBFCE23A189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1" name="Freeform 45">
                  <a:extLst>
                    <a:ext uri="{FF2B5EF4-FFF2-40B4-BE49-F238E27FC236}">
                      <a16:creationId xmlns:a16="http://schemas.microsoft.com/office/drawing/2014/main" xmlns="" id="{595C937A-942A-425E-8742-85B6241640D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2" name="Freeform 46">
                  <a:extLst>
                    <a:ext uri="{FF2B5EF4-FFF2-40B4-BE49-F238E27FC236}">
                      <a16:creationId xmlns:a16="http://schemas.microsoft.com/office/drawing/2014/main" xmlns="" id="{C4AD15FB-A488-4AB2-89E3-B7428B851C6F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3" name="Freeform 47">
                  <a:extLst>
                    <a:ext uri="{FF2B5EF4-FFF2-40B4-BE49-F238E27FC236}">
                      <a16:creationId xmlns:a16="http://schemas.microsoft.com/office/drawing/2014/main" xmlns="" id="{3B76F6EA-8400-452D-9142-193046DCDDF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4" name="Freeform 48">
                  <a:extLst>
                    <a:ext uri="{FF2B5EF4-FFF2-40B4-BE49-F238E27FC236}">
                      <a16:creationId xmlns:a16="http://schemas.microsoft.com/office/drawing/2014/main" xmlns="" id="{C5A91B7F-7DC7-45E0-A646-00C0F6AFD98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5" name="Freeform 49">
                  <a:extLst>
                    <a:ext uri="{FF2B5EF4-FFF2-40B4-BE49-F238E27FC236}">
                      <a16:creationId xmlns:a16="http://schemas.microsoft.com/office/drawing/2014/main" xmlns="" id="{C2070D24-ED90-4417-8392-01F0CFB97CC5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6" name="Freeform 50">
                  <a:extLst>
                    <a:ext uri="{FF2B5EF4-FFF2-40B4-BE49-F238E27FC236}">
                      <a16:creationId xmlns:a16="http://schemas.microsoft.com/office/drawing/2014/main" xmlns="" id="{F0FACEFD-E6F4-4D01-8243-3F12370988D4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7" name="Freeform 51">
                  <a:extLst>
                    <a:ext uri="{FF2B5EF4-FFF2-40B4-BE49-F238E27FC236}">
                      <a16:creationId xmlns:a16="http://schemas.microsoft.com/office/drawing/2014/main" xmlns="" id="{C9868DEF-429A-4FCA-8E8A-37A32BE3329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4148" name="Line 52">
              <a:extLst>
                <a:ext uri="{FF2B5EF4-FFF2-40B4-BE49-F238E27FC236}">
                  <a16:creationId xmlns:a16="http://schemas.microsoft.com/office/drawing/2014/main" xmlns="" id="{A96AAF7F-83EC-4F19-B68D-7AC21E23E8A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85386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.VnTime" panose="020B7200000000000000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.VnTime" panose="020B7200000000000000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.VnTime" panose="020B7200000000000000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.VnTime" panose="020B7200000000000000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.VnTime" panose="020B7200000000000000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.VnTime" panose="020B7200000000000000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.VnTime" panose="020B7200000000000000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.VnTime" panose="020B7200000000000000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jpg"/><Relationship Id="rId4" Type="http://schemas.openxmlformats.org/officeDocument/2006/relationships/audio" Target="../media/audio3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jpg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jpg"/><Relationship Id="rId4" Type="http://schemas.openxmlformats.org/officeDocument/2006/relationships/audio" Target="../media/audio3.wav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 Box 18"/>
          <p:cNvSpPr txBox="1"/>
          <p:nvPr/>
        </p:nvSpPr>
        <p:spPr>
          <a:xfrm>
            <a:off x="76200" y="3505200"/>
            <a:ext cx="8839200" cy="2308324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>
              <a:defRPr/>
            </a:pPr>
            <a:r>
              <a:rPr lang="en-US" sz="4800" b="1" dirty="0" err="1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4800" b="1" dirty="0">
              <a:ln/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vi-VN" sz="4800" b="1" dirty="0" smtClean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sánh các số trong phạm vi </a:t>
            </a:r>
          </a:p>
          <a:p>
            <a:pPr algn="ctr">
              <a:defRPr/>
            </a:pPr>
            <a:r>
              <a:rPr lang="vi-VN" sz="4800" b="1" dirty="0" smtClean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10 000. Luyện tập</a:t>
            </a:r>
            <a:endParaRPr lang="en-US" sz="4800" b="1" dirty="0">
              <a:ln/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29610" y="1718903"/>
            <a:ext cx="67143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 smtClean="0"/>
              <a:t>Bài giảng trực tuyến lớp 3</a:t>
            </a:r>
          </a:p>
          <a:p>
            <a:pPr algn="ctr"/>
            <a:r>
              <a:rPr lang="vi-VN" sz="3600" b="1" dirty="0" smtClean="0"/>
              <a:t>Tuần </a:t>
            </a:r>
            <a:r>
              <a:rPr lang="vi-VN" sz="3600" b="1" dirty="0"/>
              <a:t>20</a:t>
            </a:r>
            <a:endParaRPr lang="en-US" sz="3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1" y="382222"/>
            <a:ext cx="5105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solidFill>
                  <a:srgbClr val="FF0000"/>
                </a:solidFill>
                <a:latin typeface="+mj-lt"/>
              </a:rPr>
              <a:t>TRƯỜNG TIỂU HỌC ÁI MỘ A</a:t>
            </a:r>
            <a:endParaRPr lang="en-US" sz="24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1310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09800" y="2057400"/>
            <a:ext cx="5410200" cy="13716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Trò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chơi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22822" y="2514600"/>
            <a:ext cx="61109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Ai </a:t>
            </a:r>
            <a:r>
              <a:rPr lang="en-US" sz="54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nhanh</a:t>
            </a:r>
            <a:r>
              <a:rPr lang="en-US" sz="54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– Ai </a:t>
            </a:r>
            <a:r>
              <a:rPr lang="en-US" sz="54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đúng</a:t>
            </a:r>
            <a:r>
              <a:rPr lang="en-US" sz="54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?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6934200" y="4554970"/>
            <a:ext cx="2133600" cy="2286000"/>
            <a:chOff x="6934200" y="4554970"/>
            <a:chExt cx="2133600" cy="2286000"/>
          </a:xfrm>
        </p:grpSpPr>
        <p:grpSp>
          <p:nvGrpSpPr>
            <p:cNvPr id="44" name="Group 43"/>
            <p:cNvGrpSpPr/>
            <p:nvPr/>
          </p:nvGrpSpPr>
          <p:grpSpPr>
            <a:xfrm>
              <a:off x="6934200" y="4554970"/>
              <a:ext cx="2133600" cy="2286000"/>
              <a:chOff x="6934200" y="4554970"/>
              <a:chExt cx="2133600" cy="2286000"/>
            </a:xfrm>
          </p:grpSpPr>
          <p:sp>
            <p:nvSpPr>
              <p:cNvPr id="7" name="Oval 2"/>
              <p:cNvSpPr>
                <a:spLocks noChangeArrowheads="1"/>
              </p:cNvSpPr>
              <p:nvPr/>
            </p:nvSpPr>
            <p:spPr bwMode="auto">
              <a:xfrm rot="20666588">
                <a:off x="7221538" y="4554970"/>
                <a:ext cx="431800" cy="352425"/>
              </a:xfrm>
              <a:prstGeom prst="ellipse">
                <a:avLst/>
              </a:prstGeom>
              <a:gradFill rotWithShape="1">
                <a:gsLst>
                  <a:gs pos="0">
                    <a:srgbClr val="007400"/>
                  </a:gs>
                  <a:gs pos="50000">
                    <a:srgbClr val="009900"/>
                  </a:gs>
                  <a:gs pos="100000">
                    <a:srgbClr val="007400"/>
                  </a:gs>
                </a:gsLst>
                <a:lin ang="0" scaled="1"/>
              </a:gradFill>
              <a:ln w="952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7173913" y="6664758"/>
                <a:ext cx="1676400" cy="176212"/>
              </a:xfrm>
              <a:prstGeom prst="ellipse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rgbClr val="000000"/>
                  </a:gs>
                  <a:gs pos="100000">
                    <a:srgbClr val="008000"/>
                  </a:gs>
                </a:gsLst>
                <a:lin ang="5400000" scaled="1"/>
              </a:gradFill>
              <a:ln w="9525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" name="Oval 4"/>
              <p:cNvSpPr>
                <a:spLocks noChangeArrowheads="1"/>
              </p:cNvSpPr>
              <p:nvPr/>
            </p:nvSpPr>
            <p:spPr bwMode="auto">
              <a:xfrm rot="546664">
                <a:off x="8323263" y="4564495"/>
                <a:ext cx="431800" cy="352425"/>
              </a:xfrm>
              <a:prstGeom prst="ellipse">
                <a:avLst/>
              </a:prstGeom>
              <a:gradFill rotWithShape="1">
                <a:gsLst>
                  <a:gs pos="0">
                    <a:srgbClr val="007400"/>
                  </a:gs>
                  <a:gs pos="50000">
                    <a:srgbClr val="009900"/>
                  </a:gs>
                  <a:gs pos="100000">
                    <a:srgbClr val="007400"/>
                  </a:gs>
                </a:gsLst>
                <a:lin ang="0" scaled="1"/>
              </a:gradFill>
              <a:ln w="952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" name="Oval 5"/>
              <p:cNvSpPr>
                <a:spLocks noChangeArrowheads="1"/>
              </p:cNvSpPr>
              <p:nvPr/>
            </p:nvSpPr>
            <p:spPr bwMode="gray">
              <a:xfrm>
                <a:off x="6934200" y="4672445"/>
                <a:ext cx="2133600" cy="2093913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rgbClr val="00CC66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" name="Oval 6"/>
              <p:cNvSpPr>
                <a:spLocks noChangeArrowheads="1"/>
              </p:cNvSpPr>
              <p:nvPr/>
            </p:nvSpPr>
            <p:spPr bwMode="gray">
              <a:xfrm>
                <a:off x="6934200" y="4747058"/>
                <a:ext cx="2133600" cy="2093912"/>
              </a:xfrm>
              <a:prstGeom prst="ellipse">
                <a:avLst/>
              </a:prstGeom>
              <a:gradFill rotWithShape="1">
                <a:gsLst>
                  <a:gs pos="0">
                    <a:srgbClr val="00CC66">
                      <a:alpha val="32001"/>
                    </a:srgbClr>
                  </a:gs>
                  <a:gs pos="100000">
                    <a:srgbClr val="000000">
                      <a:alpha val="89998"/>
                    </a:srgb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Oval 7"/>
              <p:cNvSpPr>
                <a:spLocks noChangeArrowheads="1"/>
              </p:cNvSpPr>
              <p:nvPr/>
            </p:nvSpPr>
            <p:spPr bwMode="gray">
              <a:xfrm>
                <a:off x="7072313" y="4807383"/>
                <a:ext cx="1857375" cy="1824037"/>
              </a:xfrm>
              <a:prstGeom prst="ellipse">
                <a:avLst/>
              </a:prstGeom>
              <a:gradFill rotWithShape="1">
                <a:gsLst>
                  <a:gs pos="0">
                    <a:srgbClr val="006E37"/>
                  </a:gs>
                  <a:gs pos="50000">
                    <a:srgbClr val="00CC66"/>
                  </a:gs>
                  <a:gs pos="100000">
                    <a:srgbClr val="006E37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" name="Oval 8"/>
              <p:cNvSpPr>
                <a:spLocks noChangeArrowheads="1"/>
              </p:cNvSpPr>
              <p:nvPr/>
            </p:nvSpPr>
            <p:spPr bwMode="gray">
              <a:xfrm>
                <a:off x="7075488" y="4807383"/>
                <a:ext cx="1854200" cy="1824037"/>
              </a:xfrm>
              <a:prstGeom prst="ellipse">
                <a:avLst/>
              </a:prstGeom>
              <a:gradFill rotWithShape="1">
                <a:gsLst>
                  <a:gs pos="0">
                    <a:srgbClr val="008241"/>
                  </a:gs>
                  <a:gs pos="100000">
                    <a:srgbClr val="00CC66">
                      <a:alpha val="0"/>
                    </a:srgb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" name="Oval 9"/>
              <p:cNvSpPr>
                <a:spLocks noChangeArrowheads="1"/>
              </p:cNvSpPr>
              <p:nvPr/>
            </p:nvSpPr>
            <p:spPr bwMode="gray">
              <a:xfrm>
                <a:off x="7173913" y="4901045"/>
                <a:ext cx="1668462" cy="1636713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" name="Oval 10"/>
              <p:cNvSpPr>
                <a:spLocks noChangeArrowheads="1"/>
              </p:cNvSpPr>
              <p:nvPr/>
            </p:nvSpPr>
            <p:spPr bwMode="gray">
              <a:xfrm>
                <a:off x="7200900" y="4928033"/>
                <a:ext cx="1617663" cy="1585912"/>
              </a:xfrm>
              <a:prstGeom prst="ellipse">
                <a:avLst/>
              </a:prstGeom>
              <a:gradFill rotWithShape="1">
                <a:gsLst>
                  <a:gs pos="0">
                    <a:srgbClr val="595959"/>
                  </a:gs>
                  <a:gs pos="100000">
                    <a:srgbClr val="C0C0C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" name="Oval 11"/>
              <p:cNvSpPr>
                <a:spLocks noChangeArrowheads="1"/>
              </p:cNvSpPr>
              <p:nvPr/>
            </p:nvSpPr>
            <p:spPr bwMode="gray">
              <a:xfrm>
                <a:off x="7221538" y="4935970"/>
                <a:ext cx="1576387" cy="1546225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alpha val="0"/>
                    </a:srgbClr>
                  </a:gs>
                  <a:gs pos="100000">
                    <a:srgbClr val="E9E9E9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" name="Oval 12"/>
              <p:cNvSpPr>
                <a:spLocks noChangeArrowheads="1"/>
              </p:cNvSpPr>
              <p:nvPr/>
            </p:nvSpPr>
            <p:spPr bwMode="gray">
              <a:xfrm>
                <a:off x="7239000" y="4951845"/>
                <a:ext cx="1500188" cy="1444625"/>
              </a:xfrm>
              <a:prstGeom prst="ellipse">
                <a:avLst/>
              </a:prstGeom>
              <a:gradFill rotWithShape="1">
                <a:gsLst>
                  <a:gs pos="0">
                    <a:srgbClr val="989898"/>
                  </a:gs>
                  <a:gs pos="100000">
                    <a:srgbClr val="C0C0C0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Oval 13"/>
              <p:cNvSpPr>
                <a:spLocks noChangeArrowheads="1"/>
              </p:cNvSpPr>
              <p:nvPr/>
            </p:nvSpPr>
            <p:spPr bwMode="gray">
              <a:xfrm>
                <a:off x="7324725" y="4993120"/>
                <a:ext cx="1335088" cy="1173163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0C0C0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7186612" y="4935970"/>
              <a:ext cx="1628775" cy="1628343"/>
              <a:chOff x="9144000" y="4935970"/>
              <a:chExt cx="1628775" cy="1628343"/>
            </a:xfrm>
          </p:grpSpPr>
          <p:sp>
            <p:nvSpPr>
              <p:cNvPr id="22" name="Oval 17"/>
              <p:cNvSpPr>
                <a:spLocks noChangeArrowheads="1"/>
              </p:cNvSpPr>
              <p:nvPr/>
            </p:nvSpPr>
            <p:spPr bwMode="auto">
              <a:xfrm>
                <a:off x="9144000" y="4935970"/>
                <a:ext cx="1628775" cy="1611313"/>
              </a:xfrm>
              <a:prstGeom prst="ellipse">
                <a:avLst/>
              </a:prstGeom>
              <a:solidFill>
                <a:schemeClr val="bg1">
                  <a:alpha val="81175"/>
                </a:schemeClr>
              </a:solidFill>
              <a:ln w="762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0000" dirty="0">
                    <a:solidFill>
                      <a:srgbClr val="FF3300"/>
                    </a:solidFill>
                    <a:latin typeface=".VnVogue" pitchFamily="34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41" name="Oval 17"/>
              <p:cNvSpPr>
                <a:spLocks noChangeArrowheads="1"/>
              </p:cNvSpPr>
              <p:nvPr/>
            </p:nvSpPr>
            <p:spPr bwMode="auto">
              <a:xfrm>
                <a:off x="9144000" y="4953000"/>
                <a:ext cx="1628775" cy="1611313"/>
              </a:xfrm>
              <a:prstGeom prst="ellipse">
                <a:avLst/>
              </a:prstGeom>
              <a:solidFill>
                <a:schemeClr val="bg1">
                  <a:alpha val="81175"/>
                </a:schemeClr>
              </a:solidFill>
              <a:ln w="762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0000" dirty="0">
                    <a:solidFill>
                      <a:srgbClr val="FF3300"/>
                    </a:solidFill>
                    <a:latin typeface=".VnVogue" pitchFamily="34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42" name="Oval 17"/>
              <p:cNvSpPr>
                <a:spLocks noChangeArrowheads="1"/>
              </p:cNvSpPr>
              <p:nvPr/>
            </p:nvSpPr>
            <p:spPr bwMode="auto">
              <a:xfrm>
                <a:off x="9144000" y="4953000"/>
                <a:ext cx="1628775" cy="1611313"/>
              </a:xfrm>
              <a:prstGeom prst="ellipse">
                <a:avLst/>
              </a:prstGeom>
              <a:solidFill>
                <a:schemeClr val="bg1">
                  <a:alpha val="81175"/>
                </a:schemeClr>
              </a:solidFill>
              <a:ln w="762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0000" dirty="0">
                    <a:solidFill>
                      <a:srgbClr val="FF3300"/>
                    </a:solidFill>
                    <a:latin typeface=".VnVogue" pitchFamily="34" charset="0"/>
                    <a:cs typeface="Times New Roman" pitchFamily="18" charset="0"/>
                  </a:rPr>
                  <a:t>3</a:t>
                </a:r>
              </a:p>
            </p:txBody>
          </p:sp>
        </p:grpSp>
      </p:grpSp>
      <p:grpSp>
        <p:nvGrpSpPr>
          <p:cNvPr id="50" name="Group 49"/>
          <p:cNvGrpSpPr/>
          <p:nvPr/>
        </p:nvGrpSpPr>
        <p:grpSpPr>
          <a:xfrm>
            <a:off x="7177314" y="4903425"/>
            <a:ext cx="1661886" cy="1649775"/>
            <a:chOff x="7177314" y="4903425"/>
            <a:chExt cx="1661886" cy="1649775"/>
          </a:xfrm>
        </p:grpSpPr>
        <p:sp>
          <p:nvSpPr>
            <p:cNvPr id="19" name="Oval 14"/>
            <p:cNvSpPr>
              <a:spLocks noChangeArrowheads="1"/>
            </p:cNvSpPr>
            <p:nvPr/>
          </p:nvSpPr>
          <p:spPr bwMode="auto">
            <a:xfrm>
              <a:off x="7189788" y="4903425"/>
              <a:ext cx="1628775" cy="1611313"/>
            </a:xfrm>
            <a:prstGeom prst="ellipse">
              <a:avLst/>
            </a:prstGeom>
            <a:solidFill>
              <a:schemeClr val="bg1">
                <a:alpha val="81175"/>
              </a:schemeClr>
            </a:solidFill>
            <a:ln w="76200">
              <a:solidFill>
                <a:srgbClr val="C0C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4800" dirty="0" err="1">
                  <a:solidFill>
                    <a:srgbClr val="FF3300"/>
                  </a:solidFill>
                  <a:latin typeface=".VnVogue" pitchFamily="34" charset="0"/>
                  <a:cs typeface="Times New Roman" pitchFamily="18" charset="0"/>
                </a:rPr>
                <a:t>HÕt</a:t>
              </a:r>
              <a:endParaRPr lang="en-US" sz="4800" dirty="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endParaRPr>
            </a:p>
            <a:p>
              <a:pPr algn="ctr"/>
              <a:r>
                <a:rPr lang="en-US" sz="4800" dirty="0" err="1">
                  <a:solidFill>
                    <a:srgbClr val="FF3300"/>
                  </a:solidFill>
                  <a:latin typeface=".VnVogue" pitchFamily="34" charset="0"/>
                  <a:cs typeface="Times New Roman" pitchFamily="18" charset="0"/>
                </a:rPr>
                <a:t>giê</a:t>
              </a:r>
              <a:endParaRPr lang="en-US" sz="4800" dirty="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endParaRPr>
            </a:p>
          </p:txBody>
        </p:sp>
        <p:sp>
          <p:nvSpPr>
            <p:cNvPr id="46" name="Oval 14"/>
            <p:cNvSpPr>
              <a:spLocks noChangeArrowheads="1"/>
            </p:cNvSpPr>
            <p:nvPr/>
          </p:nvSpPr>
          <p:spPr bwMode="auto">
            <a:xfrm>
              <a:off x="7210425" y="4941887"/>
              <a:ext cx="1628775" cy="1611313"/>
            </a:xfrm>
            <a:prstGeom prst="ellipse">
              <a:avLst/>
            </a:prstGeom>
            <a:solidFill>
              <a:schemeClr val="bg1">
                <a:alpha val="81175"/>
              </a:schemeClr>
            </a:solidFill>
            <a:ln w="76200">
              <a:solidFill>
                <a:srgbClr val="C0C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4800" dirty="0" err="1">
                  <a:solidFill>
                    <a:srgbClr val="FF3300"/>
                  </a:solidFill>
                  <a:latin typeface=".VnVogue" pitchFamily="34" charset="0"/>
                  <a:cs typeface="Times New Roman" pitchFamily="18" charset="0"/>
                </a:rPr>
                <a:t>HÕt</a:t>
              </a:r>
              <a:endParaRPr lang="en-US" sz="4800" dirty="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endParaRPr>
            </a:p>
            <a:p>
              <a:pPr algn="ctr"/>
              <a:r>
                <a:rPr lang="en-US" sz="4800" dirty="0" err="1">
                  <a:solidFill>
                    <a:srgbClr val="FF3300"/>
                  </a:solidFill>
                  <a:latin typeface=".VnVogue" pitchFamily="34" charset="0"/>
                  <a:cs typeface="Times New Roman" pitchFamily="18" charset="0"/>
                </a:rPr>
                <a:t>giê</a:t>
              </a:r>
              <a:endParaRPr lang="en-US" sz="4800" dirty="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endParaRPr>
            </a:p>
          </p:txBody>
        </p:sp>
        <p:sp>
          <p:nvSpPr>
            <p:cNvPr id="48" name="Oval 14"/>
            <p:cNvSpPr>
              <a:spLocks noChangeArrowheads="1"/>
            </p:cNvSpPr>
            <p:nvPr/>
          </p:nvSpPr>
          <p:spPr bwMode="auto">
            <a:xfrm>
              <a:off x="7195911" y="4941887"/>
              <a:ext cx="1628775" cy="1611313"/>
            </a:xfrm>
            <a:prstGeom prst="ellipse">
              <a:avLst/>
            </a:prstGeom>
            <a:solidFill>
              <a:schemeClr val="bg1">
                <a:alpha val="81175"/>
              </a:schemeClr>
            </a:solidFill>
            <a:ln w="76200">
              <a:solidFill>
                <a:srgbClr val="C0C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4800" dirty="0" err="1">
                  <a:solidFill>
                    <a:srgbClr val="FF3300"/>
                  </a:solidFill>
                  <a:latin typeface=".VnVogue" pitchFamily="34" charset="0"/>
                  <a:cs typeface="Times New Roman" pitchFamily="18" charset="0"/>
                </a:rPr>
                <a:t>HÕt</a:t>
              </a:r>
              <a:endParaRPr lang="en-US" sz="4800" dirty="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endParaRPr>
            </a:p>
            <a:p>
              <a:pPr algn="ctr"/>
              <a:r>
                <a:rPr lang="en-US" sz="4800" dirty="0" err="1">
                  <a:solidFill>
                    <a:srgbClr val="FF3300"/>
                  </a:solidFill>
                  <a:latin typeface=".VnVogue" pitchFamily="34" charset="0"/>
                  <a:cs typeface="Times New Roman" pitchFamily="18" charset="0"/>
                </a:rPr>
                <a:t>giê</a:t>
              </a:r>
              <a:endParaRPr lang="en-US" sz="4800" dirty="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endParaRPr>
            </a:p>
          </p:txBody>
        </p:sp>
        <p:sp>
          <p:nvSpPr>
            <p:cNvPr id="49" name="Oval 14"/>
            <p:cNvSpPr>
              <a:spLocks noChangeArrowheads="1"/>
            </p:cNvSpPr>
            <p:nvPr/>
          </p:nvSpPr>
          <p:spPr bwMode="auto">
            <a:xfrm>
              <a:off x="7177314" y="4941887"/>
              <a:ext cx="1628775" cy="1611313"/>
            </a:xfrm>
            <a:prstGeom prst="ellipse">
              <a:avLst/>
            </a:prstGeom>
            <a:solidFill>
              <a:schemeClr val="bg1">
                <a:alpha val="81175"/>
              </a:schemeClr>
            </a:solidFill>
            <a:ln w="76200">
              <a:solidFill>
                <a:srgbClr val="C0C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vi-VN" sz="4800" dirty="0" smtClean="0">
                  <a:solidFill>
                    <a:srgbClr val="FF3300"/>
                  </a:solidFill>
                  <a:latin typeface=".VnVogue" pitchFamily="34" charset="0"/>
                  <a:cs typeface="Times New Roman" pitchFamily="18" charset="0"/>
                </a:rPr>
                <a:t>Hết </a:t>
              </a:r>
            </a:p>
            <a:p>
              <a:pPr algn="ctr"/>
              <a:r>
                <a:rPr lang="vi-VN" sz="4800" dirty="0" smtClean="0">
                  <a:solidFill>
                    <a:srgbClr val="FF3300"/>
                  </a:solidFill>
                  <a:latin typeface=".VnVogue" pitchFamily="34" charset="0"/>
                  <a:cs typeface="Times New Roman" pitchFamily="18" charset="0"/>
                </a:rPr>
                <a:t>giờ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32680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2" descr="balloons_confetti_hc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6629400" y="0"/>
            <a:ext cx="2514600" cy="340518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3429000" y="205740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199  …… 1009</a:t>
            </a:r>
            <a:endParaRPr lang="vi-VN" sz="3200" b="1" dirty="0"/>
          </a:p>
        </p:txBody>
      </p:sp>
      <p:sp>
        <p:nvSpPr>
          <p:cNvPr id="15" name="Rectangle 14"/>
          <p:cNvSpPr/>
          <p:nvPr/>
        </p:nvSpPr>
        <p:spPr>
          <a:xfrm>
            <a:off x="3200400" y="36576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&gt;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343400" y="36576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&lt;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715000" y="36576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=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343400" y="3657600"/>
            <a:ext cx="4572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 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376058" y="20574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&lt;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844336" y="939224"/>
            <a:ext cx="6324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i="1" dirty="0" err="1">
                <a:latin typeface="Times New Roman" pitchFamily="18" charset="0"/>
              </a:rPr>
              <a:t>Điền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dấu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thích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hợp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vào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chỗ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chấm</a:t>
            </a:r>
            <a:r>
              <a:rPr lang="en-US" altLang="en-US" sz="3200" b="1" i="1" dirty="0">
                <a:latin typeface="Times New Roman" pitchFamily="18" charset="0"/>
              </a:rPr>
              <a:t>:</a:t>
            </a:r>
          </a:p>
        </p:txBody>
      </p:sp>
      <p:sp>
        <p:nvSpPr>
          <p:cNvPr id="22" name="Oval 2"/>
          <p:cNvSpPr>
            <a:spLocks noChangeArrowheads="1"/>
          </p:cNvSpPr>
          <p:nvPr/>
        </p:nvSpPr>
        <p:spPr bwMode="auto">
          <a:xfrm rot="20666588">
            <a:off x="7221538" y="4554970"/>
            <a:ext cx="431800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Oval 3"/>
          <p:cNvSpPr>
            <a:spLocks noChangeArrowheads="1"/>
          </p:cNvSpPr>
          <p:nvPr/>
        </p:nvSpPr>
        <p:spPr bwMode="auto">
          <a:xfrm>
            <a:off x="7173913" y="6664758"/>
            <a:ext cx="16764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Oval 4"/>
          <p:cNvSpPr>
            <a:spLocks noChangeArrowheads="1"/>
          </p:cNvSpPr>
          <p:nvPr/>
        </p:nvSpPr>
        <p:spPr bwMode="auto">
          <a:xfrm rot="546664">
            <a:off x="8323263" y="4564495"/>
            <a:ext cx="431800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gray">
          <a:xfrm>
            <a:off x="6934200" y="4672445"/>
            <a:ext cx="2133600" cy="209391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Oval 6"/>
          <p:cNvSpPr>
            <a:spLocks noChangeArrowheads="1"/>
          </p:cNvSpPr>
          <p:nvPr/>
        </p:nvSpPr>
        <p:spPr bwMode="gray">
          <a:xfrm>
            <a:off x="6934200" y="4747058"/>
            <a:ext cx="2133600" cy="2093912"/>
          </a:xfrm>
          <a:prstGeom prst="ellipse">
            <a:avLst/>
          </a:prstGeom>
          <a:gradFill rotWithShape="1">
            <a:gsLst>
              <a:gs pos="0">
                <a:srgbClr val="00CC66">
                  <a:alpha val="32001"/>
                </a:srgbClr>
              </a:gs>
              <a:gs pos="100000">
                <a:srgbClr val="000000">
                  <a:alpha val="89998"/>
                </a:srgbClr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Oval 7"/>
          <p:cNvSpPr>
            <a:spLocks noChangeArrowheads="1"/>
          </p:cNvSpPr>
          <p:nvPr/>
        </p:nvSpPr>
        <p:spPr bwMode="gray">
          <a:xfrm>
            <a:off x="7072313" y="4807383"/>
            <a:ext cx="1857375" cy="1824037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Oval 8"/>
          <p:cNvSpPr>
            <a:spLocks noChangeArrowheads="1"/>
          </p:cNvSpPr>
          <p:nvPr/>
        </p:nvSpPr>
        <p:spPr bwMode="gray">
          <a:xfrm>
            <a:off x="7075488" y="4807383"/>
            <a:ext cx="1854200" cy="1824037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Oval 9"/>
          <p:cNvSpPr>
            <a:spLocks noChangeArrowheads="1"/>
          </p:cNvSpPr>
          <p:nvPr/>
        </p:nvSpPr>
        <p:spPr bwMode="gray">
          <a:xfrm>
            <a:off x="7173913" y="4901045"/>
            <a:ext cx="1668462" cy="1636713"/>
          </a:xfrm>
          <a:prstGeom prst="ellipse">
            <a:avLst/>
          </a:prstGeom>
          <a:solidFill>
            <a:srgbClr val="333333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Oval 10"/>
          <p:cNvSpPr>
            <a:spLocks noChangeArrowheads="1"/>
          </p:cNvSpPr>
          <p:nvPr/>
        </p:nvSpPr>
        <p:spPr bwMode="gray">
          <a:xfrm>
            <a:off x="7200900" y="4928033"/>
            <a:ext cx="1617663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Oval 11"/>
          <p:cNvSpPr>
            <a:spLocks noChangeArrowheads="1"/>
          </p:cNvSpPr>
          <p:nvPr/>
        </p:nvSpPr>
        <p:spPr bwMode="gray">
          <a:xfrm>
            <a:off x="7221538" y="4935970"/>
            <a:ext cx="1576387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Oval 12"/>
          <p:cNvSpPr>
            <a:spLocks noChangeArrowheads="1"/>
          </p:cNvSpPr>
          <p:nvPr/>
        </p:nvSpPr>
        <p:spPr bwMode="gray">
          <a:xfrm>
            <a:off x="7239000" y="4951845"/>
            <a:ext cx="1500188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13"/>
          <p:cNvSpPr>
            <a:spLocks noChangeArrowheads="1"/>
          </p:cNvSpPr>
          <p:nvPr/>
        </p:nvSpPr>
        <p:spPr bwMode="gray">
          <a:xfrm>
            <a:off x="7324725" y="4993120"/>
            <a:ext cx="1335088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14"/>
          <p:cNvSpPr>
            <a:spLocks noChangeArrowheads="1"/>
          </p:cNvSpPr>
          <p:nvPr/>
        </p:nvSpPr>
        <p:spPr bwMode="auto">
          <a:xfrm>
            <a:off x="7189788" y="4923270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HÕt</a:t>
            </a:r>
          </a:p>
          <a:p>
            <a:pPr algn="ctr"/>
            <a:r>
              <a:rPr lang="en-US" sz="48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giê</a:t>
            </a:r>
          </a:p>
        </p:txBody>
      </p:sp>
      <p:sp>
        <p:nvSpPr>
          <p:cNvPr id="35" name="Oval 15"/>
          <p:cNvSpPr>
            <a:spLocks noChangeArrowheads="1"/>
          </p:cNvSpPr>
          <p:nvPr/>
        </p:nvSpPr>
        <p:spPr bwMode="auto">
          <a:xfrm>
            <a:off x="7196138" y="4935970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1</a:t>
            </a:r>
          </a:p>
        </p:txBody>
      </p:sp>
      <p:sp>
        <p:nvSpPr>
          <p:cNvPr id="36" name="Oval 16"/>
          <p:cNvSpPr>
            <a:spLocks noChangeArrowheads="1"/>
          </p:cNvSpPr>
          <p:nvPr/>
        </p:nvSpPr>
        <p:spPr bwMode="auto">
          <a:xfrm>
            <a:off x="7196138" y="4939145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2</a:t>
            </a:r>
          </a:p>
        </p:txBody>
      </p:sp>
      <p:sp>
        <p:nvSpPr>
          <p:cNvPr id="37" name="Oval 17"/>
          <p:cNvSpPr>
            <a:spLocks noChangeArrowheads="1"/>
          </p:cNvSpPr>
          <p:nvPr/>
        </p:nvSpPr>
        <p:spPr bwMode="auto">
          <a:xfrm>
            <a:off x="7191375" y="4935970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541996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 animBg="1"/>
      <p:bldP spid="16" grpId="0" animBg="1"/>
      <p:bldP spid="17" grpId="0" animBg="1"/>
      <p:bldP spid="18" grpId="0" animBg="1"/>
      <p:bldP spid="19" grpId="0" animBg="1"/>
      <p:bldP spid="21" grpId="0"/>
      <p:bldP spid="35" grpId="0" animBg="1"/>
      <p:bldP spid="36" grpId="0" animBg="1"/>
      <p:bldP spid="3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2" descr="balloons_confetti_hc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6629400" y="0"/>
            <a:ext cx="2514600" cy="340518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3276600" y="205740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5072 …… 5072</a:t>
            </a:r>
            <a:endParaRPr lang="vi-VN" sz="3200" b="1" dirty="0"/>
          </a:p>
        </p:txBody>
      </p:sp>
      <p:sp>
        <p:nvSpPr>
          <p:cNvPr id="15" name="Rectangle 14"/>
          <p:cNvSpPr/>
          <p:nvPr/>
        </p:nvSpPr>
        <p:spPr>
          <a:xfrm>
            <a:off x="3200400" y="36576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&gt;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343400" y="36576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&lt;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715000" y="36576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=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715000" y="3657600"/>
            <a:ext cx="4572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 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343400" y="20574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=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609600" y="939224"/>
            <a:ext cx="6324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i="1" dirty="0" err="1">
                <a:latin typeface="Times New Roman" pitchFamily="18" charset="0"/>
              </a:rPr>
              <a:t>Điền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dấu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thích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hợp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vào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chỗ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chấm</a:t>
            </a:r>
            <a:r>
              <a:rPr lang="en-US" altLang="en-US" sz="3200" b="1" i="1" dirty="0">
                <a:latin typeface="Times New Roman" pitchFamily="18" charset="0"/>
              </a:rPr>
              <a:t>:</a:t>
            </a:r>
          </a:p>
        </p:txBody>
      </p:sp>
      <p:sp>
        <p:nvSpPr>
          <p:cNvPr id="22" name="Oval 2"/>
          <p:cNvSpPr>
            <a:spLocks noChangeArrowheads="1"/>
          </p:cNvSpPr>
          <p:nvPr/>
        </p:nvSpPr>
        <p:spPr bwMode="auto">
          <a:xfrm rot="20666588">
            <a:off x="7221538" y="4554970"/>
            <a:ext cx="431800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Oval 3"/>
          <p:cNvSpPr>
            <a:spLocks noChangeArrowheads="1"/>
          </p:cNvSpPr>
          <p:nvPr/>
        </p:nvSpPr>
        <p:spPr bwMode="auto">
          <a:xfrm>
            <a:off x="7173913" y="6664758"/>
            <a:ext cx="16764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Oval 4"/>
          <p:cNvSpPr>
            <a:spLocks noChangeArrowheads="1"/>
          </p:cNvSpPr>
          <p:nvPr/>
        </p:nvSpPr>
        <p:spPr bwMode="auto">
          <a:xfrm rot="546664">
            <a:off x="8323263" y="4564495"/>
            <a:ext cx="431800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gray">
          <a:xfrm>
            <a:off x="6934200" y="4672445"/>
            <a:ext cx="2133600" cy="209391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Oval 6"/>
          <p:cNvSpPr>
            <a:spLocks noChangeArrowheads="1"/>
          </p:cNvSpPr>
          <p:nvPr/>
        </p:nvSpPr>
        <p:spPr bwMode="gray">
          <a:xfrm>
            <a:off x="6934200" y="4747058"/>
            <a:ext cx="2133600" cy="2093912"/>
          </a:xfrm>
          <a:prstGeom prst="ellipse">
            <a:avLst/>
          </a:prstGeom>
          <a:gradFill rotWithShape="1">
            <a:gsLst>
              <a:gs pos="0">
                <a:srgbClr val="00CC66">
                  <a:alpha val="32001"/>
                </a:srgbClr>
              </a:gs>
              <a:gs pos="100000">
                <a:srgbClr val="000000">
                  <a:alpha val="89998"/>
                </a:srgbClr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Oval 7"/>
          <p:cNvSpPr>
            <a:spLocks noChangeArrowheads="1"/>
          </p:cNvSpPr>
          <p:nvPr/>
        </p:nvSpPr>
        <p:spPr bwMode="gray">
          <a:xfrm>
            <a:off x="7072313" y="4807383"/>
            <a:ext cx="1857375" cy="1824037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Oval 8"/>
          <p:cNvSpPr>
            <a:spLocks noChangeArrowheads="1"/>
          </p:cNvSpPr>
          <p:nvPr/>
        </p:nvSpPr>
        <p:spPr bwMode="gray">
          <a:xfrm>
            <a:off x="7075488" y="4807383"/>
            <a:ext cx="1854200" cy="1824037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Oval 9"/>
          <p:cNvSpPr>
            <a:spLocks noChangeArrowheads="1"/>
          </p:cNvSpPr>
          <p:nvPr/>
        </p:nvSpPr>
        <p:spPr bwMode="gray">
          <a:xfrm>
            <a:off x="7173913" y="4901045"/>
            <a:ext cx="1668462" cy="1636713"/>
          </a:xfrm>
          <a:prstGeom prst="ellipse">
            <a:avLst/>
          </a:prstGeom>
          <a:solidFill>
            <a:srgbClr val="333333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Oval 10"/>
          <p:cNvSpPr>
            <a:spLocks noChangeArrowheads="1"/>
          </p:cNvSpPr>
          <p:nvPr/>
        </p:nvSpPr>
        <p:spPr bwMode="gray">
          <a:xfrm>
            <a:off x="7200900" y="4928033"/>
            <a:ext cx="1617663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Oval 11"/>
          <p:cNvSpPr>
            <a:spLocks noChangeArrowheads="1"/>
          </p:cNvSpPr>
          <p:nvPr/>
        </p:nvSpPr>
        <p:spPr bwMode="gray">
          <a:xfrm>
            <a:off x="7221538" y="4935970"/>
            <a:ext cx="1576387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Oval 12"/>
          <p:cNvSpPr>
            <a:spLocks noChangeArrowheads="1"/>
          </p:cNvSpPr>
          <p:nvPr/>
        </p:nvSpPr>
        <p:spPr bwMode="gray">
          <a:xfrm>
            <a:off x="7239000" y="4951845"/>
            <a:ext cx="1500188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13"/>
          <p:cNvSpPr>
            <a:spLocks noChangeArrowheads="1"/>
          </p:cNvSpPr>
          <p:nvPr/>
        </p:nvSpPr>
        <p:spPr bwMode="gray">
          <a:xfrm>
            <a:off x="7324725" y="4993120"/>
            <a:ext cx="1335088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14"/>
          <p:cNvSpPr>
            <a:spLocks noChangeArrowheads="1"/>
          </p:cNvSpPr>
          <p:nvPr/>
        </p:nvSpPr>
        <p:spPr bwMode="auto">
          <a:xfrm>
            <a:off x="7189788" y="4923270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HÕt</a:t>
            </a:r>
          </a:p>
          <a:p>
            <a:pPr algn="ctr"/>
            <a:r>
              <a:rPr lang="en-US" sz="48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giê</a:t>
            </a:r>
          </a:p>
        </p:txBody>
      </p:sp>
      <p:sp>
        <p:nvSpPr>
          <p:cNvPr id="35" name="Oval 15"/>
          <p:cNvSpPr>
            <a:spLocks noChangeArrowheads="1"/>
          </p:cNvSpPr>
          <p:nvPr/>
        </p:nvSpPr>
        <p:spPr bwMode="auto">
          <a:xfrm>
            <a:off x="7196138" y="4935970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1</a:t>
            </a:r>
          </a:p>
        </p:txBody>
      </p:sp>
      <p:sp>
        <p:nvSpPr>
          <p:cNvPr id="36" name="Oval 16"/>
          <p:cNvSpPr>
            <a:spLocks noChangeArrowheads="1"/>
          </p:cNvSpPr>
          <p:nvPr/>
        </p:nvSpPr>
        <p:spPr bwMode="auto">
          <a:xfrm>
            <a:off x="7196138" y="4939145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2</a:t>
            </a:r>
          </a:p>
        </p:txBody>
      </p:sp>
      <p:sp>
        <p:nvSpPr>
          <p:cNvPr id="37" name="Oval 17"/>
          <p:cNvSpPr>
            <a:spLocks noChangeArrowheads="1"/>
          </p:cNvSpPr>
          <p:nvPr/>
        </p:nvSpPr>
        <p:spPr bwMode="auto">
          <a:xfrm>
            <a:off x="7191375" y="4935970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141946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 animBg="1"/>
      <p:bldP spid="16" grpId="0" animBg="1"/>
      <p:bldP spid="17" grpId="0" animBg="1"/>
      <p:bldP spid="18" grpId="0" animBg="1"/>
      <p:bldP spid="19" grpId="0" animBg="1"/>
      <p:bldP spid="35" grpId="0" animBg="1"/>
      <p:bldP spid="36" grpId="0" animBg="1"/>
      <p:bldP spid="3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2" descr="balloons_confetti_hc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6629400" y="0"/>
            <a:ext cx="2514600" cy="3405188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/>
        </p:nvSpPr>
        <p:spPr>
          <a:xfrm>
            <a:off x="3200400" y="34290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&gt;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16" name="Rectangle 15">
            <a:hlinkClick r:id="" action="ppaction://noaction"/>
          </p:cNvPr>
          <p:cNvSpPr/>
          <p:nvPr/>
        </p:nvSpPr>
        <p:spPr>
          <a:xfrm>
            <a:off x="4343400" y="34290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&lt;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17" name="Rectangle 16">
            <a:hlinkClick r:id="" action="ppaction://noaction"/>
          </p:cNvPr>
          <p:cNvSpPr/>
          <p:nvPr/>
        </p:nvSpPr>
        <p:spPr>
          <a:xfrm>
            <a:off x="5715000" y="34290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=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200400" y="3429000"/>
            <a:ext cx="4572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 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2362200" y="1981200"/>
            <a:ext cx="5029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 dirty="0">
                <a:latin typeface="Times New Roman" pitchFamily="18" charset="0"/>
              </a:rPr>
              <a:t>1giờ 15 </a:t>
            </a:r>
            <a:r>
              <a:rPr lang="en-US" altLang="en-US" sz="3200" b="1" dirty="0" err="1">
                <a:latin typeface="Times New Roman" pitchFamily="18" charset="0"/>
              </a:rPr>
              <a:t>phút</a:t>
            </a:r>
            <a:r>
              <a:rPr lang="en-US" altLang="en-US" sz="3200" b="1" dirty="0">
                <a:latin typeface="Times New Roman" pitchFamily="18" charset="0"/>
              </a:rPr>
              <a:t> ….. 55 </a:t>
            </a:r>
            <a:r>
              <a:rPr lang="en-US" altLang="en-US" sz="3200" b="1" dirty="0" err="1">
                <a:latin typeface="Times New Roman" pitchFamily="18" charset="0"/>
              </a:rPr>
              <a:t>phút</a:t>
            </a:r>
            <a:endParaRPr lang="en-US" altLang="en-US" sz="3200" b="1" dirty="0">
              <a:latin typeface="Times New Roman" pitchFamily="18" charset="0"/>
            </a:endParaRPr>
          </a:p>
        </p:txBody>
      </p:sp>
      <p:grpSp>
        <p:nvGrpSpPr>
          <p:cNvPr id="12" name="Group 38"/>
          <p:cNvGrpSpPr>
            <a:grpSpLocks/>
          </p:cNvGrpSpPr>
          <p:nvPr/>
        </p:nvGrpSpPr>
        <p:grpSpPr bwMode="auto">
          <a:xfrm>
            <a:off x="2819401" y="2514603"/>
            <a:ext cx="1981200" cy="736601"/>
            <a:chOff x="770" y="2688"/>
            <a:chExt cx="754" cy="464"/>
          </a:xfrm>
        </p:grpSpPr>
        <p:sp>
          <p:nvSpPr>
            <p:cNvPr id="20" name="AutoShape 39"/>
            <p:cNvSpPr>
              <a:spLocks/>
            </p:cNvSpPr>
            <p:nvPr/>
          </p:nvSpPr>
          <p:spPr bwMode="auto">
            <a:xfrm rot="5400000">
              <a:off x="1075" y="2383"/>
              <a:ext cx="144" cy="754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 sz="3200">
                <a:latin typeface="Times New Roman" pitchFamily="18" charset="0"/>
              </a:endParaRPr>
            </a:p>
          </p:txBody>
        </p:sp>
        <p:sp>
          <p:nvSpPr>
            <p:cNvPr id="21" name="Text Box 40"/>
            <p:cNvSpPr txBox="1">
              <a:spLocks noChangeArrowheads="1"/>
            </p:cNvSpPr>
            <p:nvPr/>
          </p:nvSpPr>
          <p:spPr bwMode="auto">
            <a:xfrm>
              <a:off x="804" y="2784"/>
              <a:ext cx="72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3200" b="1" dirty="0">
                  <a:latin typeface="Times New Roman" pitchFamily="18" charset="0"/>
                </a:rPr>
                <a:t>75 </a:t>
              </a:r>
              <a:r>
                <a:rPr lang="en-US" altLang="en-US" sz="3200" b="1" dirty="0" err="1">
                  <a:latin typeface="Times New Roman" pitchFamily="18" charset="0"/>
                </a:rPr>
                <a:t>phút</a:t>
              </a:r>
              <a:endParaRPr lang="en-US" altLang="en-US" sz="3200" b="1" dirty="0">
                <a:latin typeface="Times New Roman" pitchFamily="18" charset="0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5029200" y="19812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&gt;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24" name="Oval 2"/>
          <p:cNvSpPr>
            <a:spLocks noChangeArrowheads="1"/>
          </p:cNvSpPr>
          <p:nvPr/>
        </p:nvSpPr>
        <p:spPr bwMode="auto">
          <a:xfrm rot="20666588">
            <a:off x="7221538" y="4554970"/>
            <a:ext cx="431800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Oval 3"/>
          <p:cNvSpPr>
            <a:spLocks noChangeArrowheads="1"/>
          </p:cNvSpPr>
          <p:nvPr/>
        </p:nvSpPr>
        <p:spPr bwMode="auto">
          <a:xfrm>
            <a:off x="7173913" y="6664758"/>
            <a:ext cx="16764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Oval 4"/>
          <p:cNvSpPr>
            <a:spLocks noChangeArrowheads="1"/>
          </p:cNvSpPr>
          <p:nvPr/>
        </p:nvSpPr>
        <p:spPr bwMode="auto">
          <a:xfrm rot="546664">
            <a:off x="8323263" y="4564495"/>
            <a:ext cx="431800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Oval 5"/>
          <p:cNvSpPr>
            <a:spLocks noChangeArrowheads="1"/>
          </p:cNvSpPr>
          <p:nvPr/>
        </p:nvSpPr>
        <p:spPr bwMode="gray">
          <a:xfrm>
            <a:off x="6934200" y="4672445"/>
            <a:ext cx="2133600" cy="209391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Oval 6"/>
          <p:cNvSpPr>
            <a:spLocks noChangeArrowheads="1"/>
          </p:cNvSpPr>
          <p:nvPr/>
        </p:nvSpPr>
        <p:spPr bwMode="gray">
          <a:xfrm>
            <a:off x="6934200" y="4747058"/>
            <a:ext cx="2133600" cy="2093912"/>
          </a:xfrm>
          <a:prstGeom prst="ellipse">
            <a:avLst/>
          </a:prstGeom>
          <a:gradFill rotWithShape="1">
            <a:gsLst>
              <a:gs pos="0">
                <a:srgbClr val="00CC66">
                  <a:alpha val="32001"/>
                </a:srgbClr>
              </a:gs>
              <a:gs pos="100000">
                <a:srgbClr val="000000">
                  <a:alpha val="89998"/>
                </a:srgbClr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Oval 7"/>
          <p:cNvSpPr>
            <a:spLocks noChangeArrowheads="1"/>
          </p:cNvSpPr>
          <p:nvPr/>
        </p:nvSpPr>
        <p:spPr bwMode="gray">
          <a:xfrm>
            <a:off x="7072313" y="4807383"/>
            <a:ext cx="1857375" cy="1824037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Oval 8"/>
          <p:cNvSpPr>
            <a:spLocks noChangeArrowheads="1"/>
          </p:cNvSpPr>
          <p:nvPr/>
        </p:nvSpPr>
        <p:spPr bwMode="gray">
          <a:xfrm>
            <a:off x="7075488" y="4807383"/>
            <a:ext cx="1854200" cy="1824037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Oval 9"/>
          <p:cNvSpPr>
            <a:spLocks noChangeArrowheads="1"/>
          </p:cNvSpPr>
          <p:nvPr/>
        </p:nvSpPr>
        <p:spPr bwMode="gray">
          <a:xfrm>
            <a:off x="7173913" y="4901045"/>
            <a:ext cx="1668462" cy="1636713"/>
          </a:xfrm>
          <a:prstGeom prst="ellipse">
            <a:avLst/>
          </a:prstGeom>
          <a:solidFill>
            <a:srgbClr val="333333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Oval 10"/>
          <p:cNvSpPr>
            <a:spLocks noChangeArrowheads="1"/>
          </p:cNvSpPr>
          <p:nvPr/>
        </p:nvSpPr>
        <p:spPr bwMode="gray">
          <a:xfrm>
            <a:off x="7200900" y="4928033"/>
            <a:ext cx="1617663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11"/>
          <p:cNvSpPr>
            <a:spLocks noChangeArrowheads="1"/>
          </p:cNvSpPr>
          <p:nvPr/>
        </p:nvSpPr>
        <p:spPr bwMode="gray">
          <a:xfrm>
            <a:off x="7221538" y="4935970"/>
            <a:ext cx="1576387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12"/>
          <p:cNvSpPr>
            <a:spLocks noChangeArrowheads="1"/>
          </p:cNvSpPr>
          <p:nvPr/>
        </p:nvSpPr>
        <p:spPr bwMode="gray">
          <a:xfrm>
            <a:off x="7239000" y="4951845"/>
            <a:ext cx="1500188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Oval 13"/>
          <p:cNvSpPr>
            <a:spLocks noChangeArrowheads="1"/>
          </p:cNvSpPr>
          <p:nvPr/>
        </p:nvSpPr>
        <p:spPr bwMode="gray">
          <a:xfrm>
            <a:off x="7324725" y="4993120"/>
            <a:ext cx="1335088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Oval 14"/>
          <p:cNvSpPr>
            <a:spLocks noChangeArrowheads="1"/>
          </p:cNvSpPr>
          <p:nvPr/>
        </p:nvSpPr>
        <p:spPr bwMode="auto">
          <a:xfrm>
            <a:off x="7189788" y="4923270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HÕt</a:t>
            </a:r>
          </a:p>
          <a:p>
            <a:pPr algn="ctr"/>
            <a:r>
              <a:rPr lang="en-US" sz="48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giê</a:t>
            </a:r>
          </a:p>
        </p:txBody>
      </p:sp>
      <p:sp>
        <p:nvSpPr>
          <p:cNvPr id="37" name="Oval 15"/>
          <p:cNvSpPr>
            <a:spLocks noChangeArrowheads="1"/>
          </p:cNvSpPr>
          <p:nvPr/>
        </p:nvSpPr>
        <p:spPr bwMode="auto">
          <a:xfrm>
            <a:off x="7196138" y="4935970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1</a:t>
            </a:r>
          </a:p>
        </p:txBody>
      </p:sp>
      <p:sp>
        <p:nvSpPr>
          <p:cNvPr id="38" name="Oval 16"/>
          <p:cNvSpPr>
            <a:spLocks noChangeArrowheads="1"/>
          </p:cNvSpPr>
          <p:nvPr/>
        </p:nvSpPr>
        <p:spPr bwMode="auto">
          <a:xfrm>
            <a:off x="7196138" y="4939145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2</a:t>
            </a:r>
          </a:p>
        </p:txBody>
      </p:sp>
      <p:sp>
        <p:nvSpPr>
          <p:cNvPr id="39" name="Oval 17"/>
          <p:cNvSpPr>
            <a:spLocks noChangeArrowheads="1"/>
          </p:cNvSpPr>
          <p:nvPr/>
        </p:nvSpPr>
        <p:spPr bwMode="auto">
          <a:xfrm>
            <a:off x="7191375" y="4935970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3</a:t>
            </a:r>
          </a:p>
        </p:txBody>
      </p:sp>
      <p:sp>
        <p:nvSpPr>
          <p:cNvPr id="42" name="Text Box 10"/>
          <p:cNvSpPr txBox="1">
            <a:spLocks noChangeArrowheads="1"/>
          </p:cNvSpPr>
          <p:nvPr/>
        </p:nvSpPr>
        <p:spPr bwMode="auto">
          <a:xfrm>
            <a:off x="609600" y="939225"/>
            <a:ext cx="6324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i="1" dirty="0" err="1">
                <a:latin typeface="Times New Roman" pitchFamily="18" charset="0"/>
              </a:rPr>
              <a:t>Điền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dấu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thích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hợp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vào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chỗ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chấm</a:t>
            </a:r>
            <a:r>
              <a:rPr lang="en-US" altLang="en-US" sz="3200" b="1" i="1" dirty="0">
                <a:latin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73748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1" grpId="0"/>
      <p:bldP spid="22" grpId="0" animBg="1"/>
      <p:bldP spid="37" grpId="0" animBg="1"/>
      <p:bldP spid="38" grpId="0" animBg="1"/>
      <p:bldP spid="3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66800" y="1815405"/>
            <a:ext cx="7086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just"/>
            <a:r>
              <a:rPr lang="en-US" altLang="en-US" sz="2800" b="1" dirty="0">
                <a:latin typeface="Times New Roman" pitchFamily="18" charset="0"/>
              </a:rPr>
              <a:t>1. </a:t>
            </a:r>
            <a:r>
              <a:rPr lang="en-US" altLang="en-US" sz="2800" b="1" dirty="0" err="1">
                <a:latin typeface="Times New Roman" pitchFamily="18" charset="0"/>
              </a:rPr>
              <a:t>Trong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hai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:</a:t>
            </a:r>
          </a:p>
          <a:p>
            <a:pPr marL="609600" indent="-609600" algn="just"/>
            <a:r>
              <a:rPr lang="en-US" altLang="en-US" sz="2800" b="1" dirty="0">
                <a:latin typeface="Times New Roman" pitchFamily="18" charset="0"/>
              </a:rPr>
              <a:t>-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nào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có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ít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chữ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hơn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thì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bé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hơn</a:t>
            </a:r>
            <a:r>
              <a:rPr lang="en-US" altLang="en-US" sz="2800" b="1" dirty="0">
                <a:latin typeface="Times New Roman" pitchFamily="18" charset="0"/>
              </a:rPr>
              <a:t>. </a:t>
            </a:r>
          </a:p>
          <a:p>
            <a:pPr marL="609600" indent="-609600" algn="just"/>
            <a:r>
              <a:rPr lang="en-US" altLang="en-US" sz="2800" b="1" dirty="0">
                <a:latin typeface="Times New Roman" pitchFamily="18" charset="0"/>
              </a:rPr>
              <a:t>-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nào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có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nhiều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chữ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hơn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thì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lớn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hơn</a:t>
            </a:r>
            <a:r>
              <a:rPr lang="en-US" altLang="en-US" sz="2800" b="1" dirty="0">
                <a:latin typeface="Times New Roman" pitchFamily="18" charset="0"/>
              </a:rPr>
              <a:t>.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66800" y="3415605"/>
            <a:ext cx="7086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dirty="0">
                <a:latin typeface="Times New Roman" pitchFamily="18" charset="0"/>
              </a:rPr>
              <a:t>2. </a:t>
            </a:r>
            <a:r>
              <a:rPr lang="en-US" altLang="en-US" sz="2800" b="1" dirty="0" err="1">
                <a:latin typeface="Times New Roman" pitchFamily="18" charset="0"/>
              </a:rPr>
              <a:t>Nếu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hai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có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cùng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chữ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thì</a:t>
            </a:r>
            <a:r>
              <a:rPr lang="en-US" altLang="en-US" sz="2800" b="1" dirty="0">
                <a:latin typeface="Times New Roman" pitchFamily="18" charset="0"/>
              </a:rPr>
              <a:t> so </a:t>
            </a:r>
            <a:r>
              <a:rPr lang="en-US" altLang="en-US" sz="2800" b="1" dirty="0" err="1">
                <a:latin typeface="Times New Roman" pitchFamily="18" charset="0"/>
              </a:rPr>
              <a:t>sánh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từng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cặp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chữ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 ở </a:t>
            </a:r>
            <a:r>
              <a:rPr lang="en-US" altLang="en-US" sz="2800" b="1" dirty="0" err="1">
                <a:latin typeface="Times New Roman" pitchFamily="18" charset="0"/>
              </a:rPr>
              <a:t>cùng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một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hàng</a:t>
            </a:r>
            <a:r>
              <a:rPr lang="en-US" altLang="en-US" sz="2800" b="1" dirty="0">
                <a:latin typeface="Times New Roman" pitchFamily="18" charset="0"/>
              </a:rPr>
              <a:t>, </a:t>
            </a:r>
            <a:r>
              <a:rPr lang="en-US" altLang="en-US" sz="2800" b="1" dirty="0" err="1">
                <a:latin typeface="Times New Roman" pitchFamily="18" charset="0"/>
              </a:rPr>
              <a:t>kể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từ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trái</a:t>
            </a:r>
            <a:r>
              <a:rPr lang="en-US" altLang="en-US" sz="2800" b="1" dirty="0">
                <a:latin typeface="Times New Roman" pitchFamily="18" charset="0"/>
              </a:rPr>
              <a:t> sang </a:t>
            </a:r>
            <a:r>
              <a:rPr lang="en-US" altLang="en-US" sz="2800" b="1" dirty="0" err="1">
                <a:latin typeface="Times New Roman" pitchFamily="18" charset="0"/>
              </a:rPr>
              <a:t>phải</a:t>
            </a:r>
            <a:r>
              <a:rPr lang="en-US" altLang="en-US" sz="2800" b="1" dirty="0">
                <a:latin typeface="Times New Roman" pitchFamily="18" charset="0"/>
              </a:rPr>
              <a:t>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66800" y="4939605"/>
            <a:ext cx="7086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dirty="0">
                <a:latin typeface="Times New Roman" pitchFamily="18" charset="0"/>
              </a:rPr>
              <a:t>3. </a:t>
            </a:r>
            <a:r>
              <a:rPr lang="en-US" altLang="en-US" sz="2800" b="1" dirty="0" err="1">
                <a:latin typeface="Times New Roman" pitchFamily="18" charset="0"/>
              </a:rPr>
              <a:t>Nếu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hai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có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cùng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chữ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và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từng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cặp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chữ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 ở </a:t>
            </a:r>
            <a:r>
              <a:rPr lang="en-US" altLang="en-US" sz="2800" b="1" dirty="0" err="1">
                <a:latin typeface="Times New Roman" pitchFamily="18" charset="0"/>
              </a:rPr>
              <a:t>cùng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một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hàng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đều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giống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nhau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thì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hai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đó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bằng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nhau</a:t>
            </a:r>
            <a:r>
              <a:rPr lang="en-US" altLang="en-US" sz="2800" b="1" dirty="0">
                <a:latin typeface="Times New Roman" pitchFamily="18" charset="0"/>
              </a:rPr>
              <a:t>.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57200" y="635913"/>
            <a:ext cx="83058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457200" y="1167825"/>
            <a:ext cx="8305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 10 000</a:t>
            </a:r>
          </a:p>
        </p:txBody>
      </p:sp>
    </p:spTree>
    <p:extLst>
      <p:ext uri="{BB962C8B-B14F-4D97-AF65-F5344CB8AC3E}">
        <p14:creationId xmlns:p14="http://schemas.microsoft.com/office/powerpoint/2010/main" val="1165563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54" name="WordArt 54">
            <a:extLst>
              <a:ext uri="{FF2B5EF4-FFF2-40B4-BE49-F238E27FC236}">
                <a16:creationId xmlns:a16="http://schemas.microsoft.com/office/drawing/2014/main" xmlns="" id="{47071010-B491-444B-8B35-B84CB79F038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81200" y="409575"/>
            <a:ext cx="371475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10" cap="none" spc="0" normalizeH="0" baseline="0" noProof="0" dirty="0" smtClean="0">
                <a:ln w="12700">
                  <a:solidFill>
                    <a:srgbClr val="C0C0C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Kiểm tra bài cũ </a:t>
            </a:r>
            <a:endParaRPr kumimoji="0" lang="en-US" sz="3600" b="1" i="0" u="none" strike="noStrike" kern="10" cap="none" spc="0" normalizeH="0" baseline="0" noProof="0" dirty="0">
              <a:ln w="12700">
                <a:solidFill>
                  <a:srgbClr val="C0C0C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55" name="Text Box 55">
            <a:extLst>
              <a:ext uri="{FF2B5EF4-FFF2-40B4-BE49-F238E27FC236}">
                <a16:creationId xmlns:a16="http://schemas.microsoft.com/office/drawing/2014/main" xmlns="" id="{57F92264-0190-4BBF-9D08-0A3D525E8E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219200"/>
            <a:ext cx="50962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Điền dấu thích hợp vào chỗ trống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CC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5656" name="Group 56">
            <a:extLst>
              <a:ext uri="{FF2B5EF4-FFF2-40B4-BE49-F238E27FC236}">
                <a16:creationId xmlns:a16="http://schemas.microsoft.com/office/drawing/2014/main" xmlns="" id="{82EE98C4-D766-4DB4-9ECE-A84885AE0BAF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2032000"/>
            <a:ext cx="5321300" cy="1701800"/>
            <a:chOff x="912" y="1280"/>
            <a:chExt cx="3352" cy="1072"/>
          </a:xfrm>
        </p:grpSpPr>
        <p:sp>
          <p:nvSpPr>
            <p:cNvPr id="25657" name="Text Box 57">
              <a:extLst>
                <a:ext uri="{FF2B5EF4-FFF2-40B4-BE49-F238E27FC236}">
                  <a16:creationId xmlns:a16="http://schemas.microsoft.com/office/drawing/2014/main" xmlns="" id="{AF8AE373-B6C8-4E35-9B05-B8A1B832F4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1296"/>
              <a:ext cx="240" cy="256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00CC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endParaRPr>
            </a:p>
          </p:txBody>
        </p:sp>
        <p:sp>
          <p:nvSpPr>
            <p:cNvPr id="25658" name="Text Box 58">
              <a:extLst>
                <a:ext uri="{FF2B5EF4-FFF2-40B4-BE49-F238E27FC236}">
                  <a16:creationId xmlns:a16="http://schemas.microsoft.com/office/drawing/2014/main" xmlns="" id="{764E1027-2F99-4D42-AE8B-95D7E2555A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6" y="1280"/>
              <a:ext cx="428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B200"/>
                  </a:solidFill>
                  <a:effectLst/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875</a:t>
              </a:r>
            </a:p>
          </p:txBody>
        </p:sp>
        <p:sp>
          <p:nvSpPr>
            <p:cNvPr id="25659" name="Text Box 59">
              <a:extLst>
                <a:ext uri="{FF2B5EF4-FFF2-40B4-BE49-F238E27FC236}">
                  <a16:creationId xmlns:a16="http://schemas.microsoft.com/office/drawing/2014/main" xmlns="" id="{00554A59-2B2C-4D33-9C0B-938FB98AE2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1296"/>
              <a:ext cx="428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B200"/>
                  </a:solidFill>
                  <a:effectLst/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875</a:t>
              </a:r>
            </a:p>
          </p:txBody>
        </p:sp>
        <p:sp>
          <p:nvSpPr>
            <p:cNvPr id="25660" name="Text Box 60">
              <a:extLst>
                <a:ext uri="{FF2B5EF4-FFF2-40B4-BE49-F238E27FC236}">
                  <a16:creationId xmlns:a16="http://schemas.microsoft.com/office/drawing/2014/main" xmlns="" id="{1EA00D8C-4855-40D0-9ECC-E3E566EF7A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1660"/>
              <a:ext cx="240" cy="256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00CC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endParaRPr>
            </a:p>
          </p:txBody>
        </p:sp>
        <p:sp>
          <p:nvSpPr>
            <p:cNvPr id="25661" name="Text Box 61">
              <a:extLst>
                <a:ext uri="{FF2B5EF4-FFF2-40B4-BE49-F238E27FC236}">
                  <a16:creationId xmlns:a16="http://schemas.microsoft.com/office/drawing/2014/main" xmlns="" id="{96F36C6B-2567-4A63-B509-96735B07AE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1644"/>
              <a:ext cx="428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B200"/>
                  </a:solidFill>
                  <a:effectLst/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254</a:t>
              </a:r>
            </a:p>
          </p:txBody>
        </p:sp>
        <p:sp>
          <p:nvSpPr>
            <p:cNvPr id="25662" name="Text Box 62">
              <a:extLst>
                <a:ext uri="{FF2B5EF4-FFF2-40B4-BE49-F238E27FC236}">
                  <a16:creationId xmlns:a16="http://schemas.microsoft.com/office/drawing/2014/main" xmlns="" id="{61D3F8E6-E90A-43CE-8779-3216B1BBAB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1660"/>
              <a:ext cx="428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B200"/>
                  </a:solidFill>
                  <a:effectLst/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264</a:t>
              </a:r>
            </a:p>
          </p:txBody>
        </p:sp>
        <p:sp>
          <p:nvSpPr>
            <p:cNvPr id="25663" name="Text Box 63">
              <a:extLst>
                <a:ext uri="{FF2B5EF4-FFF2-40B4-BE49-F238E27FC236}">
                  <a16:creationId xmlns:a16="http://schemas.microsoft.com/office/drawing/2014/main" xmlns="" id="{FDE02B33-CD2F-4CDB-B317-B4D7760617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2032"/>
              <a:ext cx="240" cy="256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00CC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endParaRPr>
            </a:p>
          </p:txBody>
        </p:sp>
        <p:sp>
          <p:nvSpPr>
            <p:cNvPr id="25664" name="Text Box 64">
              <a:extLst>
                <a:ext uri="{FF2B5EF4-FFF2-40B4-BE49-F238E27FC236}">
                  <a16:creationId xmlns:a16="http://schemas.microsoft.com/office/drawing/2014/main" xmlns="" id="{FE23F7AC-A8B3-4CBE-BF13-1E76840620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2016"/>
              <a:ext cx="428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B200"/>
                  </a:solidFill>
                  <a:effectLst/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986</a:t>
              </a:r>
            </a:p>
          </p:txBody>
        </p:sp>
        <p:sp>
          <p:nvSpPr>
            <p:cNvPr id="25665" name="Text Box 65">
              <a:extLst>
                <a:ext uri="{FF2B5EF4-FFF2-40B4-BE49-F238E27FC236}">
                  <a16:creationId xmlns:a16="http://schemas.microsoft.com/office/drawing/2014/main" xmlns="" id="{75790F74-34BF-410B-8D55-4D910B4B3C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2032"/>
              <a:ext cx="428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B200"/>
                  </a:solidFill>
                  <a:effectLst/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968</a:t>
              </a:r>
            </a:p>
          </p:txBody>
        </p:sp>
        <p:sp>
          <p:nvSpPr>
            <p:cNvPr id="25666" name="Text Box 66">
              <a:extLst>
                <a:ext uri="{FF2B5EF4-FFF2-40B4-BE49-F238E27FC236}">
                  <a16:creationId xmlns:a16="http://schemas.microsoft.com/office/drawing/2014/main" xmlns="" id="{1B3FAE4C-B793-46DB-8156-CE0662DE7A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8" y="1308"/>
              <a:ext cx="240" cy="256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00CC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endParaRPr>
            </a:p>
          </p:txBody>
        </p:sp>
        <p:sp>
          <p:nvSpPr>
            <p:cNvPr id="25667" name="Text Box 67">
              <a:extLst>
                <a:ext uri="{FF2B5EF4-FFF2-40B4-BE49-F238E27FC236}">
                  <a16:creationId xmlns:a16="http://schemas.microsoft.com/office/drawing/2014/main" xmlns="" id="{EAB0DE2D-1603-4AC2-9512-46E66FEA4A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1292"/>
              <a:ext cx="428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B200"/>
                  </a:solidFill>
                  <a:effectLst/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743</a:t>
              </a:r>
            </a:p>
          </p:txBody>
        </p:sp>
        <p:sp>
          <p:nvSpPr>
            <p:cNvPr id="25668" name="Text Box 68">
              <a:extLst>
                <a:ext uri="{FF2B5EF4-FFF2-40B4-BE49-F238E27FC236}">
                  <a16:creationId xmlns:a16="http://schemas.microsoft.com/office/drawing/2014/main" xmlns="" id="{AEE13932-649A-4695-8901-90EC1F3559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6" y="1308"/>
              <a:ext cx="428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B200"/>
                  </a:solidFill>
                  <a:effectLst/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543</a:t>
              </a:r>
            </a:p>
          </p:txBody>
        </p:sp>
        <p:sp>
          <p:nvSpPr>
            <p:cNvPr id="25669" name="Text Box 69">
              <a:extLst>
                <a:ext uri="{FF2B5EF4-FFF2-40B4-BE49-F238E27FC236}">
                  <a16:creationId xmlns:a16="http://schemas.microsoft.com/office/drawing/2014/main" xmlns="" id="{406A0825-2C1A-4524-8098-B48148F64B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8" y="1672"/>
              <a:ext cx="240" cy="256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00CC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endParaRPr>
            </a:p>
          </p:txBody>
        </p:sp>
        <p:sp>
          <p:nvSpPr>
            <p:cNvPr id="25670" name="Text Box 70">
              <a:extLst>
                <a:ext uri="{FF2B5EF4-FFF2-40B4-BE49-F238E27FC236}">
                  <a16:creationId xmlns:a16="http://schemas.microsoft.com/office/drawing/2014/main" xmlns="" id="{DAF67297-169D-41E7-8F96-B4C8F39299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1656"/>
              <a:ext cx="428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B200"/>
                  </a:solidFill>
                  <a:effectLst/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125</a:t>
              </a:r>
            </a:p>
          </p:txBody>
        </p:sp>
        <p:sp>
          <p:nvSpPr>
            <p:cNvPr id="25671" name="Text Box 71">
              <a:extLst>
                <a:ext uri="{FF2B5EF4-FFF2-40B4-BE49-F238E27FC236}">
                  <a16:creationId xmlns:a16="http://schemas.microsoft.com/office/drawing/2014/main" xmlns="" id="{8900908F-91A7-4ACB-8BE4-A578D1F186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6" y="1672"/>
              <a:ext cx="428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B200"/>
                  </a:solidFill>
                  <a:effectLst/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127</a:t>
              </a:r>
            </a:p>
          </p:txBody>
        </p:sp>
        <p:sp>
          <p:nvSpPr>
            <p:cNvPr id="25672" name="Text Box 72">
              <a:extLst>
                <a:ext uri="{FF2B5EF4-FFF2-40B4-BE49-F238E27FC236}">
                  <a16:creationId xmlns:a16="http://schemas.microsoft.com/office/drawing/2014/main" xmlns="" id="{999B1C4B-B17C-4F80-B0D5-5A09D83074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8" y="2044"/>
              <a:ext cx="240" cy="256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00CC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endParaRPr>
            </a:p>
          </p:txBody>
        </p:sp>
        <p:sp>
          <p:nvSpPr>
            <p:cNvPr id="25673" name="Text Box 73">
              <a:extLst>
                <a:ext uri="{FF2B5EF4-FFF2-40B4-BE49-F238E27FC236}">
                  <a16:creationId xmlns:a16="http://schemas.microsoft.com/office/drawing/2014/main" xmlns="" id="{C77D6DF4-FE7A-4107-A7CA-3E05ECA12B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2028"/>
              <a:ext cx="428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B200"/>
                  </a:solidFill>
                  <a:effectLst/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492</a:t>
              </a:r>
            </a:p>
          </p:txBody>
        </p:sp>
        <p:sp>
          <p:nvSpPr>
            <p:cNvPr id="25674" name="Text Box 74">
              <a:extLst>
                <a:ext uri="{FF2B5EF4-FFF2-40B4-BE49-F238E27FC236}">
                  <a16:creationId xmlns:a16="http://schemas.microsoft.com/office/drawing/2014/main" xmlns="" id="{BB93C684-DD92-4866-BDD7-3086CE3BFF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6" y="2044"/>
              <a:ext cx="428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B200"/>
                  </a:solidFill>
                  <a:effectLst/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483</a:t>
              </a:r>
            </a:p>
          </p:txBody>
        </p:sp>
      </p:grpSp>
      <p:sp>
        <p:nvSpPr>
          <p:cNvPr id="25675" name="Text Box 75">
            <a:extLst>
              <a:ext uri="{FF2B5EF4-FFF2-40B4-BE49-F238E27FC236}">
                <a16:creationId xmlns:a16="http://schemas.microsoft.com/office/drawing/2014/main" xmlns="" id="{D4841E38-F705-4661-96CF-6359BE4ED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1563" y="1966913"/>
            <a:ext cx="401637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=</a:t>
            </a:r>
          </a:p>
        </p:txBody>
      </p:sp>
      <p:sp>
        <p:nvSpPr>
          <p:cNvPr id="25676" name="Text Box 76">
            <a:extLst>
              <a:ext uri="{FF2B5EF4-FFF2-40B4-BE49-F238E27FC236}">
                <a16:creationId xmlns:a16="http://schemas.microsoft.com/office/drawing/2014/main" xmlns="" id="{E31DEBC7-6C85-4A94-91D4-38068744E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7913" y="2528888"/>
            <a:ext cx="401637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&lt;</a:t>
            </a:r>
          </a:p>
        </p:txBody>
      </p:sp>
      <p:sp>
        <p:nvSpPr>
          <p:cNvPr id="25677" name="Text Box 77">
            <a:extLst>
              <a:ext uri="{FF2B5EF4-FFF2-40B4-BE49-F238E27FC236}">
                <a16:creationId xmlns:a16="http://schemas.microsoft.com/office/drawing/2014/main" xmlns="" id="{1295C79D-283F-4E1F-A78D-1B3F08ED22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124200"/>
            <a:ext cx="40163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&gt;</a:t>
            </a:r>
          </a:p>
        </p:txBody>
      </p:sp>
      <p:sp>
        <p:nvSpPr>
          <p:cNvPr id="25678" name="Text Box 78">
            <a:extLst>
              <a:ext uri="{FF2B5EF4-FFF2-40B4-BE49-F238E27FC236}">
                <a16:creationId xmlns:a16="http://schemas.microsoft.com/office/drawing/2014/main" xmlns="" id="{A8E42FF8-4532-4A92-91B1-01AB75B689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8163" y="1966913"/>
            <a:ext cx="401637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&gt;</a:t>
            </a:r>
          </a:p>
        </p:txBody>
      </p:sp>
      <p:sp>
        <p:nvSpPr>
          <p:cNvPr id="25679" name="Text Box 79">
            <a:extLst>
              <a:ext uri="{FF2B5EF4-FFF2-40B4-BE49-F238E27FC236}">
                <a16:creationId xmlns:a16="http://schemas.microsoft.com/office/drawing/2014/main" xmlns="" id="{E267E611-1FD0-4DE5-BC27-AAD44AC1C1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4513" y="2528888"/>
            <a:ext cx="401637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&lt;</a:t>
            </a:r>
          </a:p>
        </p:txBody>
      </p:sp>
      <p:sp>
        <p:nvSpPr>
          <p:cNvPr id="25680" name="Text Box 80">
            <a:extLst>
              <a:ext uri="{FF2B5EF4-FFF2-40B4-BE49-F238E27FC236}">
                <a16:creationId xmlns:a16="http://schemas.microsoft.com/office/drawing/2014/main" xmlns="" id="{E3957DB5-4F15-4EA8-87E7-58E3156CB1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124200"/>
            <a:ext cx="40163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&gt;</a:t>
            </a:r>
          </a:p>
        </p:txBody>
      </p:sp>
      <p:grpSp>
        <p:nvGrpSpPr>
          <p:cNvPr id="25681" name="Group 81">
            <a:extLst>
              <a:ext uri="{FF2B5EF4-FFF2-40B4-BE49-F238E27FC236}">
                <a16:creationId xmlns:a16="http://schemas.microsoft.com/office/drawing/2014/main" xmlns="" id="{B32EE4E9-79B5-4666-9AB0-13C3C601CC45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4191000"/>
            <a:ext cx="4343400" cy="2120900"/>
            <a:chOff x="1488" y="2640"/>
            <a:chExt cx="2736" cy="1336"/>
          </a:xfrm>
        </p:grpSpPr>
        <p:pic>
          <p:nvPicPr>
            <p:cNvPr id="25682" name="Picture 82">
              <a:extLst>
                <a:ext uri="{FF2B5EF4-FFF2-40B4-BE49-F238E27FC236}">
                  <a16:creationId xmlns:a16="http://schemas.microsoft.com/office/drawing/2014/main" xmlns="" id="{7E22ED42-DA45-4E44-87F1-0347E0A1949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8" y="2640"/>
              <a:ext cx="2736" cy="1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5683" name="Text Box 83">
              <a:extLst>
                <a:ext uri="{FF2B5EF4-FFF2-40B4-BE49-F238E27FC236}">
                  <a16:creationId xmlns:a16="http://schemas.microsoft.com/office/drawing/2014/main" xmlns="" id="{64D4046C-C11D-4129-BDEF-DB8F770253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2832"/>
              <a:ext cx="2256" cy="1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800" b="1" dirty="0" err="1"/>
                <a:t>Muốn</a:t>
              </a:r>
              <a:r>
                <a:rPr lang="en-US" sz="2800" b="1" dirty="0"/>
                <a:t> so </a:t>
              </a:r>
              <a:r>
                <a:rPr lang="en-US" sz="2800" b="1" dirty="0" err="1"/>
                <a:t>sánh</a:t>
              </a:r>
              <a:r>
                <a:rPr lang="en-US" sz="2800" b="1" dirty="0"/>
                <a:t> </a:t>
              </a:r>
              <a:r>
                <a:rPr lang="en-US" sz="2800" b="1" dirty="0" err="1"/>
                <a:t>các</a:t>
              </a:r>
              <a:r>
                <a:rPr lang="en-US" sz="2800" b="1" dirty="0"/>
                <a:t> </a:t>
              </a:r>
              <a:r>
                <a:rPr lang="en-US" sz="2800" b="1" dirty="0" err="1"/>
                <a:t>số</a:t>
              </a:r>
              <a:r>
                <a:rPr lang="en-US" sz="2800" b="1" dirty="0"/>
                <a:t> </a:t>
              </a:r>
              <a:r>
                <a:rPr lang="en-US" sz="2800" b="1" dirty="0" err="1"/>
                <a:t>có</a:t>
              </a:r>
              <a:r>
                <a:rPr lang="en-US" sz="2800" b="1" dirty="0"/>
                <a:t> </a:t>
              </a:r>
              <a:r>
                <a:rPr lang="en-US" sz="2800" b="1" dirty="0" err="1"/>
                <a:t>ba</a:t>
              </a:r>
              <a:r>
                <a:rPr lang="en-US" sz="2800" b="1" dirty="0"/>
                <a:t> </a:t>
              </a:r>
              <a:r>
                <a:rPr lang="en-US" sz="2800" b="1" dirty="0" err="1"/>
                <a:t>chữ</a:t>
              </a:r>
              <a:r>
                <a:rPr lang="en-US" sz="2800" b="1" dirty="0"/>
                <a:t> </a:t>
              </a:r>
              <a:r>
                <a:rPr lang="en-US" sz="2800" b="1" dirty="0" err="1"/>
                <a:t>số</a:t>
              </a:r>
              <a:r>
                <a:rPr lang="en-US" sz="2800" b="1" dirty="0"/>
                <a:t> ta </a:t>
              </a:r>
              <a:r>
                <a:rPr lang="en-US" sz="2800" b="1" dirty="0" err="1"/>
                <a:t>làm</a:t>
              </a:r>
              <a:r>
                <a:rPr lang="en-US" sz="2800" b="1" dirty="0"/>
                <a:t> </a:t>
              </a:r>
              <a:r>
                <a:rPr lang="en-US" sz="2800" b="1" dirty="0" err="1"/>
                <a:t>thế</a:t>
              </a:r>
              <a:r>
                <a:rPr lang="en-US" sz="2800" b="1" dirty="0"/>
                <a:t> </a:t>
              </a:r>
              <a:r>
                <a:rPr lang="en-US" sz="2800" b="1" dirty="0" err="1"/>
                <a:t>nào</a:t>
              </a:r>
              <a:r>
                <a:rPr lang="en-US" sz="2800" b="1" dirty="0"/>
                <a:t>?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6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6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5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56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6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5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55" grpId="0"/>
      <p:bldP spid="25675" grpId="0"/>
      <p:bldP spid="25676" grpId="0"/>
      <p:bldP spid="25677" grpId="0"/>
      <p:bldP spid="25678" grpId="0"/>
      <p:bldP spid="25679" grpId="0"/>
      <p:bldP spid="2568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457200" y="1167825"/>
            <a:ext cx="8305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 SÁNH CÁC SỐ TRONG PHẠM VI 10 000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349413" y="2267243"/>
            <a:ext cx="210826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999 … 1000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125830" y="3829110"/>
            <a:ext cx="258917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10 000 … 9999</a:t>
            </a:r>
          </a:p>
        </p:txBody>
      </p:sp>
      <p:sp>
        <p:nvSpPr>
          <p:cNvPr id="30" name="Text Box 10"/>
          <p:cNvSpPr txBox="1">
            <a:spLocks noChangeArrowheads="1"/>
          </p:cNvSpPr>
          <p:nvPr/>
        </p:nvSpPr>
        <p:spPr bwMode="auto">
          <a:xfrm>
            <a:off x="4053114" y="2209800"/>
            <a:ext cx="381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FF0066"/>
                </a:solidFill>
                <a:latin typeface="Times New Roman" pitchFamily="18" charset="0"/>
              </a:rPr>
              <a:t>&lt;</a:t>
            </a:r>
          </a:p>
        </p:txBody>
      </p:sp>
      <p:sp>
        <p:nvSpPr>
          <p:cNvPr id="31" name="Text Box 11"/>
          <p:cNvSpPr txBox="1">
            <a:spLocks noChangeArrowheads="1"/>
          </p:cNvSpPr>
          <p:nvPr/>
        </p:nvSpPr>
        <p:spPr bwMode="auto">
          <a:xfrm>
            <a:off x="4345030" y="3769043"/>
            <a:ext cx="381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FF0066"/>
                </a:solidFill>
                <a:latin typeface="Times New Roman" pitchFamily="18" charset="0"/>
              </a:rPr>
              <a:t>&gt;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804957" y="2851312"/>
            <a:ext cx="621516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261270" y="4419600"/>
            <a:ext cx="704453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01D9EB3B-0010-4451-A23B-A24EBCE28FB9}"/>
              </a:ext>
            </a:extLst>
          </p:cNvPr>
          <p:cNvSpPr txBox="1"/>
          <p:nvPr/>
        </p:nvSpPr>
        <p:spPr>
          <a:xfrm>
            <a:off x="2590800" y="511704"/>
            <a:ext cx="464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</p:spTree>
    <p:extLst>
      <p:ext uri="{BB962C8B-B14F-4D97-AF65-F5344CB8AC3E}">
        <p14:creationId xmlns:p14="http://schemas.microsoft.com/office/powerpoint/2010/main" val="2348194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19" grpId="0"/>
      <p:bldP spid="20" grpId="0"/>
      <p:bldP spid="30" grpId="0"/>
      <p:bldP spid="31" grpId="0"/>
      <p:bldP spid="39" grpId="0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457200" y="635913"/>
            <a:ext cx="83058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457200" y="1167825"/>
            <a:ext cx="8305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 10 000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349413" y="2267243"/>
            <a:ext cx="230063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9000 … 8999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352800" y="3046979"/>
            <a:ext cx="230063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6579 … 6580</a:t>
            </a:r>
          </a:p>
        </p:txBody>
      </p:sp>
      <p:sp>
        <p:nvSpPr>
          <p:cNvPr id="30" name="Text Box 10"/>
          <p:cNvSpPr txBox="1">
            <a:spLocks noChangeArrowheads="1"/>
          </p:cNvSpPr>
          <p:nvPr/>
        </p:nvSpPr>
        <p:spPr bwMode="auto">
          <a:xfrm>
            <a:off x="4267200" y="2209800"/>
            <a:ext cx="381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FF0066"/>
                </a:solidFill>
                <a:latin typeface="Times New Roman" pitchFamily="18" charset="0"/>
              </a:rPr>
              <a:t>&gt;</a:t>
            </a:r>
          </a:p>
        </p:txBody>
      </p:sp>
      <p:sp>
        <p:nvSpPr>
          <p:cNvPr id="31" name="Text Box 11"/>
          <p:cNvSpPr txBox="1">
            <a:spLocks noChangeArrowheads="1"/>
          </p:cNvSpPr>
          <p:nvPr/>
        </p:nvSpPr>
        <p:spPr bwMode="auto">
          <a:xfrm>
            <a:off x="4256316" y="2986912"/>
            <a:ext cx="381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FF0066"/>
                </a:solidFill>
                <a:latin typeface="Times New Roman" pitchFamily="18" charset="0"/>
              </a:rPr>
              <a:t>&lt;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261270" y="3810000"/>
            <a:ext cx="704453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50419" y="2266497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83240" y="2266497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686098" y="3048840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541372" y="3046979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52934" y="3046979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874612" y="3048000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732267" y="3047146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066507" y="3047999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546999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30" grpId="0"/>
      <p:bldP spid="31" grpId="0"/>
      <p:bldP spid="40" grpId="0"/>
      <p:bldP spid="14" grpId="0"/>
      <p:bldP spid="15" grpId="0"/>
      <p:bldP spid="16" grpId="0"/>
      <p:bldP spid="17" grpId="0"/>
      <p:bldP spid="18" grpId="0"/>
      <p:bldP spid="23" grpId="0"/>
      <p:bldP spid="24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457200" y="635913"/>
            <a:ext cx="83058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457200" y="1167825"/>
            <a:ext cx="8305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 10 000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349413" y="2417802"/>
            <a:ext cx="230063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9580 … 9580</a:t>
            </a:r>
          </a:p>
        </p:txBody>
      </p:sp>
      <p:sp>
        <p:nvSpPr>
          <p:cNvPr id="30" name="Text Box 10"/>
          <p:cNvSpPr txBox="1">
            <a:spLocks noChangeArrowheads="1"/>
          </p:cNvSpPr>
          <p:nvPr/>
        </p:nvSpPr>
        <p:spPr bwMode="auto">
          <a:xfrm>
            <a:off x="4267200" y="2340114"/>
            <a:ext cx="381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FF0066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261270" y="3429000"/>
            <a:ext cx="704453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350419" y="2417802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731419" y="2417802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41372" y="2417802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921924" y="2417802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683126" y="2417802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64126" y="2417802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874079" y="2417802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254631" y="2417802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101698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0" grpId="0"/>
      <p:bldP spid="4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WordArt 2">
            <a:extLst>
              <a:ext uri="{FF2B5EF4-FFF2-40B4-BE49-F238E27FC236}">
                <a16:creationId xmlns:a16="http://schemas.microsoft.com/office/drawing/2014/main" xmlns="" id="{5784A7A4-FB81-46BC-8174-73C334C6554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85800" y="304800"/>
            <a:ext cx="58674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10" cap="none" spc="0" normalizeH="0" baseline="0" noProof="0" dirty="0" smtClean="0">
                <a:ln w="9525">
                  <a:solidFill>
                    <a:srgbClr val="FF99CC"/>
                  </a:solidFill>
                  <a:round/>
                  <a:headEnd/>
                  <a:tailEnd/>
                </a:ln>
                <a:solidFill>
                  <a:srgbClr val="CC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.VnPresent" panose="020B7200000000000000" pitchFamily="34" charset="0"/>
                <a:ea typeface="+mn-ea"/>
                <a:cs typeface="+mn-cs"/>
              </a:rPr>
              <a:t>So sánh các số trong phạm vi 10 000</a:t>
            </a:r>
            <a:endParaRPr kumimoji="0" lang="en-US" sz="3600" b="1" i="0" u="none" strike="noStrike" kern="10" cap="none" spc="0" normalizeH="0" baseline="0" noProof="0" dirty="0">
              <a:ln w="9525">
                <a:solidFill>
                  <a:srgbClr val="FF99CC"/>
                </a:solidFill>
                <a:round/>
                <a:headEnd/>
                <a:tailEnd/>
              </a:ln>
              <a:solidFill>
                <a:srgbClr val="CC00FF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.VnPresent" panose="020B7200000000000000" pitchFamily="34" charset="0"/>
              <a:ea typeface="+mn-ea"/>
              <a:cs typeface="+mn-cs"/>
            </a:endParaRPr>
          </a:p>
        </p:txBody>
      </p:sp>
      <p:sp>
        <p:nvSpPr>
          <p:cNvPr id="44043" name="Text Box 11">
            <a:extLst>
              <a:ext uri="{FF2B5EF4-FFF2-40B4-BE49-F238E27FC236}">
                <a16:creationId xmlns:a16="http://schemas.microsoft.com/office/drawing/2014/main" xmlns="" id="{B8FDCDA6-00D8-4F4B-AC4B-667A7EEFDC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905000"/>
            <a:ext cx="1816100" cy="528638"/>
          </a:xfrm>
          <a:prstGeom prst="rect">
            <a:avLst/>
          </a:prstGeom>
          <a:solidFill>
            <a:srgbClr val="FFFFCC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999 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B2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&lt;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1000</a:t>
            </a:r>
          </a:p>
        </p:txBody>
      </p:sp>
      <p:sp>
        <p:nvSpPr>
          <p:cNvPr id="44044" name="Text Box 12">
            <a:extLst>
              <a:ext uri="{FF2B5EF4-FFF2-40B4-BE49-F238E27FC236}">
                <a16:creationId xmlns:a16="http://schemas.microsoft.com/office/drawing/2014/main" xmlns="" id="{093ADDE4-216F-42A5-B1BE-687E48BFD6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886200"/>
            <a:ext cx="1993900" cy="528638"/>
          </a:xfrm>
          <a:prstGeom prst="rect">
            <a:avLst/>
          </a:prstGeom>
          <a:solidFill>
            <a:srgbClr val="FFFFCC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3280 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B2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&gt;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3279</a:t>
            </a:r>
          </a:p>
        </p:txBody>
      </p:sp>
      <p:sp>
        <p:nvSpPr>
          <p:cNvPr id="44045" name="Text Box 13">
            <a:extLst>
              <a:ext uri="{FF2B5EF4-FFF2-40B4-BE49-F238E27FC236}">
                <a16:creationId xmlns:a16="http://schemas.microsoft.com/office/drawing/2014/main" xmlns="" id="{FC8AEB8B-DC5B-4966-A231-92071C91A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124200"/>
            <a:ext cx="1993900" cy="528638"/>
          </a:xfrm>
          <a:prstGeom prst="rect">
            <a:avLst/>
          </a:prstGeom>
          <a:solidFill>
            <a:srgbClr val="FFFFCC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7999 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B2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&lt;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8000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5D35916-2CDF-49F7-82CB-D95BCEFD3BF3}"/>
              </a:ext>
            </a:extLst>
          </p:cNvPr>
          <p:cNvSpPr>
            <a:spLocks/>
          </p:cNvSpPr>
          <p:nvPr/>
        </p:nvSpPr>
        <p:spPr bwMode="auto">
          <a:xfrm>
            <a:off x="1828800" y="1758950"/>
            <a:ext cx="7239000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ctr">
              <a:spcBef>
                <a:spcPct val="20000"/>
              </a:spcBef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anose="020B7200000000000000" pitchFamily="34" charset="0"/>
              </a:defRPr>
            </a:lvl1pPr>
            <a:lvl2pPr marL="742950" indent="-285750" algn="ctr">
              <a:spcBef>
                <a:spcPct val="20000"/>
              </a:spcBef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algn="ctr">
              <a:spcBef>
                <a:spcPct val="20000"/>
              </a:spcBef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algn="ctr">
              <a:spcBef>
                <a:spcPct val="20000"/>
              </a:spcBef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algn="ctr">
              <a:spcBef>
                <a:spcPct val="20000"/>
              </a:spcBef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kumimoji="0" lang="en-US" alt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	 </a:t>
            </a:r>
            <a:r>
              <a:rPr kumimoji="0" lang="en-US" alt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  <a:sym typeface="Wingdings" panose="05000000000000000000" pitchFamily="2" charset="2"/>
              </a:rPr>
              <a:t></a:t>
            </a:r>
            <a:r>
              <a:rPr kumimoji="0" lang="vi-VN" alt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lang="vi-VN" sz="2400" i="1" dirty="0" smtClean="0"/>
              <a:t>Số </a:t>
            </a:r>
            <a:r>
              <a:rPr lang="vi-VN" sz="2400" i="1" dirty="0"/>
              <a:t>nào có nhiều chữ số hơn thì  lớn hơn. </a:t>
            </a:r>
          </a:p>
          <a:p>
            <a:r>
              <a:rPr lang="vi-VN" sz="2400" i="1" dirty="0"/>
              <a:t>	 	Số nào có ít chữ số hơn thì bé hơn.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200" b="0" i="1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.VnAvant" panose="020B7200000000000000" pitchFamily="34" charset="0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0096647-8427-4FE1-92B0-477020944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124200"/>
            <a:ext cx="5943600" cy="166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kumimoji="0" lang="en-US" alt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Avant" panose="020B7200000000000000" pitchFamily="34" charset="0"/>
                <a:ea typeface="+mn-ea"/>
                <a:cs typeface="+mn-cs"/>
                <a:sym typeface="Wingdings" panose="05000000000000000000" pitchFamily="2" charset="2"/>
              </a:rPr>
              <a:t></a:t>
            </a:r>
            <a:r>
              <a:rPr kumimoji="0" lang="vi-VN" alt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Avant" panose="020B7200000000000000" pitchFamily="34" charset="0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lang="en-US" sz="2400" i="1" dirty="0" err="1" smtClean="0"/>
              <a:t>Nếu</a:t>
            </a:r>
            <a:r>
              <a:rPr lang="en-US" sz="2400" i="1" dirty="0" smtClean="0"/>
              <a:t> </a:t>
            </a:r>
            <a:r>
              <a:rPr lang="en-US" sz="2400" i="1" dirty="0" err="1"/>
              <a:t>hai</a:t>
            </a:r>
            <a:r>
              <a:rPr lang="en-US" sz="2400" i="1" dirty="0"/>
              <a:t> </a:t>
            </a:r>
            <a:r>
              <a:rPr lang="en-US" sz="2400" i="1" dirty="0" err="1"/>
              <a:t>số</a:t>
            </a:r>
            <a:r>
              <a:rPr lang="en-US" sz="2400" i="1" dirty="0"/>
              <a:t> </a:t>
            </a:r>
            <a:r>
              <a:rPr lang="en-US" sz="2400" i="1" dirty="0" err="1"/>
              <a:t>có</a:t>
            </a:r>
            <a:r>
              <a:rPr lang="en-US" sz="2400" i="1" dirty="0"/>
              <a:t> </a:t>
            </a:r>
            <a:r>
              <a:rPr lang="en-US" sz="2400" i="1" dirty="0" err="1"/>
              <a:t>cùng</a:t>
            </a:r>
            <a:r>
              <a:rPr lang="en-US" sz="2400" i="1" dirty="0"/>
              <a:t> </a:t>
            </a:r>
            <a:r>
              <a:rPr lang="en-US" sz="2400" i="1" dirty="0" err="1"/>
              <a:t>số</a:t>
            </a:r>
            <a:r>
              <a:rPr lang="en-US" sz="2400" i="1" dirty="0"/>
              <a:t> </a:t>
            </a:r>
            <a:r>
              <a:rPr lang="en-US" sz="2400" i="1" dirty="0" err="1"/>
              <a:t>chữ</a:t>
            </a:r>
            <a:r>
              <a:rPr lang="en-US" sz="2400" i="1" dirty="0"/>
              <a:t> </a:t>
            </a:r>
            <a:r>
              <a:rPr lang="en-US" sz="2400" i="1" dirty="0" err="1"/>
              <a:t>số</a:t>
            </a:r>
            <a:r>
              <a:rPr lang="en-US" sz="2400" i="1" dirty="0"/>
              <a:t> </a:t>
            </a:r>
            <a:r>
              <a:rPr lang="en-US" sz="2400" i="1" dirty="0" err="1"/>
              <a:t>thì</a:t>
            </a:r>
            <a:r>
              <a:rPr lang="en-US" sz="2400" i="1" dirty="0"/>
              <a:t> so </a:t>
            </a:r>
            <a:r>
              <a:rPr lang="en-US" sz="2400" i="1" dirty="0" err="1"/>
              <a:t>sánh</a:t>
            </a:r>
            <a:r>
              <a:rPr lang="en-US" sz="2400" i="1" dirty="0"/>
              <a:t> </a:t>
            </a:r>
            <a:r>
              <a:rPr lang="en-US" sz="2400" i="1" dirty="0" err="1"/>
              <a:t>từng</a:t>
            </a:r>
            <a:r>
              <a:rPr lang="en-US" sz="2400" i="1" dirty="0"/>
              <a:t> </a:t>
            </a:r>
            <a:r>
              <a:rPr lang="en-US" sz="2400" i="1" dirty="0" err="1"/>
              <a:t>cặp</a:t>
            </a:r>
            <a:r>
              <a:rPr lang="en-US" sz="2400" i="1" dirty="0"/>
              <a:t> </a:t>
            </a:r>
            <a:r>
              <a:rPr lang="en-US" sz="2400" i="1" dirty="0" err="1"/>
              <a:t>chữ</a:t>
            </a:r>
            <a:r>
              <a:rPr lang="en-US" sz="2400" i="1" dirty="0"/>
              <a:t> </a:t>
            </a:r>
            <a:r>
              <a:rPr lang="en-US" sz="2400" i="1" dirty="0" err="1"/>
              <a:t>số</a:t>
            </a:r>
            <a:r>
              <a:rPr lang="en-US" sz="2400" i="1" dirty="0"/>
              <a:t> ở </a:t>
            </a:r>
            <a:r>
              <a:rPr lang="en-US" sz="2400" i="1" dirty="0" err="1"/>
              <a:t>cũng</a:t>
            </a:r>
            <a:r>
              <a:rPr lang="en-US" sz="2400" i="1" dirty="0"/>
              <a:t> 1 </a:t>
            </a:r>
            <a:r>
              <a:rPr lang="en-US" sz="2400" i="1" dirty="0" err="1"/>
              <a:t>hàng</a:t>
            </a:r>
            <a:r>
              <a:rPr lang="en-US" sz="2400" i="1" dirty="0"/>
              <a:t> </a:t>
            </a:r>
            <a:r>
              <a:rPr lang="en-US" sz="2400" i="1" dirty="0" err="1"/>
              <a:t>kể</a:t>
            </a:r>
            <a:r>
              <a:rPr lang="en-US" sz="2400" i="1" dirty="0"/>
              <a:t> </a:t>
            </a:r>
            <a:r>
              <a:rPr lang="en-US" sz="2400" i="1" dirty="0" err="1"/>
              <a:t>từ</a:t>
            </a:r>
            <a:r>
              <a:rPr lang="en-US" sz="2400" i="1" dirty="0"/>
              <a:t> </a:t>
            </a:r>
            <a:r>
              <a:rPr lang="en-US" sz="2400" i="1" dirty="0" err="1"/>
              <a:t>trái</a:t>
            </a:r>
            <a:r>
              <a:rPr lang="en-US" sz="2400" i="1" dirty="0"/>
              <a:t> sang </a:t>
            </a:r>
            <a:r>
              <a:rPr lang="en-US" sz="2400" i="1" dirty="0" err="1"/>
              <a:t>phải</a:t>
            </a:r>
            <a:r>
              <a:rPr lang="en-US" sz="2400" i="1" dirty="0"/>
              <a:t>.</a:t>
            </a:r>
            <a:endParaRPr lang="en-US" sz="2400" dirty="0"/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VnAvant" panose="020B7200000000000000" pitchFamily="34" charset="0"/>
              <a:ea typeface="+mn-ea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6C93602B-0BAD-4718-92ED-B26E50F01C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953000"/>
            <a:ext cx="7924800" cy="166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Avant" panose="020B7200000000000000" pitchFamily="34" charset="0"/>
                <a:ea typeface="+mn-ea"/>
                <a:cs typeface="+mn-cs"/>
              </a:rPr>
              <a:t>	</a:t>
            </a:r>
            <a:r>
              <a:rPr kumimoji="0" lang="en-US" alt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Avant" panose="020B7200000000000000" pitchFamily="34" charset="0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kumimoji="0" lang="en-US" alt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Avant" panose="020B7200000000000000" pitchFamily="34" charset="0"/>
                <a:ea typeface="+mn-ea"/>
                <a:cs typeface="+mn-cs"/>
                <a:sym typeface="Wingdings" panose="05000000000000000000" pitchFamily="2" charset="2"/>
              </a:rPr>
              <a:t></a:t>
            </a:r>
            <a:r>
              <a:rPr kumimoji="0" lang="vi-VN" alt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Avant" panose="020B7200000000000000" pitchFamily="34" charset="0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lang="en-US" sz="2400" i="1" dirty="0" err="1" smtClean="0"/>
              <a:t>Nếu</a:t>
            </a:r>
            <a:r>
              <a:rPr lang="en-US" sz="2400" i="1" dirty="0" smtClean="0"/>
              <a:t> </a:t>
            </a:r>
            <a:r>
              <a:rPr lang="en-US" sz="2400" i="1" dirty="0" err="1"/>
              <a:t>hai</a:t>
            </a:r>
            <a:r>
              <a:rPr lang="en-US" sz="2400" i="1" dirty="0"/>
              <a:t> </a:t>
            </a:r>
            <a:r>
              <a:rPr lang="en-US" sz="2400" i="1" dirty="0" err="1"/>
              <a:t>số</a:t>
            </a:r>
            <a:r>
              <a:rPr lang="en-US" sz="2400" i="1" dirty="0"/>
              <a:t> </a:t>
            </a:r>
            <a:r>
              <a:rPr lang="en-US" sz="2400" i="1" dirty="0" err="1"/>
              <a:t>có</a:t>
            </a:r>
            <a:r>
              <a:rPr lang="en-US" sz="2400" i="1" dirty="0"/>
              <a:t> </a:t>
            </a:r>
            <a:r>
              <a:rPr lang="en-US" sz="2400" i="1" dirty="0" err="1"/>
              <a:t>cùng</a:t>
            </a:r>
            <a:r>
              <a:rPr lang="en-US" sz="2400" i="1" dirty="0"/>
              <a:t> </a:t>
            </a:r>
            <a:r>
              <a:rPr lang="en-US" sz="2400" i="1" dirty="0" err="1"/>
              <a:t>số</a:t>
            </a:r>
            <a:r>
              <a:rPr lang="en-US" sz="2400" i="1" dirty="0"/>
              <a:t> </a:t>
            </a:r>
            <a:r>
              <a:rPr lang="en-US" sz="2400" i="1" dirty="0" err="1"/>
              <a:t>chữ</a:t>
            </a:r>
            <a:r>
              <a:rPr lang="en-US" sz="2400" i="1" dirty="0"/>
              <a:t> </a:t>
            </a:r>
            <a:r>
              <a:rPr lang="en-US" sz="2400" i="1" dirty="0" err="1"/>
              <a:t>số</a:t>
            </a:r>
            <a:r>
              <a:rPr lang="en-US" sz="2400" i="1" dirty="0"/>
              <a:t> </a:t>
            </a:r>
            <a:r>
              <a:rPr lang="en-US" sz="2400" i="1" dirty="0" err="1"/>
              <a:t>và</a:t>
            </a:r>
            <a:r>
              <a:rPr lang="en-US" sz="2400" i="1" dirty="0"/>
              <a:t> </a:t>
            </a:r>
            <a:r>
              <a:rPr lang="en-US" sz="2400" i="1" dirty="0" err="1"/>
              <a:t>từng</a:t>
            </a:r>
            <a:r>
              <a:rPr lang="en-US" sz="2400" i="1" dirty="0"/>
              <a:t> </a:t>
            </a:r>
            <a:r>
              <a:rPr lang="en-US" sz="2400" i="1" dirty="0" err="1"/>
              <a:t>cặp</a:t>
            </a:r>
            <a:r>
              <a:rPr lang="en-US" sz="2400" i="1" dirty="0"/>
              <a:t> </a:t>
            </a:r>
            <a:r>
              <a:rPr lang="en-US" sz="2400" i="1" dirty="0" err="1"/>
              <a:t>chữ</a:t>
            </a:r>
            <a:r>
              <a:rPr lang="en-US" sz="2400" i="1" dirty="0"/>
              <a:t> </a:t>
            </a:r>
            <a:r>
              <a:rPr lang="en-US" sz="2400" i="1" dirty="0" err="1"/>
              <a:t>số</a:t>
            </a:r>
            <a:r>
              <a:rPr lang="en-US" sz="2400" i="1" dirty="0"/>
              <a:t> </a:t>
            </a:r>
          </a:p>
          <a:p>
            <a:r>
              <a:rPr lang="vi-VN" sz="2400" i="1" dirty="0"/>
              <a:t>		ở cùng một hàng đều giống nhau thì hai số đó </a:t>
            </a:r>
          </a:p>
          <a:p>
            <a:r>
              <a:rPr lang="en-US" sz="2400" i="1" dirty="0"/>
              <a:t>		</a:t>
            </a:r>
            <a:r>
              <a:rPr lang="en-US" sz="2400" i="1" dirty="0" err="1"/>
              <a:t>bằng</a:t>
            </a:r>
            <a:r>
              <a:rPr lang="en-US" sz="2400" i="1" dirty="0"/>
              <a:t> </a:t>
            </a:r>
            <a:r>
              <a:rPr lang="en-US" sz="2400" i="1" dirty="0" err="1"/>
              <a:t>nhau</a:t>
            </a:r>
            <a:r>
              <a:rPr lang="en-US" sz="2400" i="1" dirty="0"/>
              <a:t>.</a:t>
            </a:r>
            <a:endParaRPr lang="en-US" sz="2400" dirty="0"/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VnAvant" panose="020B7200000000000000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3" grpId="0" animBg="1"/>
      <p:bldP spid="44044" grpId="0" animBg="1"/>
      <p:bldP spid="44045" grpId="0" animBg="1"/>
      <p:bldP spid="3" grpId="0" autoUpdateAnimBg="0"/>
      <p:bldP spid="5" grpId="0" autoUpdateAnimBg="0"/>
      <p:bldP spid="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 Box 3"/>
          <p:cNvSpPr txBox="1">
            <a:spLocks noChangeArrowheads="1"/>
          </p:cNvSpPr>
          <p:nvPr/>
        </p:nvSpPr>
        <p:spPr bwMode="auto">
          <a:xfrm>
            <a:off x="2095157" y="3637694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</a:rPr>
              <a:t>1999  …  2000</a:t>
            </a:r>
          </a:p>
        </p:txBody>
      </p:sp>
      <p:sp>
        <p:nvSpPr>
          <p:cNvPr id="45" name="Text Box 4"/>
          <p:cNvSpPr txBox="1">
            <a:spLocks noChangeArrowheads="1"/>
          </p:cNvSpPr>
          <p:nvPr/>
        </p:nvSpPr>
        <p:spPr bwMode="auto">
          <a:xfrm>
            <a:off x="2044745" y="2799494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</a:rPr>
              <a:t>1942  …  998</a:t>
            </a:r>
          </a:p>
        </p:txBody>
      </p:sp>
      <p:sp>
        <p:nvSpPr>
          <p:cNvPr id="46" name="Text Box 5"/>
          <p:cNvSpPr txBox="1">
            <a:spLocks noChangeArrowheads="1"/>
          </p:cNvSpPr>
          <p:nvPr/>
        </p:nvSpPr>
        <p:spPr bwMode="auto">
          <a:xfrm>
            <a:off x="5066726" y="3637076"/>
            <a:ext cx="327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</a:rPr>
              <a:t>900 + 9  …  9009</a:t>
            </a:r>
          </a:p>
        </p:txBody>
      </p:sp>
      <p:sp>
        <p:nvSpPr>
          <p:cNvPr id="47" name="Text Box 6"/>
          <p:cNvSpPr txBox="1">
            <a:spLocks noChangeArrowheads="1"/>
          </p:cNvSpPr>
          <p:nvPr/>
        </p:nvSpPr>
        <p:spPr bwMode="auto">
          <a:xfrm>
            <a:off x="5371526" y="2830626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</a:rPr>
              <a:t>6742  </a:t>
            </a:r>
            <a:r>
              <a:rPr lang="en-US" altLang="en-US" sz="2800" b="1" i="1" dirty="0">
                <a:latin typeface="Times New Roman" pitchFamily="18" charset="0"/>
              </a:rPr>
              <a:t>…  </a:t>
            </a:r>
            <a:r>
              <a:rPr lang="en-US" altLang="en-US" sz="2800" b="1" dirty="0">
                <a:latin typeface="Times New Roman" pitchFamily="18" charset="0"/>
              </a:rPr>
              <a:t>6722</a:t>
            </a:r>
          </a:p>
        </p:txBody>
      </p:sp>
      <p:sp>
        <p:nvSpPr>
          <p:cNvPr id="48" name="Text Box 12"/>
          <p:cNvSpPr txBox="1">
            <a:spLocks noChangeArrowheads="1"/>
          </p:cNvSpPr>
          <p:nvPr/>
        </p:nvSpPr>
        <p:spPr bwMode="auto">
          <a:xfrm>
            <a:off x="3180820" y="2701496"/>
            <a:ext cx="83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000" b="1" dirty="0">
                <a:solidFill>
                  <a:srgbClr val="FF3300"/>
                </a:solidFill>
                <a:latin typeface="Times New Roman" pitchFamily="18" charset="0"/>
              </a:rPr>
              <a:t>&gt;</a:t>
            </a:r>
          </a:p>
        </p:txBody>
      </p:sp>
      <p:sp>
        <p:nvSpPr>
          <p:cNvPr id="49" name="Text Box 13"/>
          <p:cNvSpPr txBox="1">
            <a:spLocks noChangeArrowheads="1"/>
          </p:cNvSpPr>
          <p:nvPr/>
        </p:nvSpPr>
        <p:spPr bwMode="auto">
          <a:xfrm>
            <a:off x="3128393" y="3539696"/>
            <a:ext cx="83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000" b="1" dirty="0">
                <a:solidFill>
                  <a:srgbClr val="FF3300"/>
                </a:solidFill>
                <a:latin typeface="Times New Roman" pitchFamily="18" charset="0"/>
              </a:rPr>
              <a:t>&lt;</a:t>
            </a:r>
          </a:p>
        </p:txBody>
      </p:sp>
      <p:sp>
        <p:nvSpPr>
          <p:cNvPr id="50" name="Text Box 14"/>
          <p:cNvSpPr txBox="1">
            <a:spLocks noChangeArrowheads="1"/>
          </p:cNvSpPr>
          <p:nvPr/>
        </p:nvSpPr>
        <p:spPr bwMode="auto">
          <a:xfrm>
            <a:off x="6438326" y="2723582"/>
            <a:ext cx="83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000" b="1" dirty="0">
                <a:solidFill>
                  <a:srgbClr val="FF3300"/>
                </a:solidFill>
                <a:latin typeface="Times New Roman" pitchFamily="18" charset="0"/>
              </a:rPr>
              <a:t>&gt;</a:t>
            </a:r>
          </a:p>
        </p:txBody>
      </p:sp>
      <p:sp>
        <p:nvSpPr>
          <p:cNvPr id="52" name="AutoShape 16"/>
          <p:cNvSpPr>
            <a:spLocks/>
          </p:cNvSpPr>
          <p:nvPr/>
        </p:nvSpPr>
        <p:spPr bwMode="auto">
          <a:xfrm rot="5400000">
            <a:off x="5885876" y="3784713"/>
            <a:ext cx="228600" cy="914400"/>
          </a:xfrm>
          <a:prstGeom prst="righ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altLang="en-US">
              <a:latin typeface="Times New Roman" pitchFamily="18" charset="0"/>
            </a:endParaRPr>
          </a:p>
        </p:txBody>
      </p:sp>
      <p:sp>
        <p:nvSpPr>
          <p:cNvPr id="53" name="Text Box 17"/>
          <p:cNvSpPr txBox="1">
            <a:spLocks noChangeArrowheads="1"/>
          </p:cNvSpPr>
          <p:nvPr/>
        </p:nvSpPr>
        <p:spPr bwMode="auto">
          <a:xfrm>
            <a:off x="5447726" y="4280013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</a:rPr>
              <a:t>909</a:t>
            </a:r>
          </a:p>
        </p:txBody>
      </p:sp>
      <p:sp>
        <p:nvSpPr>
          <p:cNvPr id="54" name="Text Box 18"/>
          <p:cNvSpPr txBox="1">
            <a:spLocks noChangeArrowheads="1"/>
          </p:cNvSpPr>
          <p:nvPr/>
        </p:nvSpPr>
        <p:spPr bwMode="auto">
          <a:xfrm>
            <a:off x="6423812" y="3539696"/>
            <a:ext cx="83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000" b="1" dirty="0">
                <a:solidFill>
                  <a:srgbClr val="FF3300"/>
                </a:solidFill>
                <a:latin typeface="Times New Roman" pitchFamily="18" charset="0"/>
              </a:rPr>
              <a:t>&lt;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76250" y="1981200"/>
            <a:ext cx="188384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000" b="1" u="sng" dirty="0"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0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2237933" y="1981200"/>
            <a:ext cx="50526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a)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685800" y="2547600"/>
            <a:ext cx="1066800" cy="1872000"/>
            <a:chOff x="609600" y="2442865"/>
            <a:chExt cx="1066800" cy="1872000"/>
          </a:xfrm>
          <a:noFill/>
        </p:grpSpPr>
        <p:grpSp>
          <p:nvGrpSpPr>
            <p:cNvPr id="55" name="Group 54"/>
            <p:cNvGrpSpPr/>
            <p:nvPr/>
          </p:nvGrpSpPr>
          <p:grpSpPr>
            <a:xfrm>
              <a:off x="609600" y="2442865"/>
              <a:ext cx="1066800" cy="1872000"/>
              <a:chOff x="135028" y="1046371"/>
              <a:chExt cx="1066800" cy="1872000"/>
            </a:xfrm>
            <a:grpFill/>
          </p:grpSpPr>
          <p:sp>
            <p:nvSpPr>
              <p:cNvPr id="56" name="TextBox 55"/>
              <p:cNvSpPr txBox="1"/>
              <p:nvPr/>
            </p:nvSpPr>
            <p:spPr>
              <a:xfrm rot="5400000">
                <a:off x="-494972" y="1676371"/>
                <a:ext cx="1872000" cy="612000"/>
              </a:xfrm>
              <a:prstGeom prst="rect">
                <a:avLst/>
              </a:prstGeom>
              <a:grpFill/>
            </p:spPr>
            <p:txBody>
              <a:bodyPr vert="vert" wrap="square" tIns="36000" bIns="36000" rtlCol="0">
                <a:spAutoFit/>
              </a:bodyPr>
              <a:lstStyle/>
              <a:p>
                <a:pPr algn="ctr"/>
                <a:r>
                  <a:rPr lang="en-US" sz="3600" dirty="0"/>
                  <a:t>=</a:t>
                </a:r>
              </a:p>
              <a:p>
                <a:pPr algn="ctr"/>
                <a:r>
                  <a:rPr lang="en-US" sz="3600" dirty="0"/>
                  <a:t>&gt;</a:t>
                </a:r>
              </a:p>
              <a:p>
                <a:pPr algn="ctr"/>
                <a:r>
                  <a:rPr lang="en-US" sz="3600" dirty="0"/>
                  <a:t>&lt;</a:t>
                </a:r>
              </a:p>
              <a:p>
                <a:pPr algn="ctr"/>
                <a:endParaRPr lang="vi-VN" sz="3600" dirty="0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744628" y="1651506"/>
                <a:ext cx="457200" cy="646331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latin typeface=".VnArial" pitchFamily="34" charset="0"/>
                    <a:cs typeface="Times New Roman" pitchFamily="18" charset="0"/>
                  </a:rPr>
                  <a:t>?</a:t>
                </a:r>
                <a:endParaRPr lang="vi-VN" sz="3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" name="Rectangle 1"/>
            <p:cNvSpPr/>
            <p:nvPr/>
          </p:nvSpPr>
          <p:spPr>
            <a:xfrm>
              <a:off x="609600" y="2514600"/>
              <a:ext cx="612000" cy="1719942"/>
            </a:xfrm>
            <a:prstGeom prst="rect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457200" y="635913"/>
            <a:ext cx="83058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457200" y="1167825"/>
            <a:ext cx="8305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 10 000</a:t>
            </a:r>
          </a:p>
        </p:txBody>
      </p:sp>
    </p:spTree>
    <p:extLst>
      <p:ext uri="{BB962C8B-B14F-4D97-AF65-F5344CB8AC3E}">
        <p14:creationId xmlns:p14="http://schemas.microsoft.com/office/powerpoint/2010/main" val="2004972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5" grpId="0"/>
      <p:bldP spid="46" grpId="0"/>
      <p:bldP spid="47" grpId="0"/>
      <p:bldP spid="48" grpId="0"/>
      <p:bldP spid="49" grpId="0"/>
      <p:bldP spid="50" grpId="0"/>
      <p:bldP spid="52" grpId="0" animBg="1"/>
      <p:bldP spid="53" grpId="0"/>
      <p:bldP spid="54" grpId="0"/>
      <p:bldP spid="58" grpId="0"/>
      <p:bldP spid="6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/>
          <p:cNvSpPr/>
          <p:nvPr/>
        </p:nvSpPr>
        <p:spPr>
          <a:xfrm>
            <a:off x="476250" y="1981200"/>
            <a:ext cx="188384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000" b="1" u="sng" dirty="0"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0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2237933" y="1981200"/>
            <a:ext cx="50526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a)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685800" y="2547600"/>
            <a:ext cx="1066800" cy="1872000"/>
            <a:chOff x="609600" y="2442865"/>
            <a:chExt cx="1066800" cy="1872000"/>
          </a:xfrm>
        </p:grpSpPr>
        <p:grpSp>
          <p:nvGrpSpPr>
            <p:cNvPr id="55" name="Group 54"/>
            <p:cNvGrpSpPr/>
            <p:nvPr/>
          </p:nvGrpSpPr>
          <p:grpSpPr>
            <a:xfrm>
              <a:off x="609600" y="2442865"/>
              <a:ext cx="1066800" cy="1872000"/>
              <a:chOff x="135028" y="1046371"/>
              <a:chExt cx="1066800" cy="1872000"/>
            </a:xfrm>
            <a:solidFill>
              <a:schemeClr val="bg1"/>
            </a:solidFill>
          </p:grpSpPr>
          <p:sp>
            <p:nvSpPr>
              <p:cNvPr id="56" name="TextBox 55"/>
              <p:cNvSpPr txBox="1"/>
              <p:nvPr/>
            </p:nvSpPr>
            <p:spPr>
              <a:xfrm rot="5400000">
                <a:off x="-494972" y="1676371"/>
                <a:ext cx="1872000" cy="612000"/>
              </a:xfrm>
              <a:prstGeom prst="rect">
                <a:avLst/>
              </a:prstGeom>
              <a:noFill/>
            </p:spPr>
            <p:txBody>
              <a:bodyPr vert="vert" wrap="square" tIns="36000" bIns="36000" rtlCol="0">
                <a:spAutoFit/>
              </a:bodyPr>
              <a:lstStyle/>
              <a:p>
                <a:pPr algn="ctr"/>
                <a:r>
                  <a:rPr lang="en-US" sz="3600" dirty="0"/>
                  <a:t>=</a:t>
                </a:r>
              </a:p>
              <a:p>
                <a:pPr algn="ctr"/>
                <a:r>
                  <a:rPr lang="en-US" sz="3600" dirty="0"/>
                  <a:t>&gt;</a:t>
                </a:r>
              </a:p>
              <a:p>
                <a:pPr algn="ctr"/>
                <a:r>
                  <a:rPr lang="en-US" sz="3600" dirty="0"/>
                  <a:t>&lt;</a:t>
                </a:r>
              </a:p>
              <a:p>
                <a:pPr algn="ctr"/>
                <a:endParaRPr lang="vi-VN" sz="3600" dirty="0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744628" y="1651506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latin typeface=".VnArial" pitchFamily="34" charset="0"/>
                    <a:cs typeface="Times New Roman" pitchFamily="18" charset="0"/>
                  </a:rPr>
                  <a:t>?</a:t>
                </a:r>
                <a:endParaRPr lang="vi-VN" sz="3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" name="Rectangle 1"/>
            <p:cNvSpPr/>
            <p:nvPr/>
          </p:nvSpPr>
          <p:spPr>
            <a:xfrm>
              <a:off x="609600" y="2514600"/>
              <a:ext cx="612000" cy="1719942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1828800" y="3797979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</a:rPr>
              <a:t>600 cm  …  6 m</a:t>
            </a: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2057400" y="2681287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</a:rPr>
              <a:t>1 km  …  985 m</a:t>
            </a:r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1752600" y="4999037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</a:rPr>
              <a:t>797 mm  …  1 m</a:t>
            </a: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5086350" y="3797979"/>
            <a:ext cx="3676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</a:rPr>
              <a:t>50 </a:t>
            </a:r>
            <a:r>
              <a:rPr lang="en-US" altLang="en-US" sz="2800" b="1" dirty="0" err="1">
                <a:latin typeface="Times New Roman" pitchFamily="18" charset="0"/>
              </a:rPr>
              <a:t>phút</a:t>
            </a:r>
            <a:r>
              <a:rPr lang="en-US" altLang="en-US" sz="2800" b="1" dirty="0">
                <a:latin typeface="Times New Roman" pitchFamily="18" charset="0"/>
              </a:rPr>
              <a:t>  …  1 </a:t>
            </a:r>
            <a:r>
              <a:rPr lang="en-US" altLang="en-US" sz="2800" b="1" dirty="0" err="1">
                <a:latin typeface="Times New Roman" pitchFamily="18" charset="0"/>
              </a:rPr>
              <a:t>giờ</a:t>
            </a:r>
            <a:endParaRPr lang="en-US" altLang="en-US" sz="2800" b="1" dirty="0">
              <a:latin typeface="Times New Roman" pitchFamily="18" charset="0"/>
            </a:endParaRPr>
          </a:p>
        </p:txBody>
      </p:sp>
      <p:sp>
        <p:nvSpPr>
          <p:cNvPr id="30" name="Text Box 8"/>
          <p:cNvSpPr txBox="1">
            <a:spLocks noChangeArrowheads="1"/>
          </p:cNvSpPr>
          <p:nvPr/>
        </p:nvSpPr>
        <p:spPr bwMode="auto">
          <a:xfrm>
            <a:off x="5086350" y="2681287"/>
            <a:ext cx="37528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</a:rPr>
              <a:t>60 </a:t>
            </a:r>
            <a:r>
              <a:rPr lang="en-US" altLang="en-US" sz="2800" b="1" dirty="0" err="1">
                <a:latin typeface="Times New Roman" pitchFamily="18" charset="0"/>
              </a:rPr>
              <a:t>phút</a:t>
            </a:r>
            <a:r>
              <a:rPr lang="en-US" altLang="en-US" sz="2800" b="1" dirty="0">
                <a:latin typeface="Times New Roman" pitchFamily="18" charset="0"/>
              </a:rPr>
              <a:t>  …  1 </a:t>
            </a:r>
            <a:r>
              <a:rPr lang="en-US" altLang="en-US" sz="2800" b="1" dirty="0" err="1">
                <a:latin typeface="Times New Roman" pitchFamily="18" charset="0"/>
              </a:rPr>
              <a:t>giờ</a:t>
            </a:r>
            <a:endParaRPr lang="en-US" altLang="en-US" sz="2800" b="1" dirty="0">
              <a:latin typeface="Times New Roman" pitchFamily="18" charset="0"/>
            </a:endParaRPr>
          </a:p>
        </p:txBody>
      </p:sp>
      <p:sp>
        <p:nvSpPr>
          <p:cNvPr id="31" name="Text Box 9"/>
          <p:cNvSpPr txBox="1">
            <a:spLocks noChangeArrowheads="1"/>
          </p:cNvSpPr>
          <p:nvPr/>
        </p:nvSpPr>
        <p:spPr bwMode="auto">
          <a:xfrm>
            <a:off x="5143500" y="4999037"/>
            <a:ext cx="34671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</a:rPr>
              <a:t>70 </a:t>
            </a:r>
            <a:r>
              <a:rPr lang="en-US" altLang="en-US" sz="2800" b="1" dirty="0" err="1">
                <a:latin typeface="Times New Roman" pitchFamily="18" charset="0"/>
              </a:rPr>
              <a:t>phút</a:t>
            </a:r>
            <a:r>
              <a:rPr lang="en-US" altLang="en-US" sz="2800" b="1" dirty="0">
                <a:latin typeface="Times New Roman" pitchFamily="18" charset="0"/>
              </a:rPr>
              <a:t>  …  1 </a:t>
            </a:r>
            <a:r>
              <a:rPr lang="en-US" altLang="en-US" sz="2800" b="1" dirty="0" err="1">
                <a:latin typeface="Times New Roman" pitchFamily="18" charset="0"/>
              </a:rPr>
              <a:t>giờ</a:t>
            </a:r>
            <a:endParaRPr lang="en-US" altLang="en-US" sz="2800" b="1" dirty="0">
              <a:latin typeface="Times New Roman" pitchFamily="18" charset="0"/>
            </a:endParaRP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3048000" y="2601457"/>
            <a:ext cx="83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000" b="1" dirty="0">
                <a:solidFill>
                  <a:srgbClr val="FF3300"/>
                </a:solidFill>
                <a:latin typeface="Times New Roman" pitchFamily="18" charset="0"/>
              </a:rPr>
              <a:t>&gt;</a:t>
            </a:r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3109686" y="3708084"/>
            <a:ext cx="83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000" b="1" dirty="0">
                <a:solidFill>
                  <a:srgbClr val="FF3300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3091542" y="4916400"/>
            <a:ext cx="83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000" b="1" dirty="0">
                <a:solidFill>
                  <a:srgbClr val="FF3300"/>
                </a:solidFill>
                <a:latin typeface="Times New Roman" pitchFamily="18" charset="0"/>
              </a:rPr>
              <a:t>&lt;</a:t>
            </a:r>
          </a:p>
        </p:txBody>
      </p:sp>
      <p:grpSp>
        <p:nvGrpSpPr>
          <p:cNvPr id="35" name="Group 17"/>
          <p:cNvGrpSpPr>
            <a:grpSpLocks/>
          </p:cNvGrpSpPr>
          <p:nvPr/>
        </p:nvGrpSpPr>
        <p:grpSpPr bwMode="auto">
          <a:xfrm>
            <a:off x="1828800" y="3063691"/>
            <a:ext cx="1524000" cy="652643"/>
            <a:chOff x="804" y="2689"/>
            <a:chExt cx="720" cy="464"/>
          </a:xfrm>
        </p:grpSpPr>
        <p:sp>
          <p:nvSpPr>
            <p:cNvPr id="36" name="AutoShape 18"/>
            <p:cNvSpPr>
              <a:spLocks/>
            </p:cNvSpPr>
            <p:nvPr/>
          </p:nvSpPr>
          <p:spPr bwMode="auto">
            <a:xfrm rot="5400000">
              <a:off x="1119" y="2511"/>
              <a:ext cx="144" cy="499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>
                <a:latin typeface="Times New Roman" pitchFamily="18" charset="0"/>
              </a:endParaRPr>
            </a:p>
          </p:txBody>
        </p:sp>
        <p:sp>
          <p:nvSpPr>
            <p:cNvPr id="37" name="Text Box 19"/>
            <p:cNvSpPr txBox="1">
              <a:spLocks noChangeArrowheads="1"/>
            </p:cNvSpPr>
            <p:nvPr/>
          </p:nvSpPr>
          <p:spPr bwMode="auto">
            <a:xfrm>
              <a:off x="804" y="2784"/>
              <a:ext cx="720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800" b="1" dirty="0">
                  <a:latin typeface="Times New Roman" pitchFamily="18" charset="0"/>
                </a:rPr>
                <a:t>  1000 m</a:t>
              </a:r>
            </a:p>
          </p:txBody>
        </p:sp>
      </p:grpSp>
      <p:sp>
        <p:nvSpPr>
          <p:cNvPr id="38" name="Text Box 20"/>
          <p:cNvSpPr txBox="1">
            <a:spLocks noChangeArrowheads="1"/>
          </p:cNvSpPr>
          <p:nvPr/>
        </p:nvSpPr>
        <p:spPr bwMode="auto">
          <a:xfrm>
            <a:off x="6720114" y="2586943"/>
            <a:ext cx="914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000" b="1" dirty="0">
                <a:solidFill>
                  <a:srgbClr val="FF3300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39" name="Text Box 21"/>
          <p:cNvSpPr txBox="1">
            <a:spLocks noChangeArrowheads="1"/>
          </p:cNvSpPr>
          <p:nvPr/>
        </p:nvSpPr>
        <p:spPr bwMode="auto">
          <a:xfrm>
            <a:off x="6720114" y="3697285"/>
            <a:ext cx="762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000" b="1" dirty="0">
                <a:solidFill>
                  <a:srgbClr val="FF3300"/>
                </a:solidFill>
                <a:latin typeface="Times New Roman" pitchFamily="18" charset="0"/>
              </a:rPr>
              <a:t>&lt;</a:t>
            </a:r>
          </a:p>
        </p:txBody>
      </p:sp>
      <p:sp>
        <p:nvSpPr>
          <p:cNvPr id="40" name="Text Box 22"/>
          <p:cNvSpPr txBox="1">
            <a:spLocks noChangeArrowheads="1"/>
          </p:cNvSpPr>
          <p:nvPr/>
        </p:nvSpPr>
        <p:spPr bwMode="auto">
          <a:xfrm>
            <a:off x="6858000" y="4891087"/>
            <a:ext cx="457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000" b="1" dirty="0">
                <a:solidFill>
                  <a:srgbClr val="FF3300"/>
                </a:solidFill>
                <a:latin typeface="Times New Roman" pitchFamily="18" charset="0"/>
              </a:rPr>
              <a:t>&gt;</a:t>
            </a:r>
          </a:p>
        </p:txBody>
      </p:sp>
      <p:grpSp>
        <p:nvGrpSpPr>
          <p:cNvPr id="41" name="Group 23"/>
          <p:cNvGrpSpPr>
            <a:grpSpLocks/>
          </p:cNvGrpSpPr>
          <p:nvPr/>
        </p:nvGrpSpPr>
        <p:grpSpPr bwMode="auto">
          <a:xfrm>
            <a:off x="1981200" y="4172629"/>
            <a:ext cx="1371600" cy="671513"/>
            <a:chOff x="804" y="2688"/>
            <a:chExt cx="720" cy="423"/>
          </a:xfrm>
        </p:grpSpPr>
        <p:sp>
          <p:nvSpPr>
            <p:cNvPr id="42" name="AutoShape 24"/>
            <p:cNvSpPr>
              <a:spLocks/>
            </p:cNvSpPr>
            <p:nvPr/>
          </p:nvSpPr>
          <p:spPr bwMode="auto">
            <a:xfrm rot="5400000">
              <a:off x="1080" y="2472"/>
              <a:ext cx="144" cy="576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>
                <a:latin typeface="Times New Roman" pitchFamily="18" charset="0"/>
              </a:endParaRPr>
            </a:p>
          </p:txBody>
        </p:sp>
        <p:sp>
          <p:nvSpPr>
            <p:cNvPr id="44" name="Text Box 25"/>
            <p:cNvSpPr txBox="1">
              <a:spLocks noChangeArrowheads="1"/>
            </p:cNvSpPr>
            <p:nvPr/>
          </p:nvSpPr>
          <p:spPr bwMode="auto">
            <a:xfrm>
              <a:off x="804" y="2784"/>
              <a:ext cx="72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6 m</a:t>
              </a:r>
            </a:p>
          </p:txBody>
        </p:sp>
      </p:grpSp>
      <p:grpSp>
        <p:nvGrpSpPr>
          <p:cNvPr id="51" name="Group 26"/>
          <p:cNvGrpSpPr>
            <a:grpSpLocks/>
          </p:cNvGrpSpPr>
          <p:nvPr/>
        </p:nvGrpSpPr>
        <p:grpSpPr bwMode="auto">
          <a:xfrm>
            <a:off x="3352800" y="5424487"/>
            <a:ext cx="1600200" cy="747713"/>
            <a:chOff x="862" y="2736"/>
            <a:chExt cx="720" cy="471"/>
          </a:xfrm>
        </p:grpSpPr>
        <p:sp>
          <p:nvSpPr>
            <p:cNvPr id="59" name="AutoShape 27"/>
            <p:cNvSpPr>
              <a:spLocks/>
            </p:cNvSpPr>
            <p:nvPr/>
          </p:nvSpPr>
          <p:spPr bwMode="auto">
            <a:xfrm rot="5400000">
              <a:off x="1139" y="2603"/>
              <a:ext cx="192" cy="458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>
                <a:latin typeface="Times New Roman" pitchFamily="18" charset="0"/>
              </a:endParaRPr>
            </a:p>
          </p:txBody>
        </p:sp>
        <p:sp>
          <p:nvSpPr>
            <p:cNvPr id="61" name="Text Box 28"/>
            <p:cNvSpPr txBox="1">
              <a:spLocks noChangeArrowheads="1"/>
            </p:cNvSpPr>
            <p:nvPr/>
          </p:nvSpPr>
          <p:spPr bwMode="auto">
            <a:xfrm>
              <a:off x="862" y="2880"/>
              <a:ext cx="72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800" b="1" dirty="0">
                  <a:latin typeface="Times New Roman" pitchFamily="18" charset="0"/>
                </a:rPr>
                <a:t>1000 mm</a:t>
              </a:r>
            </a:p>
          </p:txBody>
        </p:sp>
      </p:grpSp>
      <p:grpSp>
        <p:nvGrpSpPr>
          <p:cNvPr id="62" name="Group 29"/>
          <p:cNvGrpSpPr>
            <a:grpSpLocks/>
          </p:cNvGrpSpPr>
          <p:nvPr/>
        </p:nvGrpSpPr>
        <p:grpSpPr bwMode="auto">
          <a:xfrm>
            <a:off x="7239000" y="3062287"/>
            <a:ext cx="1371600" cy="671513"/>
            <a:chOff x="804" y="2688"/>
            <a:chExt cx="720" cy="423"/>
          </a:xfrm>
        </p:grpSpPr>
        <p:sp>
          <p:nvSpPr>
            <p:cNvPr id="63" name="AutoShape 30"/>
            <p:cNvSpPr>
              <a:spLocks/>
            </p:cNvSpPr>
            <p:nvPr/>
          </p:nvSpPr>
          <p:spPr bwMode="auto">
            <a:xfrm rot="5400000">
              <a:off x="1080" y="2472"/>
              <a:ext cx="144" cy="576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>
                <a:latin typeface="Times New Roman" pitchFamily="18" charset="0"/>
              </a:endParaRPr>
            </a:p>
          </p:txBody>
        </p:sp>
        <p:sp>
          <p:nvSpPr>
            <p:cNvPr id="64" name="Text Box 31"/>
            <p:cNvSpPr txBox="1">
              <a:spLocks noChangeArrowheads="1"/>
            </p:cNvSpPr>
            <p:nvPr/>
          </p:nvSpPr>
          <p:spPr bwMode="auto">
            <a:xfrm>
              <a:off x="804" y="2784"/>
              <a:ext cx="72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800" b="1" dirty="0">
                  <a:latin typeface="Times New Roman" pitchFamily="18" charset="0"/>
                </a:rPr>
                <a:t>60 </a:t>
              </a:r>
              <a:r>
                <a:rPr lang="en-US" altLang="en-US" sz="2800" b="1" dirty="0" err="1">
                  <a:latin typeface="Times New Roman" pitchFamily="18" charset="0"/>
                </a:rPr>
                <a:t>phút</a:t>
              </a:r>
              <a:endParaRPr lang="en-US" altLang="en-US" sz="2800" b="1" dirty="0">
                <a:latin typeface="Times New Roman" pitchFamily="18" charset="0"/>
              </a:endParaRPr>
            </a:p>
          </p:txBody>
        </p:sp>
      </p:grpSp>
      <p:grpSp>
        <p:nvGrpSpPr>
          <p:cNvPr id="65" name="Group 32"/>
          <p:cNvGrpSpPr>
            <a:grpSpLocks/>
          </p:cNvGrpSpPr>
          <p:nvPr/>
        </p:nvGrpSpPr>
        <p:grpSpPr bwMode="auto">
          <a:xfrm>
            <a:off x="7239000" y="4325029"/>
            <a:ext cx="1600200" cy="654050"/>
            <a:chOff x="804" y="2688"/>
            <a:chExt cx="720" cy="465"/>
          </a:xfrm>
        </p:grpSpPr>
        <p:sp>
          <p:nvSpPr>
            <p:cNvPr id="66" name="AutoShape 33"/>
            <p:cNvSpPr>
              <a:spLocks/>
            </p:cNvSpPr>
            <p:nvPr/>
          </p:nvSpPr>
          <p:spPr bwMode="auto">
            <a:xfrm rot="5400000">
              <a:off x="1080" y="2472"/>
              <a:ext cx="144" cy="576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>
                <a:latin typeface="Times New Roman" pitchFamily="18" charset="0"/>
              </a:endParaRPr>
            </a:p>
          </p:txBody>
        </p:sp>
        <p:sp>
          <p:nvSpPr>
            <p:cNvPr id="67" name="Text Box 34"/>
            <p:cNvSpPr txBox="1">
              <a:spLocks noChangeArrowheads="1"/>
            </p:cNvSpPr>
            <p:nvPr/>
          </p:nvSpPr>
          <p:spPr bwMode="auto">
            <a:xfrm>
              <a:off x="804" y="2784"/>
              <a:ext cx="720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800" b="1" dirty="0">
                  <a:latin typeface="Times New Roman" pitchFamily="18" charset="0"/>
                </a:rPr>
                <a:t>60 </a:t>
              </a:r>
              <a:r>
                <a:rPr lang="en-US" altLang="en-US" sz="2800" b="1" dirty="0" err="1">
                  <a:latin typeface="Times New Roman" pitchFamily="18" charset="0"/>
                </a:rPr>
                <a:t>phút</a:t>
              </a:r>
              <a:endParaRPr lang="en-US" altLang="en-US" sz="2800" b="1" dirty="0">
                <a:latin typeface="Times New Roman" pitchFamily="18" charset="0"/>
              </a:endParaRPr>
            </a:p>
          </p:txBody>
        </p:sp>
      </p:grpSp>
      <p:grpSp>
        <p:nvGrpSpPr>
          <p:cNvPr id="68" name="Group 35"/>
          <p:cNvGrpSpPr>
            <a:grpSpLocks/>
          </p:cNvGrpSpPr>
          <p:nvPr/>
        </p:nvGrpSpPr>
        <p:grpSpPr bwMode="auto">
          <a:xfrm>
            <a:off x="7239000" y="5424487"/>
            <a:ext cx="1447800" cy="688975"/>
            <a:chOff x="804" y="2688"/>
            <a:chExt cx="720" cy="390"/>
          </a:xfrm>
        </p:grpSpPr>
        <p:sp>
          <p:nvSpPr>
            <p:cNvPr id="69" name="AutoShape 36"/>
            <p:cNvSpPr>
              <a:spLocks/>
            </p:cNvSpPr>
            <p:nvPr/>
          </p:nvSpPr>
          <p:spPr bwMode="auto">
            <a:xfrm rot="5400000">
              <a:off x="1080" y="2472"/>
              <a:ext cx="144" cy="576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>
                <a:latin typeface="Times New Roman" pitchFamily="18" charset="0"/>
              </a:endParaRPr>
            </a:p>
          </p:txBody>
        </p:sp>
        <p:sp>
          <p:nvSpPr>
            <p:cNvPr id="70" name="Text Box 37"/>
            <p:cNvSpPr txBox="1">
              <a:spLocks noChangeArrowheads="1"/>
            </p:cNvSpPr>
            <p:nvPr/>
          </p:nvSpPr>
          <p:spPr bwMode="auto">
            <a:xfrm>
              <a:off x="804" y="2784"/>
              <a:ext cx="720" cy="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800" b="1" dirty="0">
                  <a:latin typeface="Times New Roman" pitchFamily="18" charset="0"/>
                </a:rPr>
                <a:t>60 </a:t>
              </a:r>
              <a:r>
                <a:rPr lang="en-US" altLang="en-US" sz="2800" b="1" dirty="0" err="1">
                  <a:latin typeface="Times New Roman" pitchFamily="18" charset="0"/>
                </a:rPr>
                <a:t>phút</a:t>
              </a:r>
              <a:endParaRPr lang="en-US" altLang="en-US" sz="2800" b="1" dirty="0">
                <a:latin typeface="Times New Roman" pitchFamily="18" charset="0"/>
              </a:endParaRPr>
            </a:p>
          </p:txBody>
        </p:sp>
      </p:grpSp>
      <p:sp>
        <p:nvSpPr>
          <p:cNvPr id="72" name="Rectangle 71"/>
          <p:cNvSpPr/>
          <p:nvPr/>
        </p:nvSpPr>
        <p:spPr>
          <a:xfrm>
            <a:off x="5569894" y="1981200"/>
            <a:ext cx="52610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b)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Rectangle 74"/>
          <p:cNvSpPr>
            <a:spLocks noChangeArrowheads="1"/>
          </p:cNvSpPr>
          <p:nvPr/>
        </p:nvSpPr>
        <p:spPr bwMode="auto">
          <a:xfrm>
            <a:off x="457200" y="635913"/>
            <a:ext cx="83058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Rectangle 75"/>
          <p:cNvSpPr>
            <a:spLocks noChangeArrowheads="1"/>
          </p:cNvSpPr>
          <p:nvPr/>
        </p:nvSpPr>
        <p:spPr bwMode="auto">
          <a:xfrm>
            <a:off x="457200" y="1167825"/>
            <a:ext cx="8305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 10 000</a:t>
            </a:r>
          </a:p>
        </p:txBody>
      </p:sp>
    </p:spTree>
    <p:extLst>
      <p:ext uri="{BB962C8B-B14F-4D97-AF65-F5344CB8AC3E}">
        <p14:creationId xmlns:p14="http://schemas.microsoft.com/office/powerpoint/2010/main" val="150894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60" grpId="0"/>
      <p:bldP spid="23" grpId="0"/>
      <p:bldP spid="24" grpId="0"/>
      <p:bldP spid="26" grpId="0"/>
      <p:bldP spid="29" grpId="0"/>
      <p:bldP spid="30" grpId="0"/>
      <p:bldP spid="31" grpId="0"/>
      <p:bldP spid="32" grpId="0"/>
      <p:bldP spid="33" grpId="0"/>
      <p:bldP spid="34" grpId="0"/>
      <p:bldP spid="38" grpId="0"/>
      <p:bldP spid="39" grpId="0"/>
      <p:bldP spid="40" grpId="0"/>
      <p:bldP spid="7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6" name="Google Shape;1186;p32">
            <a:extLst>
              <a:ext uri="{FF2B5EF4-FFF2-40B4-BE49-F238E27FC236}">
                <a16:creationId xmlns="" xmlns:a16="http://schemas.microsoft.com/office/drawing/2014/main" id="{873501C2-EF28-49CE-A2F9-4CBDB9D4C1FB}"/>
              </a:ext>
            </a:extLst>
          </p:cNvPr>
          <p:cNvGrpSpPr/>
          <p:nvPr/>
        </p:nvGrpSpPr>
        <p:grpSpPr>
          <a:xfrm>
            <a:off x="7665621" y="4611170"/>
            <a:ext cx="1347905" cy="2164730"/>
            <a:chOff x="4269855" y="1157309"/>
            <a:chExt cx="2961514" cy="3536647"/>
          </a:xfrm>
        </p:grpSpPr>
        <p:sp>
          <p:nvSpPr>
            <p:cNvPr id="393" name="Google Shape;1187;p32">
              <a:extLst>
                <a:ext uri="{FF2B5EF4-FFF2-40B4-BE49-F238E27FC236}">
                  <a16:creationId xmlns="" xmlns:a16="http://schemas.microsoft.com/office/drawing/2014/main" id="{4156301E-EBC6-4123-9E4C-EE02C2009369}"/>
                </a:ext>
              </a:extLst>
            </p:cNvPr>
            <p:cNvSpPr/>
            <p:nvPr/>
          </p:nvSpPr>
          <p:spPr>
            <a:xfrm>
              <a:off x="5292544" y="4457231"/>
              <a:ext cx="1938825" cy="236725"/>
            </a:xfrm>
            <a:custGeom>
              <a:avLst/>
              <a:gdLst/>
              <a:ahLst/>
              <a:cxnLst/>
              <a:rect l="l" t="t" r="r" b="b"/>
              <a:pathLst>
                <a:path w="11991" h="1464" extrusionOk="0">
                  <a:moveTo>
                    <a:pt x="5996" y="1"/>
                  </a:moveTo>
                  <a:cubicBezTo>
                    <a:pt x="2686" y="1"/>
                    <a:pt x="1" y="331"/>
                    <a:pt x="1" y="732"/>
                  </a:cubicBezTo>
                  <a:cubicBezTo>
                    <a:pt x="1" y="1143"/>
                    <a:pt x="2686" y="1464"/>
                    <a:pt x="5996" y="1464"/>
                  </a:cubicBezTo>
                  <a:cubicBezTo>
                    <a:pt x="9305" y="1464"/>
                    <a:pt x="11991" y="1143"/>
                    <a:pt x="11991" y="732"/>
                  </a:cubicBezTo>
                  <a:cubicBezTo>
                    <a:pt x="11991" y="331"/>
                    <a:pt x="9305" y="1"/>
                    <a:pt x="5996" y="1"/>
                  </a:cubicBezTo>
                  <a:close/>
                </a:path>
              </a:pathLst>
            </a:custGeom>
            <a:solidFill>
              <a:srgbClr val="7F3DEC">
                <a:alpha val="165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1188;p32">
              <a:extLst>
                <a:ext uri="{FF2B5EF4-FFF2-40B4-BE49-F238E27FC236}">
                  <a16:creationId xmlns="" xmlns:a16="http://schemas.microsoft.com/office/drawing/2014/main" id="{C7D5AF27-2253-4168-9337-7C27FD2022C7}"/>
                </a:ext>
              </a:extLst>
            </p:cNvPr>
            <p:cNvSpPr/>
            <p:nvPr/>
          </p:nvSpPr>
          <p:spPr>
            <a:xfrm>
              <a:off x="5306935" y="1236217"/>
              <a:ext cx="187722" cy="235270"/>
            </a:xfrm>
            <a:custGeom>
              <a:avLst/>
              <a:gdLst/>
              <a:ahLst/>
              <a:cxnLst/>
              <a:rect l="l" t="t" r="r" b="b"/>
              <a:pathLst>
                <a:path w="1161" h="1455" extrusionOk="0">
                  <a:moveTo>
                    <a:pt x="795" y="0"/>
                  </a:moveTo>
                  <a:lnTo>
                    <a:pt x="509" y="518"/>
                  </a:lnTo>
                  <a:lnTo>
                    <a:pt x="349" y="785"/>
                  </a:lnTo>
                  <a:lnTo>
                    <a:pt x="1" y="1401"/>
                  </a:lnTo>
                  <a:lnTo>
                    <a:pt x="447" y="1454"/>
                  </a:lnTo>
                  <a:lnTo>
                    <a:pt x="715" y="973"/>
                  </a:lnTo>
                  <a:lnTo>
                    <a:pt x="884" y="660"/>
                  </a:lnTo>
                  <a:lnTo>
                    <a:pt x="1161" y="152"/>
                  </a:lnTo>
                  <a:lnTo>
                    <a:pt x="79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1189;p32">
              <a:extLst>
                <a:ext uri="{FF2B5EF4-FFF2-40B4-BE49-F238E27FC236}">
                  <a16:creationId xmlns="" xmlns:a16="http://schemas.microsoft.com/office/drawing/2014/main" id="{23D8B61A-31F4-4D84-A585-D03B4B8ED4DF}"/>
                </a:ext>
              </a:extLst>
            </p:cNvPr>
            <p:cNvSpPr/>
            <p:nvPr/>
          </p:nvSpPr>
          <p:spPr>
            <a:xfrm>
              <a:off x="4724204" y="1237672"/>
              <a:ext cx="207933" cy="227993"/>
            </a:xfrm>
            <a:custGeom>
              <a:avLst/>
              <a:gdLst/>
              <a:ahLst/>
              <a:cxnLst/>
              <a:rect l="l" t="t" r="r" b="b"/>
              <a:pathLst>
                <a:path w="1286" h="1410" extrusionOk="0">
                  <a:moveTo>
                    <a:pt x="349" y="0"/>
                  </a:moveTo>
                  <a:lnTo>
                    <a:pt x="1" y="187"/>
                  </a:lnTo>
                  <a:lnTo>
                    <a:pt x="331" y="669"/>
                  </a:lnTo>
                  <a:lnTo>
                    <a:pt x="500" y="901"/>
                  </a:lnTo>
                  <a:lnTo>
                    <a:pt x="848" y="1410"/>
                  </a:lnTo>
                  <a:lnTo>
                    <a:pt x="1285" y="1312"/>
                  </a:lnTo>
                  <a:lnTo>
                    <a:pt x="822" y="669"/>
                  </a:lnTo>
                  <a:lnTo>
                    <a:pt x="670" y="446"/>
                  </a:lnTo>
                  <a:lnTo>
                    <a:pt x="34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1190;p32">
              <a:extLst>
                <a:ext uri="{FF2B5EF4-FFF2-40B4-BE49-F238E27FC236}">
                  <a16:creationId xmlns="" xmlns:a16="http://schemas.microsoft.com/office/drawing/2014/main" id="{18FD6019-0CDF-4B43-A852-DB9AA0D527EE}"/>
                </a:ext>
              </a:extLst>
            </p:cNvPr>
            <p:cNvSpPr/>
            <p:nvPr/>
          </p:nvSpPr>
          <p:spPr>
            <a:xfrm>
              <a:off x="4724204" y="1237672"/>
              <a:ext cx="108332" cy="108337"/>
            </a:xfrm>
            <a:custGeom>
              <a:avLst/>
              <a:gdLst/>
              <a:ahLst/>
              <a:cxnLst/>
              <a:rect l="l" t="t" r="r" b="b"/>
              <a:pathLst>
                <a:path w="670" h="670" extrusionOk="0">
                  <a:moveTo>
                    <a:pt x="349" y="0"/>
                  </a:moveTo>
                  <a:lnTo>
                    <a:pt x="1" y="187"/>
                  </a:lnTo>
                  <a:lnTo>
                    <a:pt x="331" y="669"/>
                  </a:lnTo>
                  <a:cubicBezTo>
                    <a:pt x="438" y="607"/>
                    <a:pt x="554" y="526"/>
                    <a:pt x="670" y="446"/>
                  </a:cubicBezTo>
                  <a:lnTo>
                    <a:pt x="349" y="0"/>
                  </a:lnTo>
                  <a:close/>
                </a:path>
              </a:pathLst>
            </a:custGeom>
            <a:solidFill>
              <a:srgbClr val="78433F">
                <a:alpha val="120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1191;p32">
              <a:extLst>
                <a:ext uri="{FF2B5EF4-FFF2-40B4-BE49-F238E27FC236}">
                  <a16:creationId xmlns="" xmlns:a16="http://schemas.microsoft.com/office/drawing/2014/main" id="{9ABC6B4E-7F34-49F5-BCC7-1C0E4ADA6F5D}"/>
                </a:ext>
              </a:extLst>
            </p:cNvPr>
            <p:cNvSpPr/>
            <p:nvPr/>
          </p:nvSpPr>
          <p:spPr>
            <a:xfrm>
              <a:off x="5389235" y="1236217"/>
              <a:ext cx="105422" cy="106882"/>
            </a:xfrm>
            <a:custGeom>
              <a:avLst/>
              <a:gdLst/>
              <a:ahLst/>
              <a:cxnLst/>
              <a:rect l="l" t="t" r="r" b="b"/>
              <a:pathLst>
                <a:path w="652" h="661" extrusionOk="0">
                  <a:moveTo>
                    <a:pt x="286" y="0"/>
                  </a:moveTo>
                  <a:lnTo>
                    <a:pt x="0" y="518"/>
                  </a:lnTo>
                  <a:cubicBezTo>
                    <a:pt x="90" y="571"/>
                    <a:pt x="215" y="625"/>
                    <a:pt x="375" y="660"/>
                  </a:cubicBezTo>
                  <a:lnTo>
                    <a:pt x="652" y="152"/>
                  </a:lnTo>
                  <a:lnTo>
                    <a:pt x="286" y="0"/>
                  </a:lnTo>
                  <a:close/>
                </a:path>
              </a:pathLst>
            </a:custGeom>
            <a:solidFill>
              <a:srgbClr val="78433F">
                <a:alpha val="120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1192;p32">
              <a:extLst>
                <a:ext uri="{FF2B5EF4-FFF2-40B4-BE49-F238E27FC236}">
                  <a16:creationId xmlns="" xmlns:a16="http://schemas.microsoft.com/office/drawing/2014/main" id="{17EE8A79-5C41-403B-B1AC-3965DED873D3}"/>
                </a:ext>
              </a:extLst>
            </p:cNvPr>
            <p:cNvSpPr/>
            <p:nvPr/>
          </p:nvSpPr>
          <p:spPr>
            <a:xfrm>
              <a:off x="4805049" y="1345848"/>
              <a:ext cx="127088" cy="119818"/>
            </a:xfrm>
            <a:custGeom>
              <a:avLst/>
              <a:gdLst/>
              <a:ahLst/>
              <a:cxnLst/>
              <a:rect l="l" t="t" r="r" b="b"/>
              <a:pathLst>
                <a:path w="786" h="741" extrusionOk="0">
                  <a:moveTo>
                    <a:pt x="322" y="0"/>
                  </a:moveTo>
                  <a:cubicBezTo>
                    <a:pt x="188" y="80"/>
                    <a:pt x="81" y="170"/>
                    <a:pt x="0" y="232"/>
                  </a:cubicBezTo>
                  <a:lnTo>
                    <a:pt x="348" y="741"/>
                  </a:lnTo>
                  <a:lnTo>
                    <a:pt x="785" y="643"/>
                  </a:lnTo>
                  <a:lnTo>
                    <a:pt x="322" y="0"/>
                  </a:lnTo>
                  <a:close/>
                </a:path>
              </a:pathLst>
            </a:custGeom>
            <a:solidFill>
              <a:srgbClr val="78433F">
                <a:alpha val="120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1193;p32">
              <a:extLst>
                <a:ext uri="{FF2B5EF4-FFF2-40B4-BE49-F238E27FC236}">
                  <a16:creationId xmlns="" xmlns:a16="http://schemas.microsoft.com/office/drawing/2014/main" id="{F678EBC1-96FB-4C32-8216-2F1EB33C7D07}"/>
                </a:ext>
              </a:extLst>
            </p:cNvPr>
            <p:cNvSpPr/>
            <p:nvPr/>
          </p:nvSpPr>
          <p:spPr>
            <a:xfrm>
              <a:off x="5306935" y="1363150"/>
              <a:ext cx="115608" cy="108337"/>
            </a:xfrm>
            <a:custGeom>
              <a:avLst/>
              <a:gdLst/>
              <a:ahLst/>
              <a:cxnLst/>
              <a:rect l="l" t="t" r="r" b="b"/>
              <a:pathLst>
                <a:path w="715" h="670" extrusionOk="0">
                  <a:moveTo>
                    <a:pt x="349" y="0"/>
                  </a:moveTo>
                  <a:lnTo>
                    <a:pt x="1" y="616"/>
                  </a:lnTo>
                  <a:lnTo>
                    <a:pt x="447" y="669"/>
                  </a:lnTo>
                  <a:lnTo>
                    <a:pt x="715" y="188"/>
                  </a:lnTo>
                  <a:cubicBezTo>
                    <a:pt x="590" y="116"/>
                    <a:pt x="474" y="54"/>
                    <a:pt x="349" y="0"/>
                  </a:cubicBezTo>
                  <a:close/>
                </a:path>
              </a:pathLst>
            </a:custGeom>
            <a:solidFill>
              <a:srgbClr val="78433F">
                <a:alpha val="120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1194;p32">
              <a:extLst>
                <a:ext uri="{FF2B5EF4-FFF2-40B4-BE49-F238E27FC236}">
                  <a16:creationId xmlns="" xmlns:a16="http://schemas.microsoft.com/office/drawing/2014/main" id="{A90F24CE-0C69-4EE0-A7C0-7F8353E06A2F}"/>
                </a:ext>
              </a:extLst>
            </p:cNvPr>
            <p:cNvSpPr/>
            <p:nvPr/>
          </p:nvSpPr>
          <p:spPr>
            <a:xfrm>
              <a:off x="4621854" y="1158764"/>
              <a:ext cx="243990" cy="157493"/>
            </a:xfrm>
            <a:custGeom>
              <a:avLst/>
              <a:gdLst/>
              <a:ahLst/>
              <a:cxnLst/>
              <a:rect l="l" t="t" r="r" b="b"/>
              <a:pathLst>
                <a:path w="1509" h="974" extrusionOk="0">
                  <a:moveTo>
                    <a:pt x="993" y="0"/>
                  </a:moveTo>
                  <a:cubicBezTo>
                    <a:pt x="867" y="0"/>
                    <a:pt x="727" y="28"/>
                    <a:pt x="589" y="87"/>
                  </a:cubicBezTo>
                  <a:cubicBezTo>
                    <a:pt x="223" y="238"/>
                    <a:pt x="0" y="542"/>
                    <a:pt x="99" y="765"/>
                  </a:cubicBezTo>
                  <a:cubicBezTo>
                    <a:pt x="153" y="901"/>
                    <a:pt x="313" y="973"/>
                    <a:pt x="513" y="973"/>
                  </a:cubicBezTo>
                  <a:cubicBezTo>
                    <a:pt x="641" y="973"/>
                    <a:pt x="785" y="943"/>
                    <a:pt x="928" y="881"/>
                  </a:cubicBezTo>
                  <a:cubicBezTo>
                    <a:pt x="1285" y="729"/>
                    <a:pt x="1508" y="426"/>
                    <a:pt x="1410" y="203"/>
                  </a:cubicBezTo>
                  <a:cubicBezTo>
                    <a:pt x="1355" y="71"/>
                    <a:pt x="1193" y="0"/>
                    <a:pt x="9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1195;p32">
              <a:extLst>
                <a:ext uri="{FF2B5EF4-FFF2-40B4-BE49-F238E27FC236}">
                  <a16:creationId xmlns="" xmlns:a16="http://schemas.microsoft.com/office/drawing/2014/main" id="{D02266AE-32A8-4E42-B91C-71EA26795E6D}"/>
                </a:ext>
              </a:extLst>
            </p:cNvPr>
            <p:cNvSpPr/>
            <p:nvPr/>
          </p:nvSpPr>
          <p:spPr>
            <a:xfrm>
              <a:off x="5350268" y="1157309"/>
              <a:ext cx="243990" cy="150379"/>
            </a:xfrm>
            <a:custGeom>
              <a:avLst/>
              <a:gdLst/>
              <a:ahLst/>
              <a:cxnLst/>
              <a:rect l="l" t="t" r="r" b="b"/>
              <a:pathLst>
                <a:path w="1509" h="930" extrusionOk="0">
                  <a:moveTo>
                    <a:pt x="561" y="0"/>
                  </a:moveTo>
                  <a:cubicBezTo>
                    <a:pt x="318" y="0"/>
                    <a:pt x="122" y="93"/>
                    <a:pt x="72" y="256"/>
                  </a:cubicBezTo>
                  <a:cubicBezTo>
                    <a:pt x="1" y="479"/>
                    <a:pt x="250" y="756"/>
                    <a:pt x="625" y="881"/>
                  </a:cubicBezTo>
                  <a:cubicBezTo>
                    <a:pt x="733" y="914"/>
                    <a:pt x="840" y="930"/>
                    <a:pt x="940" y="930"/>
                  </a:cubicBezTo>
                  <a:cubicBezTo>
                    <a:pt x="1186" y="930"/>
                    <a:pt x="1386" y="834"/>
                    <a:pt x="1437" y="676"/>
                  </a:cubicBezTo>
                  <a:cubicBezTo>
                    <a:pt x="1508" y="444"/>
                    <a:pt x="1258" y="167"/>
                    <a:pt x="884" y="51"/>
                  </a:cubicBezTo>
                  <a:cubicBezTo>
                    <a:pt x="773" y="17"/>
                    <a:pt x="663" y="0"/>
                    <a:pt x="5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1196;p32">
              <a:extLst>
                <a:ext uri="{FF2B5EF4-FFF2-40B4-BE49-F238E27FC236}">
                  <a16:creationId xmlns="" xmlns:a16="http://schemas.microsoft.com/office/drawing/2014/main" id="{3F65F152-4CDD-4AC4-A186-482924FA6797}"/>
                </a:ext>
              </a:extLst>
            </p:cNvPr>
            <p:cNvSpPr/>
            <p:nvPr/>
          </p:nvSpPr>
          <p:spPr>
            <a:xfrm>
              <a:off x="4287156" y="1301866"/>
              <a:ext cx="460331" cy="368670"/>
            </a:xfrm>
            <a:custGeom>
              <a:avLst/>
              <a:gdLst/>
              <a:ahLst/>
              <a:cxnLst/>
              <a:rect l="l" t="t" r="r" b="b"/>
              <a:pathLst>
                <a:path w="2847" h="2280" extrusionOk="0">
                  <a:moveTo>
                    <a:pt x="1299" y="0"/>
                  </a:moveTo>
                  <a:cubicBezTo>
                    <a:pt x="1103" y="0"/>
                    <a:pt x="900" y="84"/>
                    <a:pt x="697" y="290"/>
                  </a:cubicBezTo>
                  <a:cubicBezTo>
                    <a:pt x="1" y="1013"/>
                    <a:pt x="759" y="1637"/>
                    <a:pt x="1366" y="1994"/>
                  </a:cubicBezTo>
                  <a:cubicBezTo>
                    <a:pt x="1687" y="2172"/>
                    <a:pt x="1963" y="2279"/>
                    <a:pt x="1963" y="2279"/>
                  </a:cubicBezTo>
                  <a:lnTo>
                    <a:pt x="2258" y="2039"/>
                  </a:lnTo>
                  <a:lnTo>
                    <a:pt x="2668" y="1682"/>
                  </a:lnTo>
                  <a:lnTo>
                    <a:pt x="2847" y="1530"/>
                  </a:lnTo>
                  <a:cubicBezTo>
                    <a:pt x="2847" y="1530"/>
                    <a:pt x="2677" y="1173"/>
                    <a:pt x="2409" y="799"/>
                  </a:cubicBezTo>
                  <a:cubicBezTo>
                    <a:pt x="2127" y="406"/>
                    <a:pt x="1731" y="0"/>
                    <a:pt x="129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1197;p32">
              <a:extLst>
                <a:ext uri="{FF2B5EF4-FFF2-40B4-BE49-F238E27FC236}">
                  <a16:creationId xmlns="" xmlns:a16="http://schemas.microsoft.com/office/drawing/2014/main" id="{D1C04C30-D9EF-415F-BC28-6791C86E751A}"/>
                </a:ext>
              </a:extLst>
            </p:cNvPr>
            <p:cNvSpPr/>
            <p:nvPr/>
          </p:nvSpPr>
          <p:spPr>
            <a:xfrm>
              <a:off x="4425724" y="1407455"/>
              <a:ext cx="292982" cy="224113"/>
            </a:xfrm>
            <a:custGeom>
              <a:avLst/>
              <a:gdLst/>
              <a:ahLst/>
              <a:cxnLst/>
              <a:rect l="l" t="t" r="r" b="b"/>
              <a:pathLst>
                <a:path w="1812" h="1386" extrusionOk="0">
                  <a:moveTo>
                    <a:pt x="529" y="1"/>
                  </a:moveTo>
                  <a:cubicBezTo>
                    <a:pt x="438" y="1"/>
                    <a:pt x="352" y="31"/>
                    <a:pt x="277" y="101"/>
                  </a:cubicBezTo>
                  <a:cubicBezTo>
                    <a:pt x="0" y="351"/>
                    <a:pt x="330" y="699"/>
                    <a:pt x="732" y="984"/>
                  </a:cubicBezTo>
                  <a:cubicBezTo>
                    <a:pt x="964" y="1145"/>
                    <a:pt x="1222" y="1287"/>
                    <a:pt x="1401" y="1386"/>
                  </a:cubicBezTo>
                  <a:lnTo>
                    <a:pt x="1811" y="1029"/>
                  </a:lnTo>
                  <a:cubicBezTo>
                    <a:pt x="1695" y="877"/>
                    <a:pt x="1490" y="618"/>
                    <a:pt x="1249" y="395"/>
                  </a:cubicBezTo>
                  <a:cubicBezTo>
                    <a:pt x="1015" y="180"/>
                    <a:pt x="754" y="1"/>
                    <a:pt x="5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1198;p32">
              <a:extLst>
                <a:ext uri="{FF2B5EF4-FFF2-40B4-BE49-F238E27FC236}">
                  <a16:creationId xmlns="" xmlns:a16="http://schemas.microsoft.com/office/drawing/2014/main" id="{5574B165-94FD-4D07-8B17-5ED863CF91EA}"/>
                </a:ext>
              </a:extLst>
            </p:cNvPr>
            <p:cNvSpPr/>
            <p:nvPr/>
          </p:nvSpPr>
          <p:spPr>
            <a:xfrm>
              <a:off x="4507863" y="1430901"/>
              <a:ext cx="239625" cy="239636"/>
            </a:xfrm>
            <a:custGeom>
              <a:avLst/>
              <a:gdLst/>
              <a:ahLst/>
              <a:cxnLst/>
              <a:rect l="l" t="t" r="r" b="b"/>
              <a:pathLst>
                <a:path w="1482" h="1482" extrusionOk="0">
                  <a:moveTo>
                    <a:pt x="1044" y="1"/>
                  </a:moveTo>
                  <a:cubicBezTo>
                    <a:pt x="937" y="81"/>
                    <a:pt x="830" y="161"/>
                    <a:pt x="741" y="250"/>
                  </a:cubicBezTo>
                  <a:cubicBezTo>
                    <a:pt x="527" y="438"/>
                    <a:pt x="357" y="652"/>
                    <a:pt x="224" y="839"/>
                  </a:cubicBezTo>
                  <a:cubicBezTo>
                    <a:pt x="134" y="964"/>
                    <a:pt x="63" y="1089"/>
                    <a:pt x="1" y="1196"/>
                  </a:cubicBezTo>
                  <a:cubicBezTo>
                    <a:pt x="322" y="1374"/>
                    <a:pt x="598" y="1481"/>
                    <a:pt x="598" y="1481"/>
                  </a:cubicBezTo>
                  <a:lnTo>
                    <a:pt x="893" y="1241"/>
                  </a:lnTo>
                  <a:lnTo>
                    <a:pt x="1303" y="884"/>
                  </a:lnTo>
                  <a:lnTo>
                    <a:pt x="1482" y="732"/>
                  </a:lnTo>
                  <a:cubicBezTo>
                    <a:pt x="1482" y="732"/>
                    <a:pt x="1312" y="375"/>
                    <a:pt x="1044" y="1"/>
                  </a:cubicBezTo>
                  <a:close/>
                </a:path>
              </a:pathLst>
            </a:custGeom>
            <a:solidFill>
              <a:srgbClr val="78433F">
                <a:alpha val="120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1199;p32">
              <a:extLst>
                <a:ext uri="{FF2B5EF4-FFF2-40B4-BE49-F238E27FC236}">
                  <a16:creationId xmlns="" xmlns:a16="http://schemas.microsoft.com/office/drawing/2014/main" id="{12278EEF-60BB-477B-BCD3-E039448217BD}"/>
                </a:ext>
              </a:extLst>
            </p:cNvPr>
            <p:cNvSpPr/>
            <p:nvPr/>
          </p:nvSpPr>
          <p:spPr>
            <a:xfrm>
              <a:off x="5471373" y="1301866"/>
              <a:ext cx="461787" cy="368670"/>
            </a:xfrm>
            <a:custGeom>
              <a:avLst/>
              <a:gdLst/>
              <a:ahLst/>
              <a:cxnLst/>
              <a:rect l="l" t="t" r="r" b="b"/>
              <a:pathLst>
                <a:path w="2856" h="2280" extrusionOk="0">
                  <a:moveTo>
                    <a:pt x="1552" y="0"/>
                  </a:moveTo>
                  <a:cubicBezTo>
                    <a:pt x="1121" y="0"/>
                    <a:pt x="720" y="406"/>
                    <a:pt x="438" y="799"/>
                  </a:cubicBezTo>
                  <a:cubicBezTo>
                    <a:pt x="170" y="1173"/>
                    <a:pt x="1" y="1530"/>
                    <a:pt x="1" y="1530"/>
                  </a:cubicBezTo>
                  <a:lnTo>
                    <a:pt x="179" y="1682"/>
                  </a:lnTo>
                  <a:lnTo>
                    <a:pt x="599" y="2039"/>
                  </a:lnTo>
                  <a:lnTo>
                    <a:pt x="884" y="2279"/>
                  </a:lnTo>
                  <a:cubicBezTo>
                    <a:pt x="884" y="2279"/>
                    <a:pt x="1161" y="2172"/>
                    <a:pt x="1482" y="1994"/>
                  </a:cubicBezTo>
                  <a:cubicBezTo>
                    <a:pt x="2088" y="1637"/>
                    <a:pt x="2856" y="1013"/>
                    <a:pt x="2151" y="290"/>
                  </a:cubicBezTo>
                  <a:cubicBezTo>
                    <a:pt x="1950" y="84"/>
                    <a:pt x="1748" y="0"/>
                    <a:pt x="15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1200;p32">
              <a:extLst>
                <a:ext uri="{FF2B5EF4-FFF2-40B4-BE49-F238E27FC236}">
                  <a16:creationId xmlns="" xmlns:a16="http://schemas.microsoft.com/office/drawing/2014/main" id="{1FCE8C85-2574-4CA7-8001-0D5C55A27971}"/>
                </a:ext>
              </a:extLst>
            </p:cNvPr>
            <p:cNvSpPr/>
            <p:nvPr/>
          </p:nvSpPr>
          <p:spPr>
            <a:xfrm>
              <a:off x="5500316" y="1407455"/>
              <a:ext cx="292982" cy="224113"/>
            </a:xfrm>
            <a:custGeom>
              <a:avLst/>
              <a:gdLst/>
              <a:ahLst/>
              <a:cxnLst/>
              <a:rect l="l" t="t" r="r" b="b"/>
              <a:pathLst>
                <a:path w="1812" h="1386" extrusionOk="0">
                  <a:moveTo>
                    <a:pt x="1291" y="1"/>
                  </a:moveTo>
                  <a:cubicBezTo>
                    <a:pt x="1066" y="1"/>
                    <a:pt x="803" y="180"/>
                    <a:pt x="562" y="395"/>
                  </a:cubicBezTo>
                  <a:cubicBezTo>
                    <a:pt x="330" y="618"/>
                    <a:pt x="116" y="877"/>
                    <a:pt x="0" y="1029"/>
                  </a:cubicBezTo>
                  <a:lnTo>
                    <a:pt x="420" y="1386"/>
                  </a:lnTo>
                  <a:cubicBezTo>
                    <a:pt x="598" y="1287"/>
                    <a:pt x="848" y="1145"/>
                    <a:pt x="1080" y="984"/>
                  </a:cubicBezTo>
                  <a:cubicBezTo>
                    <a:pt x="1481" y="699"/>
                    <a:pt x="1811" y="351"/>
                    <a:pt x="1544" y="101"/>
                  </a:cubicBezTo>
                  <a:cubicBezTo>
                    <a:pt x="1469" y="31"/>
                    <a:pt x="1383" y="1"/>
                    <a:pt x="12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1201;p32">
              <a:extLst>
                <a:ext uri="{FF2B5EF4-FFF2-40B4-BE49-F238E27FC236}">
                  <a16:creationId xmlns="" xmlns:a16="http://schemas.microsoft.com/office/drawing/2014/main" id="{BE6BED89-6EF9-4257-9FB1-282E8050D219}"/>
                </a:ext>
              </a:extLst>
            </p:cNvPr>
            <p:cNvSpPr/>
            <p:nvPr/>
          </p:nvSpPr>
          <p:spPr>
            <a:xfrm>
              <a:off x="5471373" y="1430901"/>
              <a:ext cx="239625" cy="239636"/>
            </a:xfrm>
            <a:custGeom>
              <a:avLst/>
              <a:gdLst/>
              <a:ahLst/>
              <a:cxnLst/>
              <a:rect l="l" t="t" r="r" b="b"/>
              <a:pathLst>
                <a:path w="1482" h="1482" extrusionOk="0">
                  <a:moveTo>
                    <a:pt x="438" y="1"/>
                  </a:moveTo>
                  <a:cubicBezTo>
                    <a:pt x="170" y="375"/>
                    <a:pt x="1" y="732"/>
                    <a:pt x="1" y="732"/>
                  </a:cubicBezTo>
                  <a:lnTo>
                    <a:pt x="179" y="884"/>
                  </a:lnTo>
                  <a:lnTo>
                    <a:pt x="599" y="1241"/>
                  </a:lnTo>
                  <a:lnTo>
                    <a:pt x="884" y="1481"/>
                  </a:lnTo>
                  <a:cubicBezTo>
                    <a:pt x="884" y="1481"/>
                    <a:pt x="1161" y="1374"/>
                    <a:pt x="1482" y="1196"/>
                  </a:cubicBezTo>
                  <a:cubicBezTo>
                    <a:pt x="1428" y="1089"/>
                    <a:pt x="1348" y="964"/>
                    <a:pt x="1259" y="839"/>
                  </a:cubicBezTo>
                  <a:cubicBezTo>
                    <a:pt x="1125" y="652"/>
                    <a:pt x="955" y="438"/>
                    <a:pt x="741" y="250"/>
                  </a:cubicBezTo>
                  <a:cubicBezTo>
                    <a:pt x="652" y="161"/>
                    <a:pt x="545" y="81"/>
                    <a:pt x="438" y="1"/>
                  </a:cubicBezTo>
                  <a:close/>
                </a:path>
              </a:pathLst>
            </a:custGeom>
            <a:solidFill>
              <a:srgbClr val="78433F">
                <a:alpha val="120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1202;p32">
              <a:extLst>
                <a:ext uri="{FF2B5EF4-FFF2-40B4-BE49-F238E27FC236}">
                  <a16:creationId xmlns="" xmlns:a16="http://schemas.microsoft.com/office/drawing/2014/main" id="{D13B3560-9118-4F6E-B6DC-25B7B5B07008}"/>
                </a:ext>
              </a:extLst>
            </p:cNvPr>
            <p:cNvSpPr/>
            <p:nvPr/>
          </p:nvSpPr>
          <p:spPr>
            <a:xfrm>
              <a:off x="5677690" y="4225034"/>
              <a:ext cx="243990" cy="323557"/>
            </a:xfrm>
            <a:custGeom>
              <a:avLst/>
              <a:gdLst/>
              <a:ahLst/>
              <a:cxnLst/>
              <a:rect l="l" t="t" r="r" b="b"/>
              <a:pathLst>
                <a:path w="1509" h="2001" extrusionOk="0">
                  <a:moveTo>
                    <a:pt x="304" y="1"/>
                  </a:moveTo>
                  <a:cubicBezTo>
                    <a:pt x="304" y="1"/>
                    <a:pt x="188" y="634"/>
                    <a:pt x="99" y="1178"/>
                  </a:cubicBezTo>
                  <a:cubicBezTo>
                    <a:pt x="45" y="1535"/>
                    <a:pt x="1" y="1847"/>
                    <a:pt x="18" y="1919"/>
                  </a:cubicBezTo>
                  <a:cubicBezTo>
                    <a:pt x="34" y="1979"/>
                    <a:pt x="202" y="2001"/>
                    <a:pt x="415" y="2001"/>
                  </a:cubicBezTo>
                  <a:cubicBezTo>
                    <a:pt x="454" y="2001"/>
                    <a:pt x="494" y="2000"/>
                    <a:pt x="536" y="1999"/>
                  </a:cubicBezTo>
                  <a:cubicBezTo>
                    <a:pt x="902" y="1981"/>
                    <a:pt x="1339" y="1919"/>
                    <a:pt x="1401" y="1892"/>
                  </a:cubicBezTo>
                  <a:cubicBezTo>
                    <a:pt x="1446" y="1865"/>
                    <a:pt x="1473" y="1580"/>
                    <a:pt x="1490" y="1232"/>
                  </a:cubicBezTo>
                  <a:cubicBezTo>
                    <a:pt x="1490" y="1080"/>
                    <a:pt x="1499" y="928"/>
                    <a:pt x="1499" y="777"/>
                  </a:cubicBezTo>
                  <a:cubicBezTo>
                    <a:pt x="1508" y="393"/>
                    <a:pt x="1499" y="54"/>
                    <a:pt x="1499" y="27"/>
                  </a:cubicBezTo>
                  <a:lnTo>
                    <a:pt x="30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1203;p32">
              <a:extLst>
                <a:ext uri="{FF2B5EF4-FFF2-40B4-BE49-F238E27FC236}">
                  <a16:creationId xmlns="" xmlns:a16="http://schemas.microsoft.com/office/drawing/2014/main" id="{94349E07-15C5-40A4-8718-341391A8DE66}"/>
                </a:ext>
              </a:extLst>
            </p:cNvPr>
            <p:cNvSpPr/>
            <p:nvPr/>
          </p:nvSpPr>
          <p:spPr>
            <a:xfrm>
              <a:off x="5677690" y="4415513"/>
              <a:ext cx="241080" cy="133077"/>
            </a:xfrm>
            <a:custGeom>
              <a:avLst/>
              <a:gdLst/>
              <a:ahLst/>
              <a:cxnLst/>
              <a:rect l="l" t="t" r="r" b="b"/>
              <a:pathLst>
                <a:path w="1491" h="823" extrusionOk="0">
                  <a:moveTo>
                    <a:pt x="99" y="0"/>
                  </a:moveTo>
                  <a:cubicBezTo>
                    <a:pt x="45" y="357"/>
                    <a:pt x="1" y="669"/>
                    <a:pt x="18" y="741"/>
                  </a:cubicBezTo>
                  <a:cubicBezTo>
                    <a:pt x="34" y="801"/>
                    <a:pt x="202" y="823"/>
                    <a:pt x="415" y="823"/>
                  </a:cubicBezTo>
                  <a:cubicBezTo>
                    <a:pt x="454" y="823"/>
                    <a:pt x="494" y="822"/>
                    <a:pt x="536" y="821"/>
                  </a:cubicBezTo>
                  <a:cubicBezTo>
                    <a:pt x="902" y="803"/>
                    <a:pt x="1339" y="741"/>
                    <a:pt x="1401" y="714"/>
                  </a:cubicBezTo>
                  <a:cubicBezTo>
                    <a:pt x="1446" y="687"/>
                    <a:pt x="1473" y="402"/>
                    <a:pt x="1490" y="54"/>
                  </a:cubicBezTo>
                  <a:cubicBezTo>
                    <a:pt x="1276" y="45"/>
                    <a:pt x="955" y="27"/>
                    <a:pt x="625" y="18"/>
                  </a:cubicBezTo>
                  <a:cubicBezTo>
                    <a:pt x="447" y="9"/>
                    <a:pt x="259" y="0"/>
                    <a:pt x="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1204;p32">
              <a:extLst>
                <a:ext uri="{FF2B5EF4-FFF2-40B4-BE49-F238E27FC236}">
                  <a16:creationId xmlns="" xmlns:a16="http://schemas.microsoft.com/office/drawing/2014/main" id="{9B129310-2EA5-485B-8451-852ED3CDF200}"/>
                </a:ext>
              </a:extLst>
            </p:cNvPr>
            <p:cNvSpPr/>
            <p:nvPr/>
          </p:nvSpPr>
          <p:spPr>
            <a:xfrm>
              <a:off x="5677690" y="4225034"/>
              <a:ext cx="243990" cy="323557"/>
            </a:xfrm>
            <a:custGeom>
              <a:avLst/>
              <a:gdLst/>
              <a:ahLst/>
              <a:cxnLst/>
              <a:rect l="l" t="t" r="r" b="b"/>
              <a:pathLst>
                <a:path w="1509" h="2001" extrusionOk="0">
                  <a:moveTo>
                    <a:pt x="304" y="1"/>
                  </a:moveTo>
                  <a:cubicBezTo>
                    <a:pt x="304" y="1"/>
                    <a:pt x="188" y="634"/>
                    <a:pt x="99" y="1178"/>
                  </a:cubicBezTo>
                  <a:cubicBezTo>
                    <a:pt x="45" y="1535"/>
                    <a:pt x="1" y="1847"/>
                    <a:pt x="18" y="1919"/>
                  </a:cubicBezTo>
                  <a:cubicBezTo>
                    <a:pt x="34" y="1979"/>
                    <a:pt x="202" y="2001"/>
                    <a:pt x="415" y="2001"/>
                  </a:cubicBezTo>
                  <a:cubicBezTo>
                    <a:pt x="454" y="2001"/>
                    <a:pt x="494" y="2000"/>
                    <a:pt x="536" y="1999"/>
                  </a:cubicBezTo>
                  <a:cubicBezTo>
                    <a:pt x="518" y="1785"/>
                    <a:pt x="518" y="1455"/>
                    <a:pt x="625" y="1196"/>
                  </a:cubicBezTo>
                  <a:cubicBezTo>
                    <a:pt x="734" y="956"/>
                    <a:pt x="936" y="763"/>
                    <a:pt x="1315" y="763"/>
                  </a:cubicBezTo>
                  <a:cubicBezTo>
                    <a:pt x="1372" y="763"/>
                    <a:pt x="1434" y="767"/>
                    <a:pt x="1499" y="777"/>
                  </a:cubicBezTo>
                  <a:cubicBezTo>
                    <a:pt x="1508" y="393"/>
                    <a:pt x="1499" y="54"/>
                    <a:pt x="1499" y="27"/>
                  </a:cubicBezTo>
                  <a:lnTo>
                    <a:pt x="304" y="1"/>
                  </a:lnTo>
                  <a:close/>
                </a:path>
              </a:pathLst>
            </a:custGeom>
            <a:solidFill>
              <a:srgbClr val="78433F">
                <a:alpha val="120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1205;p32">
              <a:extLst>
                <a:ext uri="{FF2B5EF4-FFF2-40B4-BE49-F238E27FC236}">
                  <a16:creationId xmlns="" xmlns:a16="http://schemas.microsoft.com/office/drawing/2014/main" id="{201448D0-A3B6-47DF-A36C-9EB8EF211972}"/>
                </a:ext>
              </a:extLst>
            </p:cNvPr>
            <p:cNvSpPr/>
            <p:nvPr/>
          </p:nvSpPr>
          <p:spPr>
            <a:xfrm>
              <a:off x="6671598" y="4150006"/>
              <a:ext cx="258381" cy="400201"/>
            </a:xfrm>
            <a:custGeom>
              <a:avLst/>
              <a:gdLst/>
              <a:ahLst/>
              <a:cxnLst/>
              <a:rect l="l" t="t" r="r" b="b"/>
              <a:pathLst>
                <a:path w="1598" h="2475" extrusionOk="0">
                  <a:moveTo>
                    <a:pt x="1053" y="1"/>
                  </a:moveTo>
                  <a:lnTo>
                    <a:pt x="0" y="349"/>
                  </a:lnTo>
                  <a:cubicBezTo>
                    <a:pt x="0" y="384"/>
                    <a:pt x="27" y="688"/>
                    <a:pt x="63" y="1062"/>
                  </a:cubicBezTo>
                  <a:cubicBezTo>
                    <a:pt x="81" y="1258"/>
                    <a:pt x="107" y="1464"/>
                    <a:pt x="125" y="1660"/>
                  </a:cubicBezTo>
                  <a:cubicBezTo>
                    <a:pt x="170" y="2070"/>
                    <a:pt x="223" y="2427"/>
                    <a:pt x="259" y="2454"/>
                  </a:cubicBezTo>
                  <a:cubicBezTo>
                    <a:pt x="277" y="2469"/>
                    <a:pt x="338" y="2475"/>
                    <a:pt x="425" y="2475"/>
                  </a:cubicBezTo>
                  <a:cubicBezTo>
                    <a:pt x="600" y="2475"/>
                    <a:pt x="877" y="2451"/>
                    <a:pt x="1115" y="2427"/>
                  </a:cubicBezTo>
                  <a:cubicBezTo>
                    <a:pt x="1383" y="2409"/>
                    <a:pt x="1597" y="2383"/>
                    <a:pt x="1597" y="2383"/>
                  </a:cubicBezTo>
                  <a:lnTo>
                    <a:pt x="1392" y="1464"/>
                  </a:lnTo>
                  <a:lnTo>
                    <a:pt x="105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1206;p32">
              <a:extLst>
                <a:ext uri="{FF2B5EF4-FFF2-40B4-BE49-F238E27FC236}">
                  <a16:creationId xmlns="" xmlns:a16="http://schemas.microsoft.com/office/drawing/2014/main" id="{08BC0DBF-F592-4889-9F9D-7639CF526595}"/>
                </a:ext>
              </a:extLst>
            </p:cNvPr>
            <p:cNvSpPr/>
            <p:nvPr/>
          </p:nvSpPr>
          <p:spPr>
            <a:xfrm>
              <a:off x="6691810" y="4386569"/>
              <a:ext cx="238169" cy="163638"/>
            </a:xfrm>
            <a:custGeom>
              <a:avLst/>
              <a:gdLst/>
              <a:ahLst/>
              <a:cxnLst/>
              <a:rect l="l" t="t" r="r" b="b"/>
              <a:pathLst>
                <a:path w="1473" h="1012" extrusionOk="0">
                  <a:moveTo>
                    <a:pt x="1267" y="1"/>
                  </a:moveTo>
                  <a:lnTo>
                    <a:pt x="758" y="81"/>
                  </a:lnTo>
                  <a:lnTo>
                    <a:pt x="0" y="197"/>
                  </a:lnTo>
                  <a:cubicBezTo>
                    <a:pt x="45" y="607"/>
                    <a:pt x="98" y="964"/>
                    <a:pt x="134" y="991"/>
                  </a:cubicBezTo>
                  <a:cubicBezTo>
                    <a:pt x="152" y="1006"/>
                    <a:pt x="213" y="1012"/>
                    <a:pt x="300" y="1012"/>
                  </a:cubicBezTo>
                  <a:cubicBezTo>
                    <a:pt x="475" y="1012"/>
                    <a:pt x="752" y="988"/>
                    <a:pt x="990" y="964"/>
                  </a:cubicBezTo>
                  <a:cubicBezTo>
                    <a:pt x="1258" y="946"/>
                    <a:pt x="1472" y="920"/>
                    <a:pt x="1472" y="920"/>
                  </a:cubicBezTo>
                  <a:lnTo>
                    <a:pt x="12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1207;p32">
              <a:extLst>
                <a:ext uri="{FF2B5EF4-FFF2-40B4-BE49-F238E27FC236}">
                  <a16:creationId xmlns="" xmlns:a16="http://schemas.microsoft.com/office/drawing/2014/main" id="{4CA7175F-C5BB-49C0-905B-DAD2F95A8BEA}"/>
                </a:ext>
              </a:extLst>
            </p:cNvPr>
            <p:cNvSpPr/>
            <p:nvPr/>
          </p:nvSpPr>
          <p:spPr>
            <a:xfrm>
              <a:off x="6671598" y="4150006"/>
              <a:ext cx="258381" cy="392602"/>
            </a:xfrm>
            <a:custGeom>
              <a:avLst/>
              <a:gdLst/>
              <a:ahLst/>
              <a:cxnLst/>
              <a:rect l="l" t="t" r="r" b="b"/>
              <a:pathLst>
                <a:path w="1598" h="2428" extrusionOk="0">
                  <a:moveTo>
                    <a:pt x="1053" y="1"/>
                  </a:moveTo>
                  <a:lnTo>
                    <a:pt x="0" y="349"/>
                  </a:lnTo>
                  <a:cubicBezTo>
                    <a:pt x="0" y="384"/>
                    <a:pt x="27" y="688"/>
                    <a:pt x="63" y="1062"/>
                  </a:cubicBezTo>
                  <a:cubicBezTo>
                    <a:pt x="118" y="1054"/>
                    <a:pt x="178" y="1049"/>
                    <a:pt x="239" y="1049"/>
                  </a:cubicBezTo>
                  <a:cubicBezTo>
                    <a:pt x="443" y="1049"/>
                    <a:pt x="662" y="1108"/>
                    <a:pt x="785" y="1321"/>
                  </a:cubicBezTo>
                  <a:cubicBezTo>
                    <a:pt x="821" y="1383"/>
                    <a:pt x="857" y="1455"/>
                    <a:pt x="883" y="1544"/>
                  </a:cubicBezTo>
                  <a:cubicBezTo>
                    <a:pt x="982" y="1803"/>
                    <a:pt x="1062" y="2142"/>
                    <a:pt x="1115" y="2427"/>
                  </a:cubicBezTo>
                  <a:cubicBezTo>
                    <a:pt x="1383" y="2409"/>
                    <a:pt x="1597" y="2383"/>
                    <a:pt x="1597" y="2383"/>
                  </a:cubicBezTo>
                  <a:lnTo>
                    <a:pt x="1392" y="1464"/>
                  </a:lnTo>
                  <a:lnTo>
                    <a:pt x="1053" y="1"/>
                  </a:lnTo>
                  <a:close/>
                </a:path>
              </a:pathLst>
            </a:custGeom>
            <a:solidFill>
              <a:srgbClr val="78433F">
                <a:alpha val="120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1208;p32">
              <a:extLst>
                <a:ext uri="{FF2B5EF4-FFF2-40B4-BE49-F238E27FC236}">
                  <a16:creationId xmlns="" xmlns:a16="http://schemas.microsoft.com/office/drawing/2014/main" id="{14C541DB-7AE2-4065-B5F2-AED1D938C749}"/>
                </a:ext>
              </a:extLst>
            </p:cNvPr>
            <p:cNvSpPr/>
            <p:nvPr/>
          </p:nvSpPr>
          <p:spPr>
            <a:xfrm>
              <a:off x="4269855" y="1330325"/>
              <a:ext cx="2864823" cy="3298467"/>
            </a:xfrm>
            <a:custGeom>
              <a:avLst/>
              <a:gdLst/>
              <a:ahLst/>
              <a:cxnLst/>
              <a:rect l="l" t="t" r="r" b="b"/>
              <a:pathLst>
                <a:path w="17718" h="20399" extrusionOk="0">
                  <a:moveTo>
                    <a:pt x="5061" y="1"/>
                  </a:moveTo>
                  <a:cubicBezTo>
                    <a:pt x="4173" y="1"/>
                    <a:pt x="3297" y="407"/>
                    <a:pt x="2400" y="1381"/>
                  </a:cubicBezTo>
                  <a:cubicBezTo>
                    <a:pt x="732" y="3201"/>
                    <a:pt x="1" y="6858"/>
                    <a:pt x="2356" y="8134"/>
                  </a:cubicBezTo>
                  <a:cubicBezTo>
                    <a:pt x="2869" y="8412"/>
                    <a:pt x="3360" y="8520"/>
                    <a:pt x="3813" y="8520"/>
                  </a:cubicBezTo>
                  <a:cubicBezTo>
                    <a:pt x="5364" y="8520"/>
                    <a:pt x="6483" y="7260"/>
                    <a:pt x="6624" y="7260"/>
                  </a:cubicBezTo>
                  <a:cubicBezTo>
                    <a:pt x="6631" y="7260"/>
                    <a:pt x="6636" y="7263"/>
                    <a:pt x="6638" y="7269"/>
                  </a:cubicBezTo>
                  <a:cubicBezTo>
                    <a:pt x="6674" y="7349"/>
                    <a:pt x="6727" y="8384"/>
                    <a:pt x="6781" y="9686"/>
                  </a:cubicBezTo>
                  <a:cubicBezTo>
                    <a:pt x="6799" y="9963"/>
                    <a:pt x="6807" y="10257"/>
                    <a:pt x="6816" y="10552"/>
                  </a:cubicBezTo>
                  <a:cubicBezTo>
                    <a:pt x="6861" y="11801"/>
                    <a:pt x="6897" y="13165"/>
                    <a:pt x="6897" y="14156"/>
                  </a:cubicBezTo>
                  <a:cubicBezTo>
                    <a:pt x="6897" y="14789"/>
                    <a:pt x="6914" y="15530"/>
                    <a:pt x="6941" y="16270"/>
                  </a:cubicBezTo>
                  <a:cubicBezTo>
                    <a:pt x="6959" y="16778"/>
                    <a:pt x="6986" y="17287"/>
                    <a:pt x="7013" y="17760"/>
                  </a:cubicBezTo>
                  <a:cubicBezTo>
                    <a:pt x="7057" y="18509"/>
                    <a:pt x="7111" y="19169"/>
                    <a:pt x="7173" y="19633"/>
                  </a:cubicBezTo>
                  <a:cubicBezTo>
                    <a:pt x="7218" y="19999"/>
                    <a:pt x="7271" y="20240"/>
                    <a:pt x="7334" y="20275"/>
                  </a:cubicBezTo>
                  <a:cubicBezTo>
                    <a:pt x="7447" y="20350"/>
                    <a:pt x="7785" y="20398"/>
                    <a:pt x="8114" y="20398"/>
                  </a:cubicBezTo>
                  <a:cubicBezTo>
                    <a:pt x="8457" y="20398"/>
                    <a:pt x="8791" y="20345"/>
                    <a:pt x="8850" y="20213"/>
                  </a:cubicBezTo>
                  <a:cubicBezTo>
                    <a:pt x="8877" y="20124"/>
                    <a:pt x="8913" y="19892"/>
                    <a:pt x="8940" y="19606"/>
                  </a:cubicBezTo>
                  <a:cubicBezTo>
                    <a:pt x="9002" y="19027"/>
                    <a:pt x="9064" y="18242"/>
                    <a:pt x="9172" y="18242"/>
                  </a:cubicBezTo>
                  <a:cubicBezTo>
                    <a:pt x="9234" y="18242"/>
                    <a:pt x="10028" y="18340"/>
                    <a:pt x="11098" y="18393"/>
                  </a:cubicBezTo>
                  <a:cubicBezTo>
                    <a:pt x="11412" y="18406"/>
                    <a:pt x="11745" y="18415"/>
                    <a:pt x="12089" y="18415"/>
                  </a:cubicBezTo>
                  <a:cubicBezTo>
                    <a:pt x="12215" y="18415"/>
                    <a:pt x="12343" y="18413"/>
                    <a:pt x="12472" y="18411"/>
                  </a:cubicBezTo>
                  <a:cubicBezTo>
                    <a:pt x="13587" y="18393"/>
                    <a:pt x="14783" y="18286"/>
                    <a:pt x="15728" y="17956"/>
                  </a:cubicBezTo>
                  <a:cubicBezTo>
                    <a:pt x="15728" y="17956"/>
                    <a:pt x="15889" y="18714"/>
                    <a:pt x="16076" y="19357"/>
                  </a:cubicBezTo>
                  <a:cubicBezTo>
                    <a:pt x="16210" y="19794"/>
                    <a:pt x="16362" y="20177"/>
                    <a:pt x="16487" y="20213"/>
                  </a:cubicBezTo>
                  <a:cubicBezTo>
                    <a:pt x="16598" y="20243"/>
                    <a:pt x="16764" y="20260"/>
                    <a:pt x="16929" y="20260"/>
                  </a:cubicBezTo>
                  <a:cubicBezTo>
                    <a:pt x="16963" y="20260"/>
                    <a:pt x="16997" y="20259"/>
                    <a:pt x="17031" y="20258"/>
                  </a:cubicBezTo>
                  <a:cubicBezTo>
                    <a:pt x="17263" y="20240"/>
                    <a:pt x="17468" y="20168"/>
                    <a:pt x="17504" y="20017"/>
                  </a:cubicBezTo>
                  <a:cubicBezTo>
                    <a:pt x="17522" y="19919"/>
                    <a:pt x="17575" y="19624"/>
                    <a:pt x="17620" y="19160"/>
                  </a:cubicBezTo>
                  <a:cubicBezTo>
                    <a:pt x="17691" y="18304"/>
                    <a:pt x="17718" y="16877"/>
                    <a:pt x="17379" y="15164"/>
                  </a:cubicBezTo>
                  <a:cubicBezTo>
                    <a:pt x="17370" y="15110"/>
                    <a:pt x="17361" y="15066"/>
                    <a:pt x="17352" y="15012"/>
                  </a:cubicBezTo>
                  <a:cubicBezTo>
                    <a:pt x="17254" y="14566"/>
                    <a:pt x="17156" y="14182"/>
                    <a:pt x="17058" y="13861"/>
                  </a:cubicBezTo>
                  <a:cubicBezTo>
                    <a:pt x="16540" y="12273"/>
                    <a:pt x="15880" y="12166"/>
                    <a:pt x="14685" y="11988"/>
                  </a:cubicBezTo>
                  <a:cubicBezTo>
                    <a:pt x="14283" y="11925"/>
                    <a:pt x="13632" y="11908"/>
                    <a:pt x="12918" y="11908"/>
                  </a:cubicBezTo>
                  <a:cubicBezTo>
                    <a:pt x="12089" y="11908"/>
                    <a:pt x="11170" y="11943"/>
                    <a:pt x="10412" y="11970"/>
                  </a:cubicBezTo>
                  <a:cubicBezTo>
                    <a:pt x="9716" y="12006"/>
                    <a:pt x="9163" y="12032"/>
                    <a:pt x="8966" y="12050"/>
                  </a:cubicBezTo>
                  <a:lnTo>
                    <a:pt x="8886" y="12050"/>
                  </a:lnTo>
                  <a:cubicBezTo>
                    <a:pt x="8886" y="12050"/>
                    <a:pt x="8877" y="11096"/>
                    <a:pt x="8868" y="9347"/>
                  </a:cubicBezTo>
                  <a:cubicBezTo>
                    <a:pt x="8868" y="8973"/>
                    <a:pt x="8859" y="8571"/>
                    <a:pt x="8859" y="8125"/>
                  </a:cubicBezTo>
                  <a:cubicBezTo>
                    <a:pt x="8859" y="7331"/>
                    <a:pt x="8850" y="6421"/>
                    <a:pt x="8850" y="5413"/>
                  </a:cubicBezTo>
                  <a:cubicBezTo>
                    <a:pt x="8833" y="3094"/>
                    <a:pt x="9127" y="1880"/>
                    <a:pt x="7396" y="801"/>
                  </a:cubicBezTo>
                  <a:cubicBezTo>
                    <a:pt x="6596" y="302"/>
                    <a:pt x="5824" y="1"/>
                    <a:pt x="506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1209;p32">
              <a:extLst>
                <a:ext uri="{FF2B5EF4-FFF2-40B4-BE49-F238E27FC236}">
                  <a16:creationId xmlns="" xmlns:a16="http://schemas.microsoft.com/office/drawing/2014/main" id="{5436E507-3BC2-4A91-A0F2-6A0A060DD2B7}"/>
                </a:ext>
              </a:extLst>
            </p:cNvPr>
            <p:cNvSpPr/>
            <p:nvPr/>
          </p:nvSpPr>
          <p:spPr>
            <a:xfrm>
              <a:off x="5429657" y="4500566"/>
              <a:ext cx="285706" cy="128226"/>
            </a:xfrm>
            <a:custGeom>
              <a:avLst/>
              <a:gdLst/>
              <a:ahLst/>
              <a:cxnLst/>
              <a:rect l="l" t="t" r="r" b="b"/>
              <a:pathLst>
                <a:path w="1767" h="793" extrusionOk="0">
                  <a:moveTo>
                    <a:pt x="1767" y="0"/>
                  </a:moveTo>
                  <a:lnTo>
                    <a:pt x="0" y="27"/>
                  </a:lnTo>
                  <a:cubicBezTo>
                    <a:pt x="45" y="393"/>
                    <a:pt x="98" y="634"/>
                    <a:pt x="161" y="669"/>
                  </a:cubicBezTo>
                  <a:cubicBezTo>
                    <a:pt x="274" y="744"/>
                    <a:pt x="612" y="792"/>
                    <a:pt x="941" y="792"/>
                  </a:cubicBezTo>
                  <a:cubicBezTo>
                    <a:pt x="1284" y="792"/>
                    <a:pt x="1618" y="739"/>
                    <a:pt x="1677" y="607"/>
                  </a:cubicBezTo>
                  <a:cubicBezTo>
                    <a:pt x="1704" y="518"/>
                    <a:pt x="1740" y="286"/>
                    <a:pt x="17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1210;p32">
              <a:extLst>
                <a:ext uri="{FF2B5EF4-FFF2-40B4-BE49-F238E27FC236}">
                  <a16:creationId xmlns="" xmlns:a16="http://schemas.microsoft.com/office/drawing/2014/main" id="{F18F1348-2852-462D-811F-4A66C6D5FAE1}"/>
                </a:ext>
              </a:extLst>
            </p:cNvPr>
            <p:cNvSpPr/>
            <p:nvPr/>
          </p:nvSpPr>
          <p:spPr>
            <a:xfrm>
              <a:off x="6869183" y="4428449"/>
              <a:ext cx="249649" cy="177867"/>
            </a:xfrm>
            <a:custGeom>
              <a:avLst/>
              <a:gdLst/>
              <a:ahLst/>
              <a:cxnLst/>
              <a:rect l="l" t="t" r="r" b="b"/>
              <a:pathLst>
                <a:path w="1544" h="1100" extrusionOk="0">
                  <a:moveTo>
                    <a:pt x="1544" y="0"/>
                  </a:moveTo>
                  <a:lnTo>
                    <a:pt x="901" y="81"/>
                  </a:lnTo>
                  <a:lnTo>
                    <a:pt x="0" y="197"/>
                  </a:lnTo>
                  <a:cubicBezTo>
                    <a:pt x="134" y="634"/>
                    <a:pt x="286" y="1017"/>
                    <a:pt x="411" y="1053"/>
                  </a:cubicBezTo>
                  <a:cubicBezTo>
                    <a:pt x="522" y="1083"/>
                    <a:pt x="688" y="1100"/>
                    <a:pt x="853" y="1100"/>
                  </a:cubicBezTo>
                  <a:cubicBezTo>
                    <a:pt x="887" y="1100"/>
                    <a:pt x="921" y="1099"/>
                    <a:pt x="955" y="1098"/>
                  </a:cubicBezTo>
                  <a:cubicBezTo>
                    <a:pt x="1187" y="1080"/>
                    <a:pt x="1392" y="1008"/>
                    <a:pt x="1428" y="857"/>
                  </a:cubicBezTo>
                  <a:cubicBezTo>
                    <a:pt x="1446" y="759"/>
                    <a:pt x="1499" y="464"/>
                    <a:pt x="15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1211;p32">
              <a:extLst>
                <a:ext uri="{FF2B5EF4-FFF2-40B4-BE49-F238E27FC236}">
                  <a16:creationId xmlns="" xmlns:a16="http://schemas.microsoft.com/office/drawing/2014/main" id="{C70F053A-BF91-438D-8B90-C10DA3CA2178}"/>
                </a:ext>
              </a:extLst>
            </p:cNvPr>
            <p:cNvSpPr/>
            <p:nvPr/>
          </p:nvSpPr>
          <p:spPr>
            <a:xfrm>
              <a:off x="5614307" y="2644117"/>
              <a:ext cx="89576" cy="197756"/>
            </a:xfrm>
            <a:custGeom>
              <a:avLst/>
              <a:gdLst/>
              <a:ahLst/>
              <a:cxnLst/>
              <a:rect l="l" t="t" r="r" b="b"/>
              <a:pathLst>
                <a:path w="554" h="1223" extrusionOk="0">
                  <a:moveTo>
                    <a:pt x="544" y="0"/>
                  </a:moveTo>
                  <a:cubicBezTo>
                    <a:pt x="241" y="36"/>
                    <a:pt x="0" y="294"/>
                    <a:pt x="0" y="607"/>
                  </a:cubicBezTo>
                  <a:cubicBezTo>
                    <a:pt x="0" y="928"/>
                    <a:pt x="241" y="1187"/>
                    <a:pt x="553" y="1222"/>
                  </a:cubicBezTo>
                  <a:cubicBezTo>
                    <a:pt x="553" y="848"/>
                    <a:pt x="553" y="446"/>
                    <a:pt x="54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1212;p32">
              <a:extLst>
                <a:ext uri="{FF2B5EF4-FFF2-40B4-BE49-F238E27FC236}">
                  <a16:creationId xmlns="" xmlns:a16="http://schemas.microsoft.com/office/drawing/2014/main" id="{1F6BFC28-0331-4624-8487-5461AB3B8AF7}"/>
                </a:ext>
              </a:extLst>
            </p:cNvPr>
            <p:cNvSpPr/>
            <p:nvPr/>
          </p:nvSpPr>
          <p:spPr>
            <a:xfrm>
              <a:off x="5366113" y="2886340"/>
              <a:ext cx="151665" cy="158949"/>
            </a:xfrm>
            <a:custGeom>
              <a:avLst/>
              <a:gdLst/>
              <a:ahLst/>
              <a:cxnLst/>
              <a:rect l="l" t="t" r="r" b="b"/>
              <a:pathLst>
                <a:path w="938" h="983" extrusionOk="0">
                  <a:moveTo>
                    <a:pt x="313" y="1"/>
                  </a:moveTo>
                  <a:cubicBezTo>
                    <a:pt x="197" y="1"/>
                    <a:pt x="99" y="19"/>
                    <a:pt x="1" y="63"/>
                  </a:cubicBezTo>
                  <a:cubicBezTo>
                    <a:pt x="19" y="340"/>
                    <a:pt x="27" y="634"/>
                    <a:pt x="36" y="929"/>
                  </a:cubicBezTo>
                  <a:cubicBezTo>
                    <a:pt x="117" y="964"/>
                    <a:pt x="215" y="982"/>
                    <a:pt x="313" y="982"/>
                  </a:cubicBezTo>
                  <a:cubicBezTo>
                    <a:pt x="652" y="982"/>
                    <a:pt x="937" y="759"/>
                    <a:pt x="937" y="491"/>
                  </a:cubicBezTo>
                  <a:cubicBezTo>
                    <a:pt x="937" y="215"/>
                    <a:pt x="652" y="1"/>
                    <a:pt x="3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1213;p32">
              <a:extLst>
                <a:ext uri="{FF2B5EF4-FFF2-40B4-BE49-F238E27FC236}">
                  <a16:creationId xmlns="" xmlns:a16="http://schemas.microsoft.com/office/drawing/2014/main" id="{409D8E6C-4FAF-4DE4-8A72-E6B8BE901B6A}"/>
                </a:ext>
              </a:extLst>
            </p:cNvPr>
            <p:cNvSpPr/>
            <p:nvPr/>
          </p:nvSpPr>
          <p:spPr>
            <a:xfrm>
              <a:off x="5918608" y="3255657"/>
              <a:ext cx="481998" cy="360747"/>
            </a:xfrm>
            <a:custGeom>
              <a:avLst/>
              <a:gdLst/>
              <a:ahLst/>
              <a:cxnLst/>
              <a:rect l="l" t="t" r="r" b="b"/>
              <a:pathLst>
                <a:path w="2981" h="2231" extrusionOk="0">
                  <a:moveTo>
                    <a:pt x="2721" y="1"/>
                  </a:moveTo>
                  <a:cubicBezTo>
                    <a:pt x="1892" y="1"/>
                    <a:pt x="973" y="36"/>
                    <a:pt x="215" y="63"/>
                  </a:cubicBezTo>
                  <a:cubicBezTo>
                    <a:pt x="81" y="277"/>
                    <a:pt x="0" y="536"/>
                    <a:pt x="0" y="812"/>
                  </a:cubicBezTo>
                  <a:cubicBezTo>
                    <a:pt x="0" y="1589"/>
                    <a:pt x="670" y="2231"/>
                    <a:pt x="1490" y="2231"/>
                  </a:cubicBezTo>
                  <a:cubicBezTo>
                    <a:pt x="2320" y="2231"/>
                    <a:pt x="2980" y="1589"/>
                    <a:pt x="2980" y="812"/>
                  </a:cubicBezTo>
                  <a:cubicBezTo>
                    <a:pt x="2980" y="509"/>
                    <a:pt x="2882" y="233"/>
                    <a:pt x="272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1214;p32">
              <a:extLst>
                <a:ext uri="{FF2B5EF4-FFF2-40B4-BE49-F238E27FC236}">
                  <a16:creationId xmlns="" xmlns:a16="http://schemas.microsoft.com/office/drawing/2014/main" id="{AA3C0C1B-7DCF-4643-9D91-A2EF52ADA404}"/>
                </a:ext>
              </a:extLst>
            </p:cNvPr>
            <p:cNvSpPr/>
            <p:nvPr/>
          </p:nvSpPr>
          <p:spPr>
            <a:xfrm>
              <a:off x="5392145" y="3945135"/>
              <a:ext cx="205023" cy="268580"/>
            </a:xfrm>
            <a:custGeom>
              <a:avLst/>
              <a:gdLst/>
              <a:ahLst/>
              <a:cxnLst/>
              <a:rect l="l" t="t" r="r" b="b"/>
              <a:pathLst>
                <a:path w="1268" h="1661" extrusionOk="0">
                  <a:moveTo>
                    <a:pt x="402" y="1"/>
                  </a:moveTo>
                  <a:cubicBezTo>
                    <a:pt x="259" y="1"/>
                    <a:pt x="116" y="37"/>
                    <a:pt x="0" y="99"/>
                  </a:cubicBezTo>
                  <a:cubicBezTo>
                    <a:pt x="18" y="607"/>
                    <a:pt x="45" y="1116"/>
                    <a:pt x="72" y="1589"/>
                  </a:cubicBezTo>
                  <a:cubicBezTo>
                    <a:pt x="170" y="1633"/>
                    <a:pt x="286" y="1660"/>
                    <a:pt x="402" y="1660"/>
                  </a:cubicBezTo>
                  <a:cubicBezTo>
                    <a:pt x="883" y="1660"/>
                    <a:pt x="1267" y="1285"/>
                    <a:pt x="1267" y="830"/>
                  </a:cubicBezTo>
                  <a:cubicBezTo>
                    <a:pt x="1267" y="367"/>
                    <a:pt x="883" y="1"/>
                    <a:pt x="4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1215;p32">
              <a:extLst>
                <a:ext uri="{FF2B5EF4-FFF2-40B4-BE49-F238E27FC236}">
                  <a16:creationId xmlns="" xmlns:a16="http://schemas.microsoft.com/office/drawing/2014/main" id="{71DEE302-7713-4565-A972-C53A59A6D559}"/>
                </a:ext>
              </a:extLst>
            </p:cNvPr>
            <p:cNvSpPr/>
            <p:nvPr/>
          </p:nvSpPr>
          <p:spPr>
            <a:xfrm>
              <a:off x="6062835" y="4160193"/>
              <a:ext cx="226689" cy="147792"/>
            </a:xfrm>
            <a:custGeom>
              <a:avLst/>
              <a:gdLst/>
              <a:ahLst/>
              <a:cxnLst/>
              <a:rect l="l" t="t" r="r" b="b"/>
              <a:pathLst>
                <a:path w="1402" h="914" extrusionOk="0">
                  <a:moveTo>
                    <a:pt x="696" y="0"/>
                  </a:moveTo>
                  <a:cubicBezTo>
                    <a:pt x="313" y="0"/>
                    <a:pt x="1" y="339"/>
                    <a:pt x="1" y="767"/>
                  </a:cubicBezTo>
                  <a:cubicBezTo>
                    <a:pt x="1" y="812"/>
                    <a:pt x="1" y="848"/>
                    <a:pt x="9" y="892"/>
                  </a:cubicBezTo>
                  <a:cubicBezTo>
                    <a:pt x="323" y="905"/>
                    <a:pt x="656" y="914"/>
                    <a:pt x="1000" y="914"/>
                  </a:cubicBezTo>
                  <a:cubicBezTo>
                    <a:pt x="1126" y="914"/>
                    <a:pt x="1254" y="912"/>
                    <a:pt x="1383" y="910"/>
                  </a:cubicBezTo>
                  <a:cubicBezTo>
                    <a:pt x="1392" y="865"/>
                    <a:pt x="1401" y="821"/>
                    <a:pt x="1401" y="767"/>
                  </a:cubicBezTo>
                  <a:cubicBezTo>
                    <a:pt x="1401" y="339"/>
                    <a:pt x="1089" y="0"/>
                    <a:pt x="69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1216;p32">
              <a:extLst>
                <a:ext uri="{FF2B5EF4-FFF2-40B4-BE49-F238E27FC236}">
                  <a16:creationId xmlns="" xmlns:a16="http://schemas.microsoft.com/office/drawing/2014/main" id="{7A3A52EE-A2A4-4215-A769-F59F17E9020D}"/>
                </a:ext>
              </a:extLst>
            </p:cNvPr>
            <p:cNvSpPr/>
            <p:nvPr/>
          </p:nvSpPr>
          <p:spPr>
            <a:xfrm>
              <a:off x="6540306" y="3487855"/>
              <a:ext cx="150210" cy="174795"/>
            </a:xfrm>
            <a:custGeom>
              <a:avLst/>
              <a:gdLst/>
              <a:ahLst/>
              <a:cxnLst/>
              <a:rect l="l" t="t" r="r" b="b"/>
              <a:pathLst>
                <a:path w="929" h="1081" extrusionOk="0">
                  <a:moveTo>
                    <a:pt x="464" y="1"/>
                  </a:moveTo>
                  <a:cubicBezTo>
                    <a:pt x="215" y="1"/>
                    <a:pt x="0" y="242"/>
                    <a:pt x="0" y="545"/>
                  </a:cubicBezTo>
                  <a:cubicBezTo>
                    <a:pt x="0" y="839"/>
                    <a:pt x="215" y="1080"/>
                    <a:pt x="464" y="1080"/>
                  </a:cubicBezTo>
                  <a:cubicBezTo>
                    <a:pt x="723" y="1080"/>
                    <a:pt x="928" y="839"/>
                    <a:pt x="928" y="545"/>
                  </a:cubicBezTo>
                  <a:cubicBezTo>
                    <a:pt x="928" y="242"/>
                    <a:pt x="723" y="1"/>
                    <a:pt x="464" y="1"/>
                  </a:cubicBezTo>
                  <a:close/>
                </a:path>
              </a:pathLst>
            </a:custGeom>
            <a:solidFill>
              <a:srgbClr val="FDE3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1217;p32">
              <a:extLst>
                <a:ext uri="{FF2B5EF4-FFF2-40B4-BE49-F238E27FC236}">
                  <a16:creationId xmlns="" xmlns:a16="http://schemas.microsoft.com/office/drawing/2014/main" id="{B6EB6AF4-130A-49C7-B46D-62961B815BC6}"/>
                </a:ext>
              </a:extLst>
            </p:cNvPr>
            <p:cNvSpPr/>
            <p:nvPr/>
          </p:nvSpPr>
          <p:spPr>
            <a:xfrm>
              <a:off x="6905240" y="3571614"/>
              <a:ext cx="174625" cy="229449"/>
            </a:xfrm>
            <a:custGeom>
              <a:avLst/>
              <a:gdLst/>
              <a:ahLst/>
              <a:cxnLst/>
              <a:rect l="l" t="t" r="r" b="b"/>
              <a:pathLst>
                <a:path w="1080" h="1419" extrusionOk="0">
                  <a:moveTo>
                    <a:pt x="696" y="0"/>
                  </a:moveTo>
                  <a:cubicBezTo>
                    <a:pt x="313" y="0"/>
                    <a:pt x="0" y="321"/>
                    <a:pt x="0" y="705"/>
                  </a:cubicBezTo>
                  <a:cubicBezTo>
                    <a:pt x="0" y="1098"/>
                    <a:pt x="313" y="1419"/>
                    <a:pt x="696" y="1419"/>
                  </a:cubicBezTo>
                  <a:cubicBezTo>
                    <a:pt x="839" y="1419"/>
                    <a:pt x="973" y="1374"/>
                    <a:pt x="1080" y="1303"/>
                  </a:cubicBezTo>
                  <a:cubicBezTo>
                    <a:pt x="1071" y="1249"/>
                    <a:pt x="1062" y="1205"/>
                    <a:pt x="1053" y="1151"/>
                  </a:cubicBezTo>
                  <a:cubicBezTo>
                    <a:pt x="955" y="705"/>
                    <a:pt x="857" y="321"/>
                    <a:pt x="759" y="0"/>
                  </a:cubicBezTo>
                  <a:close/>
                </a:path>
              </a:pathLst>
            </a:custGeom>
            <a:solidFill>
              <a:srgbClr val="FDE3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1218;p32">
              <a:extLst>
                <a:ext uri="{FF2B5EF4-FFF2-40B4-BE49-F238E27FC236}">
                  <a16:creationId xmlns="" xmlns:a16="http://schemas.microsoft.com/office/drawing/2014/main" id="{8F8E2DF2-D693-4EB5-A7BF-687383D75B1A}"/>
                </a:ext>
              </a:extLst>
            </p:cNvPr>
            <p:cNvSpPr/>
            <p:nvPr/>
          </p:nvSpPr>
          <p:spPr>
            <a:xfrm>
              <a:off x="4592912" y="1777419"/>
              <a:ext cx="168966" cy="191935"/>
            </a:xfrm>
            <a:custGeom>
              <a:avLst/>
              <a:gdLst/>
              <a:ahLst/>
              <a:cxnLst/>
              <a:rect l="l" t="t" r="r" b="b"/>
              <a:pathLst>
                <a:path w="1045" h="1187" extrusionOk="0">
                  <a:moveTo>
                    <a:pt x="526" y="1"/>
                  </a:moveTo>
                  <a:cubicBezTo>
                    <a:pt x="462" y="1"/>
                    <a:pt x="403" y="23"/>
                    <a:pt x="349" y="70"/>
                  </a:cubicBezTo>
                  <a:cubicBezTo>
                    <a:pt x="81" y="266"/>
                    <a:pt x="10" y="891"/>
                    <a:pt x="10" y="962"/>
                  </a:cubicBezTo>
                  <a:cubicBezTo>
                    <a:pt x="1" y="1016"/>
                    <a:pt x="37" y="1060"/>
                    <a:pt x="90" y="1069"/>
                  </a:cubicBezTo>
                  <a:lnTo>
                    <a:pt x="99" y="1069"/>
                  </a:lnTo>
                  <a:cubicBezTo>
                    <a:pt x="104" y="1070"/>
                    <a:pt x="108" y="1070"/>
                    <a:pt x="113" y="1070"/>
                  </a:cubicBezTo>
                  <a:cubicBezTo>
                    <a:pt x="160" y="1070"/>
                    <a:pt x="197" y="1029"/>
                    <a:pt x="197" y="980"/>
                  </a:cubicBezTo>
                  <a:cubicBezTo>
                    <a:pt x="224" y="748"/>
                    <a:pt x="322" y="338"/>
                    <a:pt x="465" y="222"/>
                  </a:cubicBezTo>
                  <a:cubicBezTo>
                    <a:pt x="492" y="195"/>
                    <a:pt x="527" y="195"/>
                    <a:pt x="554" y="195"/>
                  </a:cubicBezTo>
                  <a:cubicBezTo>
                    <a:pt x="741" y="231"/>
                    <a:pt x="750" y="739"/>
                    <a:pt x="688" y="1078"/>
                  </a:cubicBezTo>
                  <a:cubicBezTo>
                    <a:pt x="679" y="1132"/>
                    <a:pt x="724" y="1176"/>
                    <a:pt x="768" y="1185"/>
                  </a:cubicBezTo>
                  <a:lnTo>
                    <a:pt x="777" y="1185"/>
                  </a:lnTo>
                  <a:cubicBezTo>
                    <a:pt x="783" y="1186"/>
                    <a:pt x="788" y="1186"/>
                    <a:pt x="793" y="1186"/>
                  </a:cubicBezTo>
                  <a:cubicBezTo>
                    <a:pt x="839" y="1186"/>
                    <a:pt x="876" y="1153"/>
                    <a:pt x="884" y="1105"/>
                  </a:cubicBezTo>
                  <a:cubicBezTo>
                    <a:pt x="902" y="998"/>
                    <a:pt x="1045" y="79"/>
                    <a:pt x="590" y="8"/>
                  </a:cubicBezTo>
                  <a:cubicBezTo>
                    <a:pt x="568" y="3"/>
                    <a:pt x="547" y="1"/>
                    <a:pt x="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1219;p32">
              <a:extLst>
                <a:ext uri="{FF2B5EF4-FFF2-40B4-BE49-F238E27FC236}">
                  <a16:creationId xmlns="" xmlns:a16="http://schemas.microsoft.com/office/drawing/2014/main" id="{F64B50C9-DA95-4CB4-8DCB-0B1E34DBA1B6}"/>
                </a:ext>
              </a:extLst>
            </p:cNvPr>
            <p:cNvSpPr/>
            <p:nvPr/>
          </p:nvSpPr>
          <p:spPr>
            <a:xfrm>
              <a:off x="5110805" y="1821885"/>
              <a:ext cx="151665" cy="183527"/>
            </a:xfrm>
            <a:custGeom>
              <a:avLst/>
              <a:gdLst/>
              <a:ahLst/>
              <a:cxnLst/>
              <a:rect l="l" t="t" r="r" b="b"/>
              <a:pathLst>
                <a:path w="938" h="1135" extrusionOk="0">
                  <a:moveTo>
                    <a:pt x="491" y="0"/>
                  </a:moveTo>
                  <a:cubicBezTo>
                    <a:pt x="27" y="0"/>
                    <a:pt x="1" y="928"/>
                    <a:pt x="1" y="1035"/>
                  </a:cubicBezTo>
                  <a:cubicBezTo>
                    <a:pt x="1" y="1088"/>
                    <a:pt x="45" y="1133"/>
                    <a:pt x="90" y="1133"/>
                  </a:cubicBezTo>
                  <a:lnTo>
                    <a:pt x="99" y="1133"/>
                  </a:lnTo>
                  <a:cubicBezTo>
                    <a:pt x="152" y="1133"/>
                    <a:pt x="197" y="1088"/>
                    <a:pt x="197" y="1035"/>
                  </a:cubicBezTo>
                  <a:cubicBezTo>
                    <a:pt x="206" y="696"/>
                    <a:pt x="295" y="196"/>
                    <a:pt x="482" y="196"/>
                  </a:cubicBezTo>
                  <a:cubicBezTo>
                    <a:pt x="518" y="196"/>
                    <a:pt x="545" y="214"/>
                    <a:pt x="572" y="241"/>
                  </a:cubicBezTo>
                  <a:cubicBezTo>
                    <a:pt x="696" y="375"/>
                    <a:pt x="714" y="794"/>
                    <a:pt x="696" y="1035"/>
                  </a:cubicBezTo>
                  <a:cubicBezTo>
                    <a:pt x="696" y="1088"/>
                    <a:pt x="732" y="1133"/>
                    <a:pt x="786" y="1133"/>
                  </a:cubicBezTo>
                  <a:cubicBezTo>
                    <a:pt x="790" y="1134"/>
                    <a:pt x="795" y="1134"/>
                    <a:pt x="800" y="1134"/>
                  </a:cubicBezTo>
                  <a:cubicBezTo>
                    <a:pt x="848" y="1134"/>
                    <a:pt x="893" y="1093"/>
                    <a:pt x="893" y="1044"/>
                  </a:cubicBezTo>
                  <a:cubicBezTo>
                    <a:pt x="902" y="973"/>
                    <a:pt x="937" y="348"/>
                    <a:pt x="714" y="107"/>
                  </a:cubicBezTo>
                  <a:cubicBezTo>
                    <a:pt x="652" y="36"/>
                    <a:pt x="572" y="0"/>
                    <a:pt x="4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1220;p32">
              <a:extLst>
                <a:ext uri="{FF2B5EF4-FFF2-40B4-BE49-F238E27FC236}">
                  <a16:creationId xmlns="" xmlns:a16="http://schemas.microsoft.com/office/drawing/2014/main" id="{5330A613-D6F1-4119-9701-C5CE6D1CA84B}"/>
                </a:ext>
              </a:extLst>
            </p:cNvPr>
            <p:cNvSpPr/>
            <p:nvPr/>
          </p:nvSpPr>
          <p:spPr>
            <a:xfrm>
              <a:off x="5259398" y="1902087"/>
              <a:ext cx="471811" cy="302213"/>
            </a:xfrm>
            <a:custGeom>
              <a:avLst/>
              <a:gdLst/>
              <a:ahLst/>
              <a:cxnLst/>
              <a:rect l="l" t="t" r="r" b="b"/>
              <a:pathLst>
                <a:path w="2918" h="1869" extrusionOk="0">
                  <a:moveTo>
                    <a:pt x="2802" y="0"/>
                  </a:moveTo>
                  <a:cubicBezTo>
                    <a:pt x="2787" y="0"/>
                    <a:pt x="2771" y="4"/>
                    <a:pt x="2757" y="13"/>
                  </a:cubicBezTo>
                  <a:cubicBezTo>
                    <a:pt x="1749" y="655"/>
                    <a:pt x="224" y="1609"/>
                    <a:pt x="81" y="1681"/>
                  </a:cubicBezTo>
                  <a:cubicBezTo>
                    <a:pt x="54" y="1690"/>
                    <a:pt x="36" y="1708"/>
                    <a:pt x="18" y="1725"/>
                  </a:cubicBezTo>
                  <a:cubicBezTo>
                    <a:pt x="1" y="1779"/>
                    <a:pt x="18" y="1833"/>
                    <a:pt x="63" y="1859"/>
                  </a:cubicBezTo>
                  <a:cubicBezTo>
                    <a:pt x="72" y="1868"/>
                    <a:pt x="81" y="1868"/>
                    <a:pt x="90" y="1868"/>
                  </a:cubicBezTo>
                  <a:cubicBezTo>
                    <a:pt x="179" y="1868"/>
                    <a:pt x="482" y="1681"/>
                    <a:pt x="2855" y="182"/>
                  </a:cubicBezTo>
                  <a:cubicBezTo>
                    <a:pt x="2900" y="155"/>
                    <a:pt x="2918" y="93"/>
                    <a:pt x="2891" y="48"/>
                  </a:cubicBezTo>
                  <a:cubicBezTo>
                    <a:pt x="2867" y="18"/>
                    <a:pt x="2834" y="0"/>
                    <a:pt x="28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1221;p32">
              <a:extLst>
                <a:ext uri="{FF2B5EF4-FFF2-40B4-BE49-F238E27FC236}">
                  <a16:creationId xmlns="" xmlns:a16="http://schemas.microsoft.com/office/drawing/2014/main" id="{785459DB-5109-4071-8741-E6BA488C9420}"/>
                </a:ext>
              </a:extLst>
            </p:cNvPr>
            <p:cNvSpPr/>
            <p:nvPr/>
          </p:nvSpPr>
          <p:spPr>
            <a:xfrm>
              <a:off x="5283975" y="2291455"/>
              <a:ext cx="441414" cy="256129"/>
            </a:xfrm>
            <a:custGeom>
              <a:avLst/>
              <a:gdLst/>
              <a:ahLst/>
              <a:cxnLst/>
              <a:rect l="l" t="t" r="r" b="b"/>
              <a:pathLst>
                <a:path w="2730" h="1584" extrusionOk="0">
                  <a:moveTo>
                    <a:pt x="2616" y="1"/>
                  </a:moveTo>
                  <a:cubicBezTo>
                    <a:pt x="2600" y="1"/>
                    <a:pt x="2584" y="5"/>
                    <a:pt x="2569" y="13"/>
                  </a:cubicBezTo>
                  <a:cubicBezTo>
                    <a:pt x="1686" y="522"/>
                    <a:pt x="250" y="1334"/>
                    <a:pt x="89" y="1387"/>
                  </a:cubicBezTo>
                  <a:cubicBezTo>
                    <a:pt x="54" y="1387"/>
                    <a:pt x="18" y="1423"/>
                    <a:pt x="9" y="1467"/>
                  </a:cubicBezTo>
                  <a:cubicBezTo>
                    <a:pt x="0" y="1521"/>
                    <a:pt x="36" y="1566"/>
                    <a:pt x="89" y="1574"/>
                  </a:cubicBezTo>
                  <a:cubicBezTo>
                    <a:pt x="89" y="1583"/>
                    <a:pt x="98" y="1583"/>
                    <a:pt x="98" y="1583"/>
                  </a:cubicBezTo>
                  <a:cubicBezTo>
                    <a:pt x="161" y="1583"/>
                    <a:pt x="402" y="1485"/>
                    <a:pt x="2668" y="183"/>
                  </a:cubicBezTo>
                  <a:cubicBezTo>
                    <a:pt x="2712" y="156"/>
                    <a:pt x="2730" y="94"/>
                    <a:pt x="2703" y="49"/>
                  </a:cubicBezTo>
                  <a:cubicBezTo>
                    <a:pt x="2685" y="19"/>
                    <a:pt x="2650" y="1"/>
                    <a:pt x="26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1222;p32">
              <a:extLst>
                <a:ext uri="{FF2B5EF4-FFF2-40B4-BE49-F238E27FC236}">
                  <a16:creationId xmlns="" xmlns:a16="http://schemas.microsoft.com/office/drawing/2014/main" id="{97A5B2CA-C408-4760-8C3A-926470303B93}"/>
                </a:ext>
              </a:extLst>
            </p:cNvPr>
            <p:cNvSpPr/>
            <p:nvPr/>
          </p:nvSpPr>
          <p:spPr>
            <a:xfrm>
              <a:off x="4396782" y="1976792"/>
              <a:ext cx="114153" cy="124992"/>
            </a:xfrm>
            <a:custGeom>
              <a:avLst/>
              <a:gdLst/>
              <a:ahLst/>
              <a:cxnLst/>
              <a:rect l="l" t="t" r="r" b="b"/>
              <a:pathLst>
                <a:path w="706" h="773" extrusionOk="0">
                  <a:moveTo>
                    <a:pt x="103" y="1"/>
                  </a:moveTo>
                  <a:cubicBezTo>
                    <a:pt x="82" y="1"/>
                    <a:pt x="61" y="8"/>
                    <a:pt x="45" y="23"/>
                  </a:cubicBezTo>
                  <a:cubicBezTo>
                    <a:pt x="1" y="59"/>
                    <a:pt x="1" y="122"/>
                    <a:pt x="27" y="166"/>
                  </a:cubicBezTo>
                  <a:lnTo>
                    <a:pt x="518" y="737"/>
                  </a:lnTo>
                  <a:cubicBezTo>
                    <a:pt x="545" y="764"/>
                    <a:pt x="572" y="773"/>
                    <a:pt x="598" y="773"/>
                  </a:cubicBezTo>
                  <a:cubicBezTo>
                    <a:pt x="616" y="773"/>
                    <a:pt x="643" y="764"/>
                    <a:pt x="661" y="755"/>
                  </a:cubicBezTo>
                  <a:cubicBezTo>
                    <a:pt x="697" y="719"/>
                    <a:pt x="705" y="657"/>
                    <a:pt x="670" y="612"/>
                  </a:cubicBezTo>
                  <a:lnTo>
                    <a:pt x="179" y="32"/>
                  </a:lnTo>
                  <a:cubicBezTo>
                    <a:pt x="159" y="12"/>
                    <a:pt x="131" y="1"/>
                    <a:pt x="1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1223;p32">
              <a:extLst>
                <a:ext uri="{FF2B5EF4-FFF2-40B4-BE49-F238E27FC236}">
                  <a16:creationId xmlns="" xmlns:a16="http://schemas.microsoft.com/office/drawing/2014/main" id="{AB54D51E-588B-4E6B-BCA4-66EBD5B2C215}"/>
                </a:ext>
              </a:extLst>
            </p:cNvPr>
            <p:cNvSpPr/>
            <p:nvPr/>
          </p:nvSpPr>
          <p:spPr>
            <a:xfrm>
              <a:off x="4414083" y="2064108"/>
              <a:ext cx="906111" cy="671206"/>
            </a:xfrm>
            <a:custGeom>
              <a:avLst/>
              <a:gdLst/>
              <a:ahLst/>
              <a:cxnLst/>
              <a:rect l="l" t="t" r="r" b="b"/>
              <a:pathLst>
                <a:path w="5604" h="4151" extrusionOk="0">
                  <a:moveTo>
                    <a:pt x="1910" y="1"/>
                  </a:moveTo>
                  <a:cubicBezTo>
                    <a:pt x="1062" y="1"/>
                    <a:pt x="643" y="117"/>
                    <a:pt x="491" y="135"/>
                  </a:cubicBezTo>
                  <a:cubicBezTo>
                    <a:pt x="402" y="144"/>
                    <a:pt x="304" y="411"/>
                    <a:pt x="215" y="741"/>
                  </a:cubicBezTo>
                  <a:cubicBezTo>
                    <a:pt x="161" y="946"/>
                    <a:pt x="117" y="1170"/>
                    <a:pt x="81" y="1375"/>
                  </a:cubicBezTo>
                  <a:cubicBezTo>
                    <a:pt x="28" y="1651"/>
                    <a:pt x="1" y="1874"/>
                    <a:pt x="10" y="1955"/>
                  </a:cubicBezTo>
                  <a:cubicBezTo>
                    <a:pt x="19" y="2008"/>
                    <a:pt x="28" y="2071"/>
                    <a:pt x="45" y="2133"/>
                  </a:cubicBezTo>
                  <a:cubicBezTo>
                    <a:pt x="90" y="2294"/>
                    <a:pt x="161" y="2472"/>
                    <a:pt x="259" y="2650"/>
                  </a:cubicBezTo>
                  <a:cubicBezTo>
                    <a:pt x="322" y="2749"/>
                    <a:pt x="393" y="2856"/>
                    <a:pt x="465" y="2963"/>
                  </a:cubicBezTo>
                  <a:cubicBezTo>
                    <a:pt x="625" y="3168"/>
                    <a:pt x="813" y="3373"/>
                    <a:pt x="1045" y="3551"/>
                  </a:cubicBezTo>
                  <a:cubicBezTo>
                    <a:pt x="1473" y="3881"/>
                    <a:pt x="2017" y="4131"/>
                    <a:pt x="2650" y="4149"/>
                  </a:cubicBezTo>
                  <a:cubicBezTo>
                    <a:pt x="2692" y="4150"/>
                    <a:pt x="2733" y="4151"/>
                    <a:pt x="2774" y="4151"/>
                  </a:cubicBezTo>
                  <a:cubicBezTo>
                    <a:pt x="3417" y="4151"/>
                    <a:pt x="3973" y="4022"/>
                    <a:pt x="4426" y="3846"/>
                  </a:cubicBezTo>
                  <a:cubicBezTo>
                    <a:pt x="4747" y="3721"/>
                    <a:pt x="5014" y="3569"/>
                    <a:pt x="5202" y="3418"/>
                  </a:cubicBezTo>
                  <a:cubicBezTo>
                    <a:pt x="5211" y="3418"/>
                    <a:pt x="5211" y="3418"/>
                    <a:pt x="5220" y="3409"/>
                  </a:cubicBezTo>
                  <a:cubicBezTo>
                    <a:pt x="5380" y="3284"/>
                    <a:pt x="5487" y="3168"/>
                    <a:pt x="5541" y="3061"/>
                  </a:cubicBezTo>
                  <a:cubicBezTo>
                    <a:pt x="5541" y="3061"/>
                    <a:pt x="5541" y="3052"/>
                    <a:pt x="5541" y="3043"/>
                  </a:cubicBezTo>
                  <a:cubicBezTo>
                    <a:pt x="5594" y="2927"/>
                    <a:pt x="5603" y="2722"/>
                    <a:pt x="5594" y="2472"/>
                  </a:cubicBezTo>
                  <a:cubicBezTo>
                    <a:pt x="5576" y="2258"/>
                    <a:pt x="5550" y="2017"/>
                    <a:pt x="5514" y="1785"/>
                  </a:cubicBezTo>
                  <a:cubicBezTo>
                    <a:pt x="5478" y="1562"/>
                    <a:pt x="5443" y="1339"/>
                    <a:pt x="5407" y="1161"/>
                  </a:cubicBezTo>
                  <a:cubicBezTo>
                    <a:pt x="5371" y="955"/>
                    <a:pt x="5344" y="804"/>
                    <a:pt x="5336" y="768"/>
                  </a:cubicBezTo>
                  <a:cubicBezTo>
                    <a:pt x="5318" y="652"/>
                    <a:pt x="4791" y="233"/>
                    <a:pt x="3114" y="63"/>
                  </a:cubicBezTo>
                  <a:cubicBezTo>
                    <a:pt x="2641" y="19"/>
                    <a:pt x="2240" y="1"/>
                    <a:pt x="191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1224;p32">
              <a:extLst>
                <a:ext uri="{FF2B5EF4-FFF2-40B4-BE49-F238E27FC236}">
                  <a16:creationId xmlns="" xmlns:a16="http://schemas.microsoft.com/office/drawing/2014/main" id="{3DC6DF35-034E-420D-878E-DF91A631ACFE}"/>
                </a:ext>
              </a:extLst>
            </p:cNvPr>
            <p:cNvSpPr/>
            <p:nvPr/>
          </p:nvSpPr>
          <p:spPr>
            <a:xfrm>
              <a:off x="4427179" y="2154821"/>
              <a:ext cx="878462" cy="198079"/>
            </a:xfrm>
            <a:custGeom>
              <a:avLst/>
              <a:gdLst/>
              <a:ahLst/>
              <a:cxnLst/>
              <a:rect l="l" t="t" r="r" b="b"/>
              <a:pathLst>
                <a:path w="5433" h="1225" extrusionOk="0">
                  <a:moveTo>
                    <a:pt x="1697" y="0"/>
                  </a:moveTo>
                  <a:cubicBezTo>
                    <a:pt x="916" y="0"/>
                    <a:pt x="392" y="114"/>
                    <a:pt x="134" y="180"/>
                  </a:cubicBezTo>
                  <a:cubicBezTo>
                    <a:pt x="80" y="385"/>
                    <a:pt x="36" y="609"/>
                    <a:pt x="0" y="814"/>
                  </a:cubicBezTo>
                  <a:cubicBezTo>
                    <a:pt x="495" y="722"/>
                    <a:pt x="1023" y="680"/>
                    <a:pt x="1553" y="680"/>
                  </a:cubicBezTo>
                  <a:cubicBezTo>
                    <a:pt x="1693" y="680"/>
                    <a:pt x="1832" y="683"/>
                    <a:pt x="1972" y="689"/>
                  </a:cubicBezTo>
                  <a:cubicBezTo>
                    <a:pt x="3345" y="742"/>
                    <a:pt x="4675" y="1028"/>
                    <a:pt x="5433" y="1224"/>
                  </a:cubicBezTo>
                  <a:cubicBezTo>
                    <a:pt x="5397" y="1001"/>
                    <a:pt x="5362" y="778"/>
                    <a:pt x="5326" y="600"/>
                  </a:cubicBezTo>
                  <a:cubicBezTo>
                    <a:pt x="4844" y="439"/>
                    <a:pt x="4122" y="252"/>
                    <a:pt x="3149" y="109"/>
                  </a:cubicBezTo>
                  <a:cubicBezTo>
                    <a:pt x="2667" y="38"/>
                    <a:pt x="2239" y="11"/>
                    <a:pt x="1865" y="2"/>
                  </a:cubicBezTo>
                  <a:cubicBezTo>
                    <a:pt x="1807" y="1"/>
                    <a:pt x="1751" y="0"/>
                    <a:pt x="169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1225;p32">
              <a:extLst>
                <a:ext uri="{FF2B5EF4-FFF2-40B4-BE49-F238E27FC236}">
                  <a16:creationId xmlns="" xmlns:a16="http://schemas.microsoft.com/office/drawing/2014/main" id="{8056BE54-C852-4932-A72A-B2C9D24438EE}"/>
                </a:ext>
              </a:extLst>
            </p:cNvPr>
            <p:cNvSpPr/>
            <p:nvPr/>
          </p:nvSpPr>
          <p:spPr>
            <a:xfrm>
              <a:off x="4421359" y="2363087"/>
              <a:ext cx="898835" cy="193067"/>
            </a:xfrm>
            <a:custGeom>
              <a:avLst/>
              <a:gdLst/>
              <a:ahLst/>
              <a:cxnLst/>
              <a:rect l="l" t="t" r="r" b="b"/>
              <a:pathLst>
                <a:path w="5559" h="1194" extrusionOk="0">
                  <a:moveTo>
                    <a:pt x="1827" y="1"/>
                  </a:moveTo>
                  <a:cubicBezTo>
                    <a:pt x="677" y="1"/>
                    <a:pt x="99" y="230"/>
                    <a:pt x="99" y="230"/>
                  </a:cubicBezTo>
                  <a:cubicBezTo>
                    <a:pt x="99" y="230"/>
                    <a:pt x="63" y="248"/>
                    <a:pt x="0" y="284"/>
                  </a:cubicBezTo>
                  <a:cubicBezTo>
                    <a:pt x="45" y="445"/>
                    <a:pt x="116" y="623"/>
                    <a:pt x="214" y="801"/>
                  </a:cubicBezTo>
                  <a:cubicBezTo>
                    <a:pt x="688" y="716"/>
                    <a:pt x="1184" y="678"/>
                    <a:pt x="1681" y="678"/>
                  </a:cubicBezTo>
                  <a:cubicBezTo>
                    <a:pt x="1960" y="678"/>
                    <a:pt x="2240" y="690"/>
                    <a:pt x="2516" y="712"/>
                  </a:cubicBezTo>
                  <a:cubicBezTo>
                    <a:pt x="3694" y="792"/>
                    <a:pt x="4800" y="1024"/>
                    <a:pt x="5496" y="1194"/>
                  </a:cubicBezTo>
                  <a:cubicBezTo>
                    <a:pt x="5549" y="1078"/>
                    <a:pt x="5558" y="873"/>
                    <a:pt x="5549" y="623"/>
                  </a:cubicBezTo>
                  <a:cubicBezTo>
                    <a:pt x="5050" y="453"/>
                    <a:pt x="4318" y="248"/>
                    <a:pt x="3301" y="106"/>
                  </a:cubicBezTo>
                  <a:cubicBezTo>
                    <a:pt x="2891" y="43"/>
                    <a:pt x="2516" y="16"/>
                    <a:pt x="2177" y="7"/>
                  </a:cubicBezTo>
                  <a:cubicBezTo>
                    <a:pt x="2055" y="3"/>
                    <a:pt x="1938" y="1"/>
                    <a:pt x="182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1226;p32">
              <a:extLst>
                <a:ext uri="{FF2B5EF4-FFF2-40B4-BE49-F238E27FC236}">
                  <a16:creationId xmlns="" xmlns:a16="http://schemas.microsoft.com/office/drawing/2014/main" id="{F8841E23-D2F8-4A27-8E14-BE39EA68D494}"/>
                </a:ext>
              </a:extLst>
            </p:cNvPr>
            <p:cNvSpPr/>
            <p:nvPr/>
          </p:nvSpPr>
          <p:spPr>
            <a:xfrm>
              <a:off x="4489107" y="2525755"/>
              <a:ext cx="768998" cy="160242"/>
            </a:xfrm>
            <a:custGeom>
              <a:avLst/>
              <a:gdLst/>
              <a:ahLst/>
              <a:cxnLst/>
              <a:rect l="l" t="t" r="r" b="b"/>
              <a:pathLst>
                <a:path w="4756" h="991" extrusionOk="0">
                  <a:moveTo>
                    <a:pt x="1246" y="1"/>
                  </a:moveTo>
                  <a:cubicBezTo>
                    <a:pt x="707" y="1"/>
                    <a:pt x="293" y="53"/>
                    <a:pt x="1" y="108"/>
                  </a:cubicBezTo>
                  <a:cubicBezTo>
                    <a:pt x="161" y="313"/>
                    <a:pt x="349" y="518"/>
                    <a:pt x="581" y="696"/>
                  </a:cubicBezTo>
                  <a:cubicBezTo>
                    <a:pt x="750" y="687"/>
                    <a:pt x="921" y="683"/>
                    <a:pt x="1093" y="683"/>
                  </a:cubicBezTo>
                  <a:cubicBezTo>
                    <a:pt x="2110" y="683"/>
                    <a:pt x="3137" y="830"/>
                    <a:pt x="3962" y="991"/>
                  </a:cubicBezTo>
                  <a:cubicBezTo>
                    <a:pt x="4283" y="866"/>
                    <a:pt x="4550" y="714"/>
                    <a:pt x="4738" y="563"/>
                  </a:cubicBezTo>
                  <a:cubicBezTo>
                    <a:pt x="4747" y="563"/>
                    <a:pt x="4747" y="563"/>
                    <a:pt x="4756" y="554"/>
                  </a:cubicBezTo>
                  <a:cubicBezTo>
                    <a:pt x="4274" y="402"/>
                    <a:pt x="3596" y="233"/>
                    <a:pt x="2713" y="108"/>
                  </a:cubicBezTo>
                  <a:cubicBezTo>
                    <a:pt x="2597" y="90"/>
                    <a:pt x="2490" y="81"/>
                    <a:pt x="2392" y="72"/>
                  </a:cubicBezTo>
                  <a:cubicBezTo>
                    <a:pt x="1961" y="21"/>
                    <a:pt x="1580" y="1"/>
                    <a:pt x="124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1227;p32">
              <a:extLst>
                <a:ext uri="{FF2B5EF4-FFF2-40B4-BE49-F238E27FC236}">
                  <a16:creationId xmlns="" xmlns:a16="http://schemas.microsoft.com/office/drawing/2014/main" id="{D7F3B071-F135-4CD4-BEB5-FCB80D0AD49D}"/>
                </a:ext>
              </a:extLst>
            </p:cNvPr>
            <p:cNvSpPr/>
            <p:nvPr/>
          </p:nvSpPr>
          <p:spPr>
            <a:xfrm>
              <a:off x="5714394" y="3255657"/>
              <a:ext cx="1420285" cy="1350336"/>
            </a:xfrm>
            <a:custGeom>
              <a:avLst/>
              <a:gdLst/>
              <a:ahLst/>
              <a:cxnLst/>
              <a:rect l="l" t="t" r="r" b="b"/>
              <a:pathLst>
                <a:path w="8784" h="8351" extrusionOk="0">
                  <a:moveTo>
                    <a:pt x="3984" y="1"/>
                  </a:moveTo>
                  <a:cubicBezTo>
                    <a:pt x="3155" y="1"/>
                    <a:pt x="2236" y="36"/>
                    <a:pt x="1478" y="63"/>
                  </a:cubicBezTo>
                  <a:cubicBezTo>
                    <a:pt x="782" y="99"/>
                    <a:pt x="229" y="125"/>
                    <a:pt x="32" y="143"/>
                  </a:cubicBezTo>
                  <a:cubicBezTo>
                    <a:pt x="1" y="537"/>
                    <a:pt x="81" y="639"/>
                    <a:pt x="1205" y="639"/>
                  </a:cubicBezTo>
                  <a:cubicBezTo>
                    <a:pt x="1354" y="639"/>
                    <a:pt x="1522" y="637"/>
                    <a:pt x="1709" y="634"/>
                  </a:cubicBezTo>
                  <a:cubicBezTo>
                    <a:pt x="1942" y="631"/>
                    <a:pt x="2188" y="627"/>
                    <a:pt x="2441" y="627"/>
                  </a:cubicBezTo>
                  <a:cubicBezTo>
                    <a:pt x="4184" y="627"/>
                    <a:pt x="6282" y="782"/>
                    <a:pt x="7053" y="2106"/>
                  </a:cubicBezTo>
                  <a:cubicBezTo>
                    <a:pt x="7669" y="3176"/>
                    <a:pt x="7936" y="5808"/>
                    <a:pt x="8043" y="7334"/>
                  </a:cubicBezTo>
                  <a:cubicBezTo>
                    <a:pt x="8070" y="7798"/>
                    <a:pt x="8088" y="8163"/>
                    <a:pt x="8097" y="8351"/>
                  </a:cubicBezTo>
                  <a:cubicBezTo>
                    <a:pt x="8329" y="8333"/>
                    <a:pt x="8534" y="8261"/>
                    <a:pt x="8570" y="8110"/>
                  </a:cubicBezTo>
                  <a:cubicBezTo>
                    <a:pt x="8588" y="8012"/>
                    <a:pt x="8641" y="7717"/>
                    <a:pt x="8686" y="7253"/>
                  </a:cubicBezTo>
                  <a:cubicBezTo>
                    <a:pt x="8757" y="6397"/>
                    <a:pt x="8784" y="4970"/>
                    <a:pt x="8445" y="3257"/>
                  </a:cubicBezTo>
                  <a:cubicBezTo>
                    <a:pt x="8436" y="3203"/>
                    <a:pt x="8427" y="3159"/>
                    <a:pt x="8418" y="3105"/>
                  </a:cubicBezTo>
                  <a:cubicBezTo>
                    <a:pt x="8320" y="2659"/>
                    <a:pt x="8222" y="2275"/>
                    <a:pt x="8124" y="1954"/>
                  </a:cubicBezTo>
                  <a:cubicBezTo>
                    <a:pt x="7606" y="366"/>
                    <a:pt x="6946" y="259"/>
                    <a:pt x="5751" y="81"/>
                  </a:cubicBezTo>
                  <a:cubicBezTo>
                    <a:pt x="5349" y="18"/>
                    <a:pt x="4698" y="1"/>
                    <a:pt x="3984" y="1"/>
                  </a:cubicBezTo>
                  <a:close/>
                </a:path>
              </a:pathLst>
            </a:custGeom>
            <a:solidFill>
              <a:srgbClr val="78433F">
                <a:alpha val="120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1228;p32">
              <a:extLst>
                <a:ext uri="{FF2B5EF4-FFF2-40B4-BE49-F238E27FC236}">
                  <a16:creationId xmlns="" xmlns:a16="http://schemas.microsoft.com/office/drawing/2014/main" id="{E869DDE7-1FCE-488C-B6FC-B3734E840125}"/>
                </a:ext>
              </a:extLst>
            </p:cNvPr>
            <p:cNvSpPr/>
            <p:nvPr/>
          </p:nvSpPr>
          <p:spPr>
            <a:xfrm>
              <a:off x="4414083" y="2064108"/>
              <a:ext cx="841111" cy="671206"/>
            </a:xfrm>
            <a:custGeom>
              <a:avLst/>
              <a:gdLst/>
              <a:ahLst/>
              <a:cxnLst/>
              <a:rect l="l" t="t" r="r" b="b"/>
              <a:pathLst>
                <a:path w="5202" h="4151" extrusionOk="0">
                  <a:moveTo>
                    <a:pt x="1910" y="1"/>
                  </a:moveTo>
                  <a:cubicBezTo>
                    <a:pt x="1062" y="1"/>
                    <a:pt x="643" y="117"/>
                    <a:pt x="491" y="135"/>
                  </a:cubicBezTo>
                  <a:cubicBezTo>
                    <a:pt x="402" y="144"/>
                    <a:pt x="304" y="411"/>
                    <a:pt x="215" y="741"/>
                  </a:cubicBezTo>
                  <a:cubicBezTo>
                    <a:pt x="161" y="946"/>
                    <a:pt x="117" y="1170"/>
                    <a:pt x="81" y="1375"/>
                  </a:cubicBezTo>
                  <a:cubicBezTo>
                    <a:pt x="28" y="1651"/>
                    <a:pt x="1" y="1874"/>
                    <a:pt x="10" y="1955"/>
                  </a:cubicBezTo>
                  <a:cubicBezTo>
                    <a:pt x="19" y="2008"/>
                    <a:pt x="28" y="2071"/>
                    <a:pt x="45" y="2133"/>
                  </a:cubicBezTo>
                  <a:cubicBezTo>
                    <a:pt x="90" y="2294"/>
                    <a:pt x="161" y="2472"/>
                    <a:pt x="259" y="2650"/>
                  </a:cubicBezTo>
                  <a:cubicBezTo>
                    <a:pt x="322" y="2757"/>
                    <a:pt x="393" y="2856"/>
                    <a:pt x="465" y="2963"/>
                  </a:cubicBezTo>
                  <a:cubicBezTo>
                    <a:pt x="625" y="3168"/>
                    <a:pt x="813" y="3373"/>
                    <a:pt x="1045" y="3551"/>
                  </a:cubicBezTo>
                  <a:cubicBezTo>
                    <a:pt x="1473" y="3881"/>
                    <a:pt x="2017" y="4131"/>
                    <a:pt x="2650" y="4149"/>
                  </a:cubicBezTo>
                  <a:cubicBezTo>
                    <a:pt x="2692" y="4150"/>
                    <a:pt x="2733" y="4151"/>
                    <a:pt x="2774" y="4151"/>
                  </a:cubicBezTo>
                  <a:cubicBezTo>
                    <a:pt x="3417" y="4151"/>
                    <a:pt x="3973" y="4022"/>
                    <a:pt x="4426" y="3846"/>
                  </a:cubicBezTo>
                  <a:cubicBezTo>
                    <a:pt x="4747" y="3721"/>
                    <a:pt x="5014" y="3569"/>
                    <a:pt x="5202" y="3418"/>
                  </a:cubicBezTo>
                  <a:lnTo>
                    <a:pt x="5202" y="3418"/>
                  </a:lnTo>
                  <a:cubicBezTo>
                    <a:pt x="4892" y="3494"/>
                    <a:pt x="4611" y="3529"/>
                    <a:pt x="4356" y="3529"/>
                  </a:cubicBezTo>
                  <a:cubicBezTo>
                    <a:pt x="3689" y="3529"/>
                    <a:pt x="3204" y="3289"/>
                    <a:pt x="2856" y="2927"/>
                  </a:cubicBezTo>
                  <a:cubicBezTo>
                    <a:pt x="2748" y="2811"/>
                    <a:pt x="2650" y="2686"/>
                    <a:pt x="2561" y="2561"/>
                  </a:cubicBezTo>
                  <a:cubicBezTo>
                    <a:pt x="2418" y="2338"/>
                    <a:pt x="2311" y="2097"/>
                    <a:pt x="2222" y="1856"/>
                  </a:cubicBezTo>
                  <a:cubicBezTo>
                    <a:pt x="2151" y="1651"/>
                    <a:pt x="2097" y="1446"/>
                    <a:pt x="2053" y="1250"/>
                  </a:cubicBezTo>
                  <a:cubicBezTo>
                    <a:pt x="2008" y="1009"/>
                    <a:pt x="1972" y="777"/>
                    <a:pt x="1946" y="563"/>
                  </a:cubicBezTo>
                  <a:cubicBezTo>
                    <a:pt x="1928" y="349"/>
                    <a:pt x="1910" y="153"/>
                    <a:pt x="1910" y="1"/>
                  </a:cubicBezTo>
                  <a:close/>
                </a:path>
              </a:pathLst>
            </a:custGeom>
            <a:solidFill>
              <a:srgbClr val="78433F">
                <a:alpha val="120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0" name="Google Shape;1231;p32">
            <a:extLst>
              <a:ext uri="{FF2B5EF4-FFF2-40B4-BE49-F238E27FC236}">
                <a16:creationId xmlns="" xmlns:a16="http://schemas.microsoft.com/office/drawing/2014/main" id="{F9BA0435-7796-44EB-89F9-D901B612D31D}"/>
              </a:ext>
            </a:extLst>
          </p:cNvPr>
          <p:cNvGrpSpPr/>
          <p:nvPr/>
        </p:nvGrpSpPr>
        <p:grpSpPr>
          <a:xfrm>
            <a:off x="163287" y="136318"/>
            <a:ext cx="881742" cy="1286082"/>
            <a:chOff x="4199362" y="3307235"/>
            <a:chExt cx="1402507" cy="1492364"/>
          </a:xfrm>
        </p:grpSpPr>
        <p:sp>
          <p:nvSpPr>
            <p:cNvPr id="451" name="Google Shape;1232;p32">
              <a:extLst>
                <a:ext uri="{FF2B5EF4-FFF2-40B4-BE49-F238E27FC236}">
                  <a16:creationId xmlns="" xmlns:a16="http://schemas.microsoft.com/office/drawing/2014/main" id="{3136C0AB-C1F8-4A3A-83AD-F28321EE9A02}"/>
                </a:ext>
              </a:extLst>
            </p:cNvPr>
            <p:cNvSpPr/>
            <p:nvPr/>
          </p:nvSpPr>
          <p:spPr>
            <a:xfrm>
              <a:off x="4385759" y="4688836"/>
              <a:ext cx="990660" cy="110763"/>
            </a:xfrm>
            <a:custGeom>
              <a:avLst/>
              <a:gdLst/>
              <a:ahLst/>
              <a:cxnLst/>
              <a:rect l="l" t="t" r="r" b="b"/>
              <a:pathLst>
                <a:path w="10858" h="1214" extrusionOk="0">
                  <a:moveTo>
                    <a:pt x="5425" y="1"/>
                  </a:moveTo>
                  <a:cubicBezTo>
                    <a:pt x="2436" y="1"/>
                    <a:pt x="1" y="277"/>
                    <a:pt x="1" y="607"/>
                  </a:cubicBezTo>
                  <a:cubicBezTo>
                    <a:pt x="1" y="946"/>
                    <a:pt x="2436" y="1214"/>
                    <a:pt x="5425" y="1214"/>
                  </a:cubicBezTo>
                  <a:cubicBezTo>
                    <a:pt x="8422" y="1214"/>
                    <a:pt x="10858" y="946"/>
                    <a:pt x="10858" y="607"/>
                  </a:cubicBezTo>
                  <a:cubicBezTo>
                    <a:pt x="10858" y="277"/>
                    <a:pt x="8422" y="1"/>
                    <a:pt x="5425" y="1"/>
                  </a:cubicBezTo>
                  <a:close/>
                </a:path>
              </a:pathLst>
            </a:custGeom>
            <a:solidFill>
              <a:srgbClr val="7F3DEC">
                <a:alpha val="165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1233;p32">
              <a:extLst>
                <a:ext uri="{FF2B5EF4-FFF2-40B4-BE49-F238E27FC236}">
                  <a16:creationId xmlns="" xmlns:a16="http://schemas.microsoft.com/office/drawing/2014/main" id="{E23F05AD-1480-49C5-A7C0-30E371F03C89}"/>
                </a:ext>
              </a:extLst>
            </p:cNvPr>
            <p:cNvSpPr/>
            <p:nvPr/>
          </p:nvSpPr>
          <p:spPr>
            <a:xfrm>
              <a:off x="4199362" y="3327946"/>
              <a:ext cx="1402507" cy="1422762"/>
            </a:xfrm>
            <a:custGeom>
              <a:avLst/>
              <a:gdLst/>
              <a:ahLst/>
              <a:cxnLst/>
              <a:rect l="l" t="t" r="r" b="b"/>
              <a:pathLst>
                <a:path w="15372" h="15594" extrusionOk="0">
                  <a:moveTo>
                    <a:pt x="7512" y="1"/>
                  </a:moveTo>
                  <a:cubicBezTo>
                    <a:pt x="5657" y="1"/>
                    <a:pt x="3873" y="830"/>
                    <a:pt x="2044" y="4925"/>
                  </a:cubicBezTo>
                  <a:cubicBezTo>
                    <a:pt x="241" y="8942"/>
                    <a:pt x="1" y="15593"/>
                    <a:pt x="7250" y="15593"/>
                  </a:cubicBezTo>
                  <a:cubicBezTo>
                    <a:pt x="7391" y="15593"/>
                    <a:pt x="7535" y="15591"/>
                    <a:pt x="7682" y="15586"/>
                  </a:cubicBezTo>
                  <a:cubicBezTo>
                    <a:pt x="15372" y="15327"/>
                    <a:pt x="13918" y="8208"/>
                    <a:pt x="13249" y="5665"/>
                  </a:cubicBezTo>
                  <a:cubicBezTo>
                    <a:pt x="12588" y="3114"/>
                    <a:pt x="10893" y="1"/>
                    <a:pt x="75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1234;p32">
              <a:extLst>
                <a:ext uri="{FF2B5EF4-FFF2-40B4-BE49-F238E27FC236}">
                  <a16:creationId xmlns="" xmlns:a16="http://schemas.microsoft.com/office/drawing/2014/main" id="{B817CC94-00F7-46AB-BBE1-CE7EFD2EC6F5}"/>
                </a:ext>
              </a:extLst>
            </p:cNvPr>
            <p:cNvSpPr/>
            <p:nvPr/>
          </p:nvSpPr>
          <p:spPr>
            <a:xfrm>
              <a:off x="4362949" y="3406775"/>
              <a:ext cx="1085912" cy="1300412"/>
            </a:xfrm>
            <a:custGeom>
              <a:avLst/>
              <a:gdLst/>
              <a:ahLst/>
              <a:cxnLst/>
              <a:rect l="l" t="t" r="r" b="b"/>
              <a:pathLst>
                <a:path w="11902" h="14253" extrusionOk="0">
                  <a:moveTo>
                    <a:pt x="5750" y="0"/>
                  </a:moveTo>
                  <a:cubicBezTo>
                    <a:pt x="3105" y="0"/>
                    <a:pt x="2071" y="1742"/>
                    <a:pt x="2071" y="1742"/>
                  </a:cubicBezTo>
                  <a:cubicBezTo>
                    <a:pt x="2008" y="1777"/>
                    <a:pt x="554" y="3606"/>
                    <a:pt x="295" y="6514"/>
                  </a:cubicBezTo>
                  <a:cubicBezTo>
                    <a:pt x="1" y="9833"/>
                    <a:pt x="260" y="12723"/>
                    <a:pt x="2927" y="13722"/>
                  </a:cubicBezTo>
                  <a:cubicBezTo>
                    <a:pt x="3924" y="14099"/>
                    <a:pt x="4920" y="14253"/>
                    <a:pt x="5844" y="14253"/>
                  </a:cubicBezTo>
                  <a:cubicBezTo>
                    <a:pt x="7391" y="14253"/>
                    <a:pt x="8736" y="13822"/>
                    <a:pt x="9546" y="13285"/>
                  </a:cubicBezTo>
                  <a:cubicBezTo>
                    <a:pt x="10840" y="12429"/>
                    <a:pt x="11902" y="9637"/>
                    <a:pt x="11224" y="5613"/>
                  </a:cubicBezTo>
                  <a:cubicBezTo>
                    <a:pt x="10608" y="1956"/>
                    <a:pt x="8797" y="64"/>
                    <a:pt x="5889" y="2"/>
                  </a:cubicBezTo>
                  <a:cubicBezTo>
                    <a:pt x="5842" y="1"/>
                    <a:pt x="5796" y="0"/>
                    <a:pt x="57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1235;p32">
              <a:extLst>
                <a:ext uri="{FF2B5EF4-FFF2-40B4-BE49-F238E27FC236}">
                  <a16:creationId xmlns="" xmlns:a16="http://schemas.microsoft.com/office/drawing/2014/main" id="{E8F68568-01BA-4EC0-8686-D8C2A4F995D4}"/>
                </a:ext>
              </a:extLst>
            </p:cNvPr>
            <p:cNvSpPr/>
            <p:nvPr/>
          </p:nvSpPr>
          <p:spPr>
            <a:xfrm>
              <a:off x="4309302" y="4242779"/>
              <a:ext cx="35856" cy="11496"/>
            </a:xfrm>
            <a:custGeom>
              <a:avLst/>
              <a:gdLst/>
              <a:ahLst/>
              <a:cxnLst/>
              <a:rect l="l" t="t" r="r" b="b"/>
              <a:pathLst>
                <a:path w="393" h="126" extrusionOk="0">
                  <a:moveTo>
                    <a:pt x="63" y="1"/>
                  </a:moveTo>
                  <a:cubicBezTo>
                    <a:pt x="27" y="1"/>
                    <a:pt x="0" y="28"/>
                    <a:pt x="0" y="63"/>
                  </a:cubicBezTo>
                  <a:cubicBezTo>
                    <a:pt x="0" y="99"/>
                    <a:pt x="27" y="126"/>
                    <a:pt x="63" y="126"/>
                  </a:cubicBezTo>
                  <a:lnTo>
                    <a:pt x="330" y="126"/>
                  </a:lnTo>
                  <a:cubicBezTo>
                    <a:pt x="366" y="126"/>
                    <a:pt x="393" y="99"/>
                    <a:pt x="393" y="63"/>
                  </a:cubicBezTo>
                  <a:cubicBezTo>
                    <a:pt x="393" y="28"/>
                    <a:pt x="366" y="1"/>
                    <a:pt x="33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1236;p32">
              <a:extLst>
                <a:ext uri="{FF2B5EF4-FFF2-40B4-BE49-F238E27FC236}">
                  <a16:creationId xmlns="" xmlns:a16="http://schemas.microsoft.com/office/drawing/2014/main" id="{9F0FD6A9-2C5B-431D-BACC-C72F76154828}"/>
                </a:ext>
              </a:extLst>
            </p:cNvPr>
            <p:cNvSpPr/>
            <p:nvPr/>
          </p:nvSpPr>
          <p:spPr>
            <a:xfrm>
              <a:off x="4310944" y="4182562"/>
              <a:ext cx="34214" cy="11496"/>
            </a:xfrm>
            <a:custGeom>
              <a:avLst/>
              <a:gdLst/>
              <a:ahLst/>
              <a:cxnLst/>
              <a:rect l="l" t="t" r="r" b="b"/>
              <a:pathLst>
                <a:path w="375" h="126" extrusionOk="0">
                  <a:moveTo>
                    <a:pt x="62" y="1"/>
                  </a:moveTo>
                  <a:cubicBezTo>
                    <a:pt x="27" y="1"/>
                    <a:pt x="0" y="27"/>
                    <a:pt x="0" y="63"/>
                  </a:cubicBezTo>
                  <a:cubicBezTo>
                    <a:pt x="0" y="99"/>
                    <a:pt x="27" y="126"/>
                    <a:pt x="62" y="126"/>
                  </a:cubicBezTo>
                  <a:lnTo>
                    <a:pt x="312" y="126"/>
                  </a:lnTo>
                  <a:cubicBezTo>
                    <a:pt x="348" y="126"/>
                    <a:pt x="375" y="99"/>
                    <a:pt x="375" y="63"/>
                  </a:cubicBezTo>
                  <a:cubicBezTo>
                    <a:pt x="375" y="27"/>
                    <a:pt x="348" y="1"/>
                    <a:pt x="31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1237;p32">
              <a:extLst>
                <a:ext uri="{FF2B5EF4-FFF2-40B4-BE49-F238E27FC236}">
                  <a16:creationId xmlns="" xmlns:a16="http://schemas.microsoft.com/office/drawing/2014/main" id="{F68B57BE-6B94-4241-803C-C64FB20687CE}"/>
                </a:ext>
              </a:extLst>
            </p:cNvPr>
            <p:cNvSpPr/>
            <p:nvPr/>
          </p:nvSpPr>
          <p:spPr>
            <a:xfrm>
              <a:off x="4324721" y="4087311"/>
              <a:ext cx="14781" cy="10675"/>
            </a:xfrm>
            <a:custGeom>
              <a:avLst/>
              <a:gdLst/>
              <a:ahLst/>
              <a:cxnLst/>
              <a:rect l="l" t="t" r="r" b="b"/>
              <a:pathLst>
                <a:path w="162" h="117" extrusionOk="0">
                  <a:moveTo>
                    <a:pt x="45" y="1"/>
                  </a:moveTo>
                  <a:cubicBezTo>
                    <a:pt x="36" y="1"/>
                    <a:pt x="27" y="10"/>
                    <a:pt x="19" y="19"/>
                  </a:cubicBezTo>
                  <a:cubicBezTo>
                    <a:pt x="19" y="19"/>
                    <a:pt x="10" y="28"/>
                    <a:pt x="10" y="37"/>
                  </a:cubicBezTo>
                  <a:cubicBezTo>
                    <a:pt x="1" y="46"/>
                    <a:pt x="1" y="54"/>
                    <a:pt x="1" y="54"/>
                  </a:cubicBezTo>
                  <a:cubicBezTo>
                    <a:pt x="1" y="63"/>
                    <a:pt x="1" y="72"/>
                    <a:pt x="10" y="72"/>
                  </a:cubicBezTo>
                  <a:cubicBezTo>
                    <a:pt x="10" y="81"/>
                    <a:pt x="10" y="90"/>
                    <a:pt x="19" y="99"/>
                  </a:cubicBezTo>
                  <a:lnTo>
                    <a:pt x="36" y="108"/>
                  </a:lnTo>
                  <a:cubicBezTo>
                    <a:pt x="45" y="117"/>
                    <a:pt x="54" y="117"/>
                    <a:pt x="63" y="117"/>
                  </a:cubicBezTo>
                  <a:lnTo>
                    <a:pt x="126" y="117"/>
                  </a:lnTo>
                  <a:cubicBezTo>
                    <a:pt x="134" y="108"/>
                    <a:pt x="143" y="108"/>
                    <a:pt x="143" y="99"/>
                  </a:cubicBezTo>
                  <a:cubicBezTo>
                    <a:pt x="152" y="99"/>
                    <a:pt x="161" y="90"/>
                    <a:pt x="161" y="81"/>
                  </a:cubicBezTo>
                  <a:cubicBezTo>
                    <a:pt x="161" y="72"/>
                    <a:pt x="161" y="63"/>
                    <a:pt x="161" y="54"/>
                  </a:cubicBezTo>
                  <a:cubicBezTo>
                    <a:pt x="161" y="54"/>
                    <a:pt x="161" y="46"/>
                    <a:pt x="161" y="46"/>
                  </a:cubicBezTo>
                  <a:cubicBezTo>
                    <a:pt x="161" y="28"/>
                    <a:pt x="152" y="19"/>
                    <a:pt x="143" y="19"/>
                  </a:cubicBezTo>
                  <a:lnTo>
                    <a:pt x="134" y="10"/>
                  </a:lnTo>
                  <a:cubicBezTo>
                    <a:pt x="126" y="1"/>
                    <a:pt x="117" y="1"/>
                    <a:pt x="10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1238;p32">
              <a:extLst>
                <a:ext uri="{FF2B5EF4-FFF2-40B4-BE49-F238E27FC236}">
                  <a16:creationId xmlns="" xmlns:a16="http://schemas.microsoft.com/office/drawing/2014/main" id="{C1940711-F32B-4915-8B4B-FE4B86EF5CE5}"/>
                </a:ext>
              </a:extLst>
            </p:cNvPr>
            <p:cNvSpPr/>
            <p:nvPr/>
          </p:nvSpPr>
          <p:spPr>
            <a:xfrm>
              <a:off x="4324721" y="4019796"/>
              <a:ext cx="20437" cy="13959"/>
            </a:xfrm>
            <a:custGeom>
              <a:avLst/>
              <a:gdLst/>
              <a:ahLst/>
              <a:cxnLst/>
              <a:rect l="l" t="t" r="r" b="b"/>
              <a:pathLst>
                <a:path w="224" h="153" extrusionOk="0">
                  <a:moveTo>
                    <a:pt x="54" y="0"/>
                  </a:moveTo>
                  <a:cubicBezTo>
                    <a:pt x="45" y="0"/>
                    <a:pt x="45" y="0"/>
                    <a:pt x="36" y="9"/>
                  </a:cubicBezTo>
                  <a:cubicBezTo>
                    <a:pt x="19" y="9"/>
                    <a:pt x="10" y="27"/>
                    <a:pt x="10" y="45"/>
                  </a:cubicBezTo>
                  <a:cubicBezTo>
                    <a:pt x="1" y="54"/>
                    <a:pt x="1" y="72"/>
                    <a:pt x="10" y="90"/>
                  </a:cubicBezTo>
                  <a:cubicBezTo>
                    <a:pt x="19" y="90"/>
                    <a:pt x="19" y="99"/>
                    <a:pt x="19" y="99"/>
                  </a:cubicBezTo>
                  <a:cubicBezTo>
                    <a:pt x="27" y="108"/>
                    <a:pt x="36" y="116"/>
                    <a:pt x="45" y="116"/>
                  </a:cubicBezTo>
                  <a:lnTo>
                    <a:pt x="143" y="152"/>
                  </a:lnTo>
                  <a:lnTo>
                    <a:pt x="170" y="152"/>
                  </a:lnTo>
                  <a:cubicBezTo>
                    <a:pt x="179" y="152"/>
                    <a:pt x="188" y="152"/>
                    <a:pt x="197" y="143"/>
                  </a:cubicBezTo>
                  <a:cubicBezTo>
                    <a:pt x="206" y="143"/>
                    <a:pt x="224" y="125"/>
                    <a:pt x="224" y="108"/>
                  </a:cubicBezTo>
                  <a:cubicBezTo>
                    <a:pt x="224" y="99"/>
                    <a:pt x="224" y="81"/>
                    <a:pt x="215" y="63"/>
                  </a:cubicBezTo>
                  <a:cubicBezTo>
                    <a:pt x="215" y="63"/>
                    <a:pt x="206" y="54"/>
                    <a:pt x="206" y="54"/>
                  </a:cubicBezTo>
                  <a:cubicBezTo>
                    <a:pt x="197" y="45"/>
                    <a:pt x="188" y="36"/>
                    <a:pt x="179" y="36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1239;p32">
              <a:extLst>
                <a:ext uri="{FF2B5EF4-FFF2-40B4-BE49-F238E27FC236}">
                  <a16:creationId xmlns="" xmlns:a16="http://schemas.microsoft.com/office/drawing/2014/main" id="{CC8E35BB-3892-40A1-BF09-98AD105D6AC8}"/>
                </a:ext>
              </a:extLst>
            </p:cNvPr>
            <p:cNvSpPr/>
            <p:nvPr/>
          </p:nvSpPr>
          <p:spPr>
            <a:xfrm>
              <a:off x="4345888" y="3991330"/>
              <a:ext cx="22901" cy="14689"/>
            </a:xfrm>
            <a:custGeom>
              <a:avLst/>
              <a:gdLst/>
              <a:ahLst/>
              <a:cxnLst/>
              <a:rect l="l" t="t" r="r" b="b"/>
              <a:pathLst>
                <a:path w="251" h="161" extrusionOk="0">
                  <a:moveTo>
                    <a:pt x="121" y="125"/>
                  </a:moveTo>
                  <a:cubicBezTo>
                    <a:pt x="123" y="126"/>
                    <a:pt x="124" y="127"/>
                    <a:pt x="126" y="128"/>
                  </a:cubicBezTo>
                  <a:lnTo>
                    <a:pt x="126" y="128"/>
                  </a:lnTo>
                  <a:cubicBezTo>
                    <a:pt x="126" y="126"/>
                    <a:pt x="126" y="125"/>
                    <a:pt x="126" y="125"/>
                  </a:cubicBezTo>
                  <a:lnTo>
                    <a:pt x="126" y="125"/>
                  </a:lnTo>
                  <a:cubicBezTo>
                    <a:pt x="126" y="125"/>
                    <a:pt x="126" y="125"/>
                    <a:pt x="126" y="125"/>
                  </a:cubicBezTo>
                  <a:cubicBezTo>
                    <a:pt x="124" y="125"/>
                    <a:pt x="122" y="125"/>
                    <a:pt x="121" y="125"/>
                  </a:cubicBezTo>
                  <a:close/>
                  <a:moveTo>
                    <a:pt x="99" y="0"/>
                  </a:moveTo>
                  <a:cubicBezTo>
                    <a:pt x="81" y="0"/>
                    <a:pt x="63" y="0"/>
                    <a:pt x="54" y="9"/>
                  </a:cubicBezTo>
                  <a:cubicBezTo>
                    <a:pt x="36" y="9"/>
                    <a:pt x="18" y="18"/>
                    <a:pt x="10" y="36"/>
                  </a:cubicBezTo>
                  <a:cubicBezTo>
                    <a:pt x="10" y="45"/>
                    <a:pt x="1" y="63"/>
                    <a:pt x="10" y="81"/>
                  </a:cubicBezTo>
                  <a:cubicBezTo>
                    <a:pt x="10" y="98"/>
                    <a:pt x="18" y="107"/>
                    <a:pt x="36" y="116"/>
                  </a:cubicBezTo>
                  <a:cubicBezTo>
                    <a:pt x="45" y="125"/>
                    <a:pt x="63" y="125"/>
                    <a:pt x="81" y="125"/>
                  </a:cubicBezTo>
                  <a:cubicBezTo>
                    <a:pt x="90" y="125"/>
                    <a:pt x="99" y="116"/>
                    <a:pt x="99" y="116"/>
                  </a:cubicBezTo>
                  <a:cubicBezTo>
                    <a:pt x="103" y="116"/>
                    <a:pt x="108" y="119"/>
                    <a:pt x="112" y="121"/>
                  </a:cubicBezTo>
                  <a:lnTo>
                    <a:pt x="112" y="121"/>
                  </a:lnTo>
                  <a:cubicBezTo>
                    <a:pt x="111" y="120"/>
                    <a:pt x="110" y="118"/>
                    <a:pt x="108" y="116"/>
                  </a:cubicBezTo>
                  <a:lnTo>
                    <a:pt x="108" y="116"/>
                  </a:lnTo>
                  <a:cubicBezTo>
                    <a:pt x="111" y="119"/>
                    <a:pt x="114" y="121"/>
                    <a:pt x="117" y="123"/>
                  </a:cubicBezTo>
                  <a:lnTo>
                    <a:pt x="117" y="123"/>
                  </a:lnTo>
                  <a:cubicBezTo>
                    <a:pt x="115" y="122"/>
                    <a:pt x="114" y="121"/>
                    <a:pt x="112" y="121"/>
                  </a:cubicBezTo>
                  <a:lnTo>
                    <a:pt x="112" y="121"/>
                  </a:lnTo>
                  <a:cubicBezTo>
                    <a:pt x="116" y="124"/>
                    <a:pt x="117" y="125"/>
                    <a:pt x="121" y="125"/>
                  </a:cubicBezTo>
                  <a:lnTo>
                    <a:pt x="121" y="125"/>
                  </a:lnTo>
                  <a:cubicBezTo>
                    <a:pt x="119" y="124"/>
                    <a:pt x="118" y="124"/>
                    <a:pt x="117" y="123"/>
                  </a:cubicBezTo>
                  <a:lnTo>
                    <a:pt x="117" y="123"/>
                  </a:lnTo>
                  <a:cubicBezTo>
                    <a:pt x="120" y="124"/>
                    <a:pt x="123" y="125"/>
                    <a:pt x="126" y="125"/>
                  </a:cubicBezTo>
                  <a:cubicBezTo>
                    <a:pt x="134" y="125"/>
                    <a:pt x="134" y="134"/>
                    <a:pt x="134" y="134"/>
                  </a:cubicBezTo>
                  <a:lnTo>
                    <a:pt x="134" y="134"/>
                  </a:lnTo>
                  <a:cubicBezTo>
                    <a:pt x="132" y="131"/>
                    <a:pt x="129" y="129"/>
                    <a:pt x="126" y="128"/>
                  </a:cubicBezTo>
                  <a:lnTo>
                    <a:pt x="126" y="128"/>
                  </a:lnTo>
                  <a:cubicBezTo>
                    <a:pt x="127" y="130"/>
                    <a:pt x="129" y="134"/>
                    <a:pt x="134" y="134"/>
                  </a:cubicBezTo>
                  <a:cubicBezTo>
                    <a:pt x="134" y="134"/>
                    <a:pt x="143" y="143"/>
                    <a:pt x="143" y="152"/>
                  </a:cubicBezTo>
                  <a:cubicBezTo>
                    <a:pt x="152" y="152"/>
                    <a:pt x="161" y="161"/>
                    <a:pt x="170" y="161"/>
                  </a:cubicBezTo>
                  <a:cubicBezTo>
                    <a:pt x="179" y="161"/>
                    <a:pt x="206" y="161"/>
                    <a:pt x="215" y="152"/>
                  </a:cubicBezTo>
                  <a:cubicBezTo>
                    <a:pt x="224" y="143"/>
                    <a:pt x="241" y="134"/>
                    <a:pt x="241" y="116"/>
                  </a:cubicBezTo>
                  <a:cubicBezTo>
                    <a:pt x="250" y="98"/>
                    <a:pt x="250" y="81"/>
                    <a:pt x="233" y="72"/>
                  </a:cubicBezTo>
                  <a:cubicBezTo>
                    <a:pt x="233" y="63"/>
                    <a:pt x="224" y="54"/>
                    <a:pt x="215" y="45"/>
                  </a:cubicBezTo>
                  <a:cubicBezTo>
                    <a:pt x="206" y="36"/>
                    <a:pt x="197" y="27"/>
                    <a:pt x="188" y="27"/>
                  </a:cubicBezTo>
                  <a:cubicBezTo>
                    <a:pt x="179" y="18"/>
                    <a:pt x="161" y="9"/>
                    <a:pt x="14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1240;p32">
              <a:extLst>
                <a:ext uri="{FF2B5EF4-FFF2-40B4-BE49-F238E27FC236}">
                  <a16:creationId xmlns="" xmlns:a16="http://schemas.microsoft.com/office/drawing/2014/main" id="{9555F481-89D1-45A6-AFA9-28083AF5ED3B}"/>
                </a:ext>
              </a:extLst>
            </p:cNvPr>
            <p:cNvSpPr/>
            <p:nvPr/>
          </p:nvSpPr>
          <p:spPr>
            <a:xfrm>
              <a:off x="4314138" y="3968520"/>
              <a:ext cx="18795" cy="14781"/>
            </a:xfrm>
            <a:custGeom>
              <a:avLst/>
              <a:gdLst/>
              <a:ahLst/>
              <a:cxnLst/>
              <a:rect l="l" t="t" r="r" b="b"/>
              <a:pathLst>
                <a:path w="206" h="162" extrusionOk="0">
                  <a:moveTo>
                    <a:pt x="45" y="0"/>
                  </a:moveTo>
                  <a:cubicBezTo>
                    <a:pt x="36" y="0"/>
                    <a:pt x="36" y="0"/>
                    <a:pt x="27" y="9"/>
                  </a:cubicBezTo>
                  <a:cubicBezTo>
                    <a:pt x="19" y="18"/>
                    <a:pt x="19" y="18"/>
                    <a:pt x="10" y="27"/>
                  </a:cubicBezTo>
                  <a:cubicBezTo>
                    <a:pt x="1" y="45"/>
                    <a:pt x="1" y="63"/>
                    <a:pt x="10" y="72"/>
                  </a:cubicBezTo>
                  <a:cubicBezTo>
                    <a:pt x="10" y="90"/>
                    <a:pt x="19" y="108"/>
                    <a:pt x="36" y="108"/>
                  </a:cubicBezTo>
                  <a:lnTo>
                    <a:pt x="108" y="152"/>
                  </a:lnTo>
                  <a:cubicBezTo>
                    <a:pt x="117" y="152"/>
                    <a:pt x="126" y="161"/>
                    <a:pt x="135" y="161"/>
                  </a:cubicBezTo>
                  <a:cubicBezTo>
                    <a:pt x="143" y="161"/>
                    <a:pt x="152" y="161"/>
                    <a:pt x="161" y="152"/>
                  </a:cubicBezTo>
                  <a:cubicBezTo>
                    <a:pt x="170" y="152"/>
                    <a:pt x="170" y="152"/>
                    <a:pt x="179" y="143"/>
                  </a:cubicBezTo>
                  <a:cubicBezTo>
                    <a:pt x="188" y="143"/>
                    <a:pt x="188" y="134"/>
                    <a:pt x="197" y="125"/>
                  </a:cubicBezTo>
                  <a:cubicBezTo>
                    <a:pt x="206" y="116"/>
                    <a:pt x="206" y="99"/>
                    <a:pt x="197" y="81"/>
                  </a:cubicBezTo>
                  <a:cubicBezTo>
                    <a:pt x="197" y="63"/>
                    <a:pt x="188" y="54"/>
                    <a:pt x="170" y="45"/>
                  </a:cubicBezTo>
                  <a:cubicBezTo>
                    <a:pt x="143" y="27"/>
                    <a:pt x="126" y="18"/>
                    <a:pt x="99" y="9"/>
                  </a:cubicBezTo>
                  <a:cubicBezTo>
                    <a:pt x="90" y="0"/>
                    <a:pt x="81" y="0"/>
                    <a:pt x="7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1241;p32">
              <a:extLst>
                <a:ext uri="{FF2B5EF4-FFF2-40B4-BE49-F238E27FC236}">
                  <a16:creationId xmlns="" xmlns:a16="http://schemas.microsoft.com/office/drawing/2014/main" id="{8FC69F3C-BCF6-41C8-B2C8-4A6F004517E4}"/>
                </a:ext>
              </a:extLst>
            </p:cNvPr>
            <p:cNvSpPr/>
            <p:nvPr/>
          </p:nvSpPr>
          <p:spPr>
            <a:xfrm>
              <a:off x="4332020" y="3884582"/>
              <a:ext cx="36769" cy="18886"/>
            </a:xfrm>
            <a:custGeom>
              <a:avLst/>
              <a:gdLst/>
              <a:ahLst/>
              <a:cxnLst/>
              <a:rect l="l" t="t" r="r" b="b"/>
              <a:pathLst>
                <a:path w="403" h="207" extrusionOk="0">
                  <a:moveTo>
                    <a:pt x="96" y="0"/>
                  </a:moveTo>
                  <a:cubicBezTo>
                    <a:pt x="85" y="0"/>
                    <a:pt x="74" y="1"/>
                    <a:pt x="63" y="2"/>
                  </a:cubicBezTo>
                  <a:cubicBezTo>
                    <a:pt x="28" y="11"/>
                    <a:pt x="1" y="28"/>
                    <a:pt x="1" y="64"/>
                  </a:cubicBezTo>
                  <a:cubicBezTo>
                    <a:pt x="1" y="100"/>
                    <a:pt x="28" y="127"/>
                    <a:pt x="63" y="127"/>
                  </a:cubicBezTo>
                  <a:lnTo>
                    <a:pt x="153" y="127"/>
                  </a:lnTo>
                  <a:cubicBezTo>
                    <a:pt x="170" y="135"/>
                    <a:pt x="179" y="135"/>
                    <a:pt x="188" y="135"/>
                  </a:cubicBezTo>
                  <a:cubicBezTo>
                    <a:pt x="197" y="144"/>
                    <a:pt x="215" y="144"/>
                    <a:pt x="224" y="153"/>
                  </a:cubicBezTo>
                  <a:cubicBezTo>
                    <a:pt x="233" y="153"/>
                    <a:pt x="233" y="153"/>
                    <a:pt x="242" y="162"/>
                  </a:cubicBezTo>
                  <a:cubicBezTo>
                    <a:pt x="260" y="171"/>
                    <a:pt x="286" y="180"/>
                    <a:pt x="304" y="198"/>
                  </a:cubicBezTo>
                  <a:cubicBezTo>
                    <a:pt x="313" y="207"/>
                    <a:pt x="340" y="207"/>
                    <a:pt x="349" y="207"/>
                  </a:cubicBezTo>
                  <a:cubicBezTo>
                    <a:pt x="367" y="198"/>
                    <a:pt x="385" y="189"/>
                    <a:pt x="385" y="171"/>
                  </a:cubicBezTo>
                  <a:cubicBezTo>
                    <a:pt x="393" y="162"/>
                    <a:pt x="402" y="144"/>
                    <a:pt x="393" y="127"/>
                  </a:cubicBezTo>
                  <a:cubicBezTo>
                    <a:pt x="385" y="109"/>
                    <a:pt x="376" y="100"/>
                    <a:pt x="367" y="91"/>
                  </a:cubicBezTo>
                  <a:cubicBezTo>
                    <a:pt x="287" y="35"/>
                    <a:pt x="192" y="0"/>
                    <a:pt x="9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1242;p32">
              <a:extLst>
                <a:ext uri="{FF2B5EF4-FFF2-40B4-BE49-F238E27FC236}">
                  <a16:creationId xmlns="" xmlns:a16="http://schemas.microsoft.com/office/drawing/2014/main" id="{70528151-4227-4389-80AC-5DAD4AE0A40F}"/>
                </a:ext>
              </a:extLst>
            </p:cNvPr>
            <p:cNvSpPr/>
            <p:nvPr/>
          </p:nvSpPr>
          <p:spPr>
            <a:xfrm>
              <a:off x="4374354" y="3798090"/>
              <a:ext cx="18886" cy="15054"/>
            </a:xfrm>
            <a:custGeom>
              <a:avLst/>
              <a:gdLst/>
              <a:ahLst/>
              <a:cxnLst/>
              <a:rect l="l" t="t" r="r" b="b"/>
              <a:pathLst>
                <a:path w="207" h="165" extrusionOk="0">
                  <a:moveTo>
                    <a:pt x="63" y="0"/>
                  </a:moveTo>
                  <a:cubicBezTo>
                    <a:pt x="57" y="0"/>
                    <a:pt x="51" y="4"/>
                    <a:pt x="45" y="4"/>
                  </a:cubicBezTo>
                  <a:cubicBezTo>
                    <a:pt x="37" y="4"/>
                    <a:pt x="37" y="4"/>
                    <a:pt x="28" y="13"/>
                  </a:cubicBezTo>
                  <a:cubicBezTo>
                    <a:pt x="19" y="22"/>
                    <a:pt x="19" y="22"/>
                    <a:pt x="10" y="31"/>
                  </a:cubicBezTo>
                  <a:cubicBezTo>
                    <a:pt x="1" y="49"/>
                    <a:pt x="1" y="58"/>
                    <a:pt x="10" y="75"/>
                  </a:cubicBezTo>
                  <a:cubicBezTo>
                    <a:pt x="10" y="93"/>
                    <a:pt x="19" y="111"/>
                    <a:pt x="37" y="111"/>
                  </a:cubicBezTo>
                  <a:cubicBezTo>
                    <a:pt x="63" y="129"/>
                    <a:pt x="90" y="138"/>
                    <a:pt x="108" y="156"/>
                  </a:cubicBezTo>
                  <a:cubicBezTo>
                    <a:pt x="117" y="156"/>
                    <a:pt x="126" y="156"/>
                    <a:pt x="135" y="165"/>
                  </a:cubicBezTo>
                  <a:cubicBezTo>
                    <a:pt x="144" y="165"/>
                    <a:pt x="153" y="165"/>
                    <a:pt x="161" y="156"/>
                  </a:cubicBezTo>
                  <a:cubicBezTo>
                    <a:pt x="170" y="156"/>
                    <a:pt x="170" y="156"/>
                    <a:pt x="179" y="147"/>
                  </a:cubicBezTo>
                  <a:cubicBezTo>
                    <a:pt x="188" y="147"/>
                    <a:pt x="188" y="138"/>
                    <a:pt x="197" y="129"/>
                  </a:cubicBezTo>
                  <a:cubicBezTo>
                    <a:pt x="206" y="120"/>
                    <a:pt x="206" y="102"/>
                    <a:pt x="206" y="84"/>
                  </a:cubicBezTo>
                  <a:cubicBezTo>
                    <a:pt x="197" y="66"/>
                    <a:pt x="188" y="58"/>
                    <a:pt x="170" y="49"/>
                  </a:cubicBezTo>
                  <a:cubicBezTo>
                    <a:pt x="144" y="31"/>
                    <a:pt x="126" y="22"/>
                    <a:pt x="99" y="4"/>
                  </a:cubicBezTo>
                  <a:lnTo>
                    <a:pt x="72" y="4"/>
                  </a:lnTo>
                  <a:cubicBezTo>
                    <a:pt x="69" y="1"/>
                    <a:pt x="66" y="0"/>
                    <a:pt x="6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1243;p32">
              <a:extLst>
                <a:ext uri="{FF2B5EF4-FFF2-40B4-BE49-F238E27FC236}">
                  <a16:creationId xmlns="" xmlns:a16="http://schemas.microsoft.com/office/drawing/2014/main" id="{2D1B6B81-8D1E-441F-AAA3-6C57A0C0D200}"/>
                </a:ext>
              </a:extLst>
            </p:cNvPr>
            <p:cNvSpPr/>
            <p:nvPr/>
          </p:nvSpPr>
          <p:spPr>
            <a:xfrm>
              <a:off x="4377639" y="3839146"/>
              <a:ext cx="24543" cy="14689"/>
            </a:xfrm>
            <a:custGeom>
              <a:avLst/>
              <a:gdLst/>
              <a:ahLst/>
              <a:cxnLst/>
              <a:rect l="l" t="t" r="r" b="b"/>
              <a:pathLst>
                <a:path w="269" h="161" extrusionOk="0">
                  <a:moveTo>
                    <a:pt x="81" y="0"/>
                  </a:moveTo>
                  <a:cubicBezTo>
                    <a:pt x="72" y="0"/>
                    <a:pt x="54" y="0"/>
                    <a:pt x="36" y="9"/>
                  </a:cubicBezTo>
                  <a:cubicBezTo>
                    <a:pt x="27" y="18"/>
                    <a:pt x="9" y="27"/>
                    <a:pt x="9" y="45"/>
                  </a:cubicBezTo>
                  <a:cubicBezTo>
                    <a:pt x="1" y="71"/>
                    <a:pt x="18" y="107"/>
                    <a:pt x="54" y="116"/>
                  </a:cubicBezTo>
                  <a:cubicBezTo>
                    <a:pt x="99" y="134"/>
                    <a:pt x="143" y="143"/>
                    <a:pt x="188" y="161"/>
                  </a:cubicBezTo>
                  <a:cubicBezTo>
                    <a:pt x="206" y="161"/>
                    <a:pt x="224" y="161"/>
                    <a:pt x="232" y="152"/>
                  </a:cubicBezTo>
                  <a:cubicBezTo>
                    <a:pt x="250" y="143"/>
                    <a:pt x="259" y="125"/>
                    <a:pt x="259" y="116"/>
                  </a:cubicBezTo>
                  <a:cubicBezTo>
                    <a:pt x="268" y="80"/>
                    <a:pt x="250" y="45"/>
                    <a:pt x="224" y="36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1244;p32">
              <a:extLst>
                <a:ext uri="{FF2B5EF4-FFF2-40B4-BE49-F238E27FC236}">
                  <a16:creationId xmlns="" xmlns:a16="http://schemas.microsoft.com/office/drawing/2014/main" id="{621EC173-1C47-41C4-91C2-FEFB92B3C086}"/>
                </a:ext>
              </a:extLst>
            </p:cNvPr>
            <p:cNvSpPr/>
            <p:nvPr/>
          </p:nvSpPr>
          <p:spPr>
            <a:xfrm>
              <a:off x="4402911" y="3673916"/>
              <a:ext cx="31842" cy="21988"/>
            </a:xfrm>
            <a:custGeom>
              <a:avLst/>
              <a:gdLst/>
              <a:ahLst/>
              <a:cxnLst/>
              <a:rect l="l" t="t" r="r" b="b"/>
              <a:pathLst>
                <a:path w="349" h="241" extrusionOk="0">
                  <a:moveTo>
                    <a:pt x="219" y="205"/>
                  </a:moveTo>
                  <a:cubicBezTo>
                    <a:pt x="220" y="205"/>
                    <a:pt x="221" y="205"/>
                    <a:pt x="223" y="205"/>
                  </a:cubicBezTo>
                  <a:cubicBezTo>
                    <a:pt x="223" y="207"/>
                    <a:pt x="223" y="208"/>
                    <a:pt x="222" y="208"/>
                  </a:cubicBezTo>
                  <a:cubicBezTo>
                    <a:pt x="221" y="208"/>
                    <a:pt x="220" y="206"/>
                    <a:pt x="219" y="205"/>
                  </a:cubicBezTo>
                  <a:close/>
                  <a:moveTo>
                    <a:pt x="63" y="0"/>
                  </a:moveTo>
                  <a:cubicBezTo>
                    <a:pt x="45" y="0"/>
                    <a:pt x="27" y="9"/>
                    <a:pt x="18" y="18"/>
                  </a:cubicBezTo>
                  <a:cubicBezTo>
                    <a:pt x="9" y="27"/>
                    <a:pt x="0" y="45"/>
                    <a:pt x="0" y="63"/>
                  </a:cubicBezTo>
                  <a:cubicBezTo>
                    <a:pt x="0" y="98"/>
                    <a:pt x="27" y="116"/>
                    <a:pt x="63" y="125"/>
                  </a:cubicBezTo>
                  <a:lnTo>
                    <a:pt x="71" y="125"/>
                  </a:lnTo>
                  <a:cubicBezTo>
                    <a:pt x="71" y="125"/>
                    <a:pt x="63" y="125"/>
                    <a:pt x="63" y="116"/>
                  </a:cubicBezTo>
                  <a:lnTo>
                    <a:pt x="63" y="116"/>
                  </a:lnTo>
                  <a:cubicBezTo>
                    <a:pt x="80" y="125"/>
                    <a:pt x="98" y="125"/>
                    <a:pt x="116" y="134"/>
                  </a:cubicBezTo>
                  <a:cubicBezTo>
                    <a:pt x="116" y="134"/>
                    <a:pt x="125" y="134"/>
                    <a:pt x="125" y="143"/>
                  </a:cubicBezTo>
                  <a:cubicBezTo>
                    <a:pt x="134" y="143"/>
                    <a:pt x="143" y="152"/>
                    <a:pt x="152" y="152"/>
                  </a:cubicBezTo>
                  <a:cubicBezTo>
                    <a:pt x="161" y="161"/>
                    <a:pt x="170" y="161"/>
                    <a:pt x="179" y="170"/>
                  </a:cubicBezTo>
                  <a:cubicBezTo>
                    <a:pt x="187" y="170"/>
                    <a:pt x="187" y="178"/>
                    <a:pt x="187" y="178"/>
                  </a:cubicBezTo>
                  <a:cubicBezTo>
                    <a:pt x="196" y="187"/>
                    <a:pt x="205" y="187"/>
                    <a:pt x="214" y="196"/>
                  </a:cubicBezTo>
                  <a:cubicBezTo>
                    <a:pt x="214" y="200"/>
                    <a:pt x="214" y="202"/>
                    <a:pt x="215" y="203"/>
                  </a:cubicBezTo>
                  <a:lnTo>
                    <a:pt x="215" y="203"/>
                  </a:lnTo>
                  <a:cubicBezTo>
                    <a:pt x="214" y="203"/>
                    <a:pt x="214" y="204"/>
                    <a:pt x="214" y="205"/>
                  </a:cubicBezTo>
                  <a:cubicBezTo>
                    <a:pt x="214" y="205"/>
                    <a:pt x="223" y="214"/>
                    <a:pt x="223" y="214"/>
                  </a:cubicBezTo>
                  <a:cubicBezTo>
                    <a:pt x="232" y="223"/>
                    <a:pt x="241" y="232"/>
                    <a:pt x="259" y="241"/>
                  </a:cubicBezTo>
                  <a:cubicBezTo>
                    <a:pt x="277" y="241"/>
                    <a:pt x="294" y="241"/>
                    <a:pt x="303" y="232"/>
                  </a:cubicBezTo>
                  <a:cubicBezTo>
                    <a:pt x="330" y="214"/>
                    <a:pt x="348" y="178"/>
                    <a:pt x="330" y="152"/>
                  </a:cubicBezTo>
                  <a:cubicBezTo>
                    <a:pt x="294" y="107"/>
                    <a:pt x="259" y="71"/>
                    <a:pt x="214" y="45"/>
                  </a:cubicBezTo>
                  <a:cubicBezTo>
                    <a:pt x="170" y="18"/>
                    <a:pt x="116" y="0"/>
                    <a:pt x="6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1245;p32">
              <a:extLst>
                <a:ext uri="{FF2B5EF4-FFF2-40B4-BE49-F238E27FC236}">
                  <a16:creationId xmlns="" xmlns:a16="http://schemas.microsoft.com/office/drawing/2014/main" id="{905CB1DF-59E6-4D5F-879F-7CA5CBD4454C}"/>
                </a:ext>
              </a:extLst>
            </p:cNvPr>
            <p:cNvSpPr/>
            <p:nvPr/>
          </p:nvSpPr>
          <p:spPr>
            <a:xfrm>
              <a:off x="4467963" y="3640524"/>
              <a:ext cx="18795" cy="16332"/>
            </a:xfrm>
            <a:custGeom>
              <a:avLst/>
              <a:gdLst/>
              <a:ahLst/>
              <a:cxnLst/>
              <a:rect l="l" t="t" r="r" b="b"/>
              <a:pathLst>
                <a:path w="206" h="179" extrusionOk="0">
                  <a:moveTo>
                    <a:pt x="54" y="0"/>
                  </a:moveTo>
                  <a:cubicBezTo>
                    <a:pt x="45" y="0"/>
                    <a:pt x="36" y="9"/>
                    <a:pt x="28" y="9"/>
                  </a:cubicBezTo>
                  <a:cubicBezTo>
                    <a:pt x="28" y="18"/>
                    <a:pt x="19" y="18"/>
                    <a:pt x="19" y="27"/>
                  </a:cubicBezTo>
                  <a:cubicBezTo>
                    <a:pt x="10" y="45"/>
                    <a:pt x="1" y="63"/>
                    <a:pt x="10" y="81"/>
                  </a:cubicBezTo>
                  <a:cubicBezTo>
                    <a:pt x="10" y="81"/>
                    <a:pt x="10" y="90"/>
                    <a:pt x="19" y="90"/>
                  </a:cubicBezTo>
                  <a:cubicBezTo>
                    <a:pt x="19" y="98"/>
                    <a:pt x="28" y="107"/>
                    <a:pt x="36" y="116"/>
                  </a:cubicBezTo>
                  <a:cubicBezTo>
                    <a:pt x="63" y="134"/>
                    <a:pt x="90" y="152"/>
                    <a:pt x="117" y="170"/>
                  </a:cubicBezTo>
                  <a:cubicBezTo>
                    <a:pt x="126" y="179"/>
                    <a:pt x="126" y="179"/>
                    <a:pt x="135" y="179"/>
                  </a:cubicBezTo>
                  <a:lnTo>
                    <a:pt x="161" y="179"/>
                  </a:lnTo>
                  <a:cubicBezTo>
                    <a:pt x="170" y="179"/>
                    <a:pt x="179" y="170"/>
                    <a:pt x="179" y="170"/>
                  </a:cubicBezTo>
                  <a:cubicBezTo>
                    <a:pt x="188" y="161"/>
                    <a:pt x="197" y="161"/>
                    <a:pt x="197" y="152"/>
                  </a:cubicBezTo>
                  <a:cubicBezTo>
                    <a:pt x="206" y="134"/>
                    <a:pt x="206" y="116"/>
                    <a:pt x="206" y="98"/>
                  </a:cubicBezTo>
                  <a:cubicBezTo>
                    <a:pt x="206" y="98"/>
                    <a:pt x="197" y="90"/>
                    <a:pt x="197" y="90"/>
                  </a:cubicBezTo>
                  <a:cubicBezTo>
                    <a:pt x="197" y="81"/>
                    <a:pt x="188" y="72"/>
                    <a:pt x="179" y="63"/>
                  </a:cubicBezTo>
                  <a:cubicBezTo>
                    <a:pt x="152" y="45"/>
                    <a:pt x="126" y="27"/>
                    <a:pt x="99" y="9"/>
                  </a:cubicBezTo>
                  <a:cubicBezTo>
                    <a:pt x="90" y="0"/>
                    <a:pt x="81" y="0"/>
                    <a:pt x="7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1246;p32">
              <a:extLst>
                <a:ext uri="{FF2B5EF4-FFF2-40B4-BE49-F238E27FC236}">
                  <a16:creationId xmlns="" xmlns:a16="http://schemas.microsoft.com/office/drawing/2014/main" id="{321A6184-CE24-447A-9F93-38AA5B31AC83}"/>
                </a:ext>
              </a:extLst>
            </p:cNvPr>
            <p:cNvSpPr/>
            <p:nvPr/>
          </p:nvSpPr>
          <p:spPr>
            <a:xfrm>
              <a:off x="4434662" y="3647458"/>
              <a:ext cx="26094" cy="18339"/>
            </a:xfrm>
            <a:custGeom>
              <a:avLst/>
              <a:gdLst/>
              <a:ahLst/>
              <a:cxnLst/>
              <a:rect l="l" t="t" r="r" b="b"/>
              <a:pathLst>
                <a:path w="286" h="201" extrusionOk="0">
                  <a:moveTo>
                    <a:pt x="62" y="1"/>
                  </a:moveTo>
                  <a:cubicBezTo>
                    <a:pt x="57" y="1"/>
                    <a:pt x="51" y="2"/>
                    <a:pt x="45" y="5"/>
                  </a:cubicBezTo>
                  <a:cubicBezTo>
                    <a:pt x="36" y="5"/>
                    <a:pt x="18" y="14"/>
                    <a:pt x="9" y="31"/>
                  </a:cubicBezTo>
                  <a:cubicBezTo>
                    <a:pt x="0" y="58"/>
                    <a:pt x="0" y="94"/>
                    <a:pt x="36" y="112"/>
                  </a:cubicBezTo>
                  <a:cubicBezTo>
                    <a:pt x="89" y="138"/>
                    <a:pt x="134" y="165"/>
                    <a:pt x="187" y="192"/>
                  </a:cubicBezTo>
                  <a:cubicBezTo>
                    <a:pt x="205" y="201"/>
                    <a:pt x="223" y="201"/>
                    <a:pt x="232" y="201"/>
                  </a:cubicBezTo>
                  <a:cubicBezTo>
                    <a:pt x="250" y="192"/>
                    <a:pt x="268" y="183"/>
                    <a:pt x="268" y="174"/>
                  </a:cubicBezTo>
                  <a:cubicBezTo>
                    <a:pt x="285" y="147"/>
                    <a:pt x="277" y="103"/>
                    <a:pt x="250" y="85"/>
                  </a:cubicBezTo>
                  <a:cubicBezTo>
                    <a:pt x="196" y="58"/>
                    <a:pt x="143" y="31"/>
                    <a:pt x="98" y="5"/>
                  </a:cubicBezTo>
                  <a:cubicBezTo>
                    <a:pt x="86" y="5"/>
                    <a:pt x="74" y="1"/>
                    <a:pt x="6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1247;p32">
              <a:extLst>
                <a:ext uri="{FF2B5EF4-FFF2-40B4-BE49-F238E27FC236}">
                  <a16:creationId xmlns="" xmlns:a16="http://schemas.microsoft.com/office/drawing/2014/main" id="{830E6956-80DD-4EF0-BB7C-4977EB30DB21}"/>
                </a:ext>
              </a:extLst>
            </p:cNvPr>
            <p:cNvSpPr/>
            <p:nvPr/>
          </p:nvSpPr>
          <p:spPr>
            <a:xfrm>
              <a:off x="4416688" y="3762599"/>
              <a:ext cx="17244" cy="14781"/>
            </a:xfrm>
            <a:custGeom>
              <a:avLst/>
              <a:gdLst/>
              <a:ahLst/>
              <a:cxnLst/>
              <a:rect l="l" t="t" r="r" b="b"/>
              <a:pathLst>
                <a:path w="189" h="162" extrusionOk="0">
                  <a:moveTo>
                    <a:pt x="54" y="0"/>
                  </a:moveTo>
                  <a:cubicBezTo>
                    <a:pt x="45" y="9"/>
                    <a:pt x="36" y="9"/>
                    <a:pt x="28" y="18"/>
                  </a:cubicBezTo>
                  <a:cubicBezTo>
                    <a:pt x="19" y="18"/>
                    <a:pt x="19" y="27"/>
                    <a:pt x="10" y="36"/>
                  </a:cubicBezTo>
                  <a:cubicBezTo>
                    <a:pt x="10" y="36"/>
                    <a:pt x="10" y="45"/>
                    <a:pt x="10" y="45"/>
                  </a:cubicBezTo>
                  <a:cubicBezTo>
                    <a:pt x="1" y="54"/>
                    <a:pt x="1" y="72"/>
                    <a:pt x="10" y="81"/>
                  </a:cubicBezTo>
                  <a:cubicBezTo>
                    <a:pt x="10" y="81"/>
                    <a:pt x="10" y="90"/>
                    <a:pt x="10" y="99"/>
                  </a:cubicBezTo>
                  <a:cubicBezTo>
                    <a:pt x="19" y="108"/>
                    <a:pt x="28" y="108"/>
                    <a:pt x="36" y="116"/>
                  </a:cubicBezTo>
                  <a:cubicBezTo>
                    <a:pt x="54" y="125"/>
                    <a:pt x="72" y="143"/>
                    <a:pt x="90" y="152"/>
                  </a:cubicBezTo>
                  <a:cubicBezTo>
                    <a:pt x="99" y="161"/>
                    <a:pt x="108" y="161"/>
                    <a:pt x="117" y="161"/>
                  </a:cubicBezTo>
                  <a:lnTo>
                    <a:pt x="143" y="161"/>
                  </a:lnTo>
                  <a:cubicBezTo>
                    <a:pt x="152" y="161"/>
                    <a:pt x="152" y="152"/>
                    <a:pt x="161" y="152"/>
                  </a:cubicBezTo>
                  <a:cubicBezTo>
                    <a:pt x="170" y="143"/>
                    <a:pt x="170" y="143"/>
                    <a:pt x="179" y="134"/>
                  </a:cubicBezTo>
                  <a:cubicBezTo>
                    <a:pt x="179" y="125"/>
                    <a:pt x="179" y="125"/>
                    <a:pt x="179" y="116"/>
                  </a:cubicBezTo>
                  <a:cubicBezTo>
                    <a:pt x="188" y="108"/>
                    <a:pt x="188" y="99"/>
                    <a:pt x="179" y="90"/>
                  </a:cubicBezTo>
                  <a:cubicBezTo>
                    <a:pt x="179" y="81"/>
                    <a:pt x="179" y="72"/>
                    <a:pt x="179" y="72"/>
                  </a:cubicBezTo>
                  <a:cubicBezTo>
                    <a:pt x="170" y="63"/>
                    <a:pt x="161" y="54"/>
                    <a:pt x="152" y="45"/>
                  </a:cubicBezTo>
                  <a:cubicBezTo>
                    <a:pt x="135" y="36"/>
                    <a:pt x="117" y="27"/>
                    <a:pt x="99" y="9"/>
                  </a:cubicBezTo>
                  <a:cubicBezTo>
                    <a:pt x="90" y="9"/>
                    <a:pt x="81" y="0"/>
                    <a:pt x="7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1248;p32">
              <a:extLst>
                <a:ext uri="{FF2B5EF4-FFF2-40B4-BE49-F238E27FC236}">
                  <a16:creationId xmlns="" xmlns:a16="http://schemas.microsoft.com/office/drawing/2014/main" id="{D5E551AE-1DEB-4216-BF8A-1A1FC38F99F8}"/>
                </a:ext>
              </a:extLst>
            </p:cNvPr>
            <p:cNvSpPr/>
            <p:nvPr/>
          </p:nvSpPr>
          <p:spPr>
            <a:xfrm>
              <a:off x="4388222" y="3723549"/>
              <a:ext cx="24543" cy="16970"/>
            </a:xfrm>
            <a:custGeom>
              <a:avLst/>
              <a:gdLst/>
              <a:ahLst/>
              <a:cxnLst/>
              <a:rect l="l" t="t" r="r" b="b"/>
              <a:pathLst>
                <a:path w="269" h="186" extrusionOk="0">
                  <a:moveTo>
                    <a:pt x="54" y="0"/>
                  </a:moveTo>
                  <a:cubicBezTo>
                    <a:pt x="36" y="9"/>
                    <a:pt x="18" y="18"/>
                    <a:pt x="18" y="36"/>
                  </a:cubicBezTo>
                  <a:cubicBezTo>
                    <a:pt x="9" y="45"/>
                    <a:pt x="1" y="63"/>
                    <a:pt x="9" y="81"/>
                  </a:cubicBezTo>
                  <a:cubicBezTo>
                    <a:pt x="9" y="89"/>
                    <a:pt x="18" y="107"/>
                    <a:pt x="36" y="116"/>
                  </a:cubicBezTo>
                  <a:lnTo>
                    <a:pt x="170" y="179"/>
                  </a:lnTo>
                  <a:lnTo>
                    <a:pt x="197" y="179"/>
                  </a:lnTo>
                  <a:cubicBezTo>
                    <a:pt x="201" y="183"/>
                    <a:pt x="206" y="185"/>
                    <a:pt x="210" y="185"/>
                  </a:cubicBezTo>
                  <a:cubicBezTo>
                    <a:pt x="215" y="185"/>
                    <a:pt x="219" y="183"/>
                    <a:pt x="224" y="179"/>
                  </a:cubicBezTo>
                  <a:cubicBezTo>
                    <a:pt x="232" y="179"/>
                    <a:pt x="250" y="170"/>
                    <a:pt x="259" y="152"/>
                  </a:cubicBezTo>
                  <a:cubicBezTo>
                    <a:pt x="268" y="134"/>
                    <a:pt x="268" y="125"/>
                    <a:pt x="259" y="107"/>
                  </a:cubicBezTo>
                  <a:cubicBezTo>
                    <a:pt x="259" y="89"/>
                    <a:pt x="250" y="72"/>
                    <a:pt x="232" y="72"/>
                  </a:cubicBezTo>
                  <a:cubicBezTo>
                    <a:pt x="188" y="45"/>
                    <a:pt x="143" y="27"/>
                    <a:pt x="99" y="9"/>
                  </a:cubicBezTo>
                  <a:cubicBezTo>
                    <a:pt x="90" y="9"/>
                    <a:pt x="81" y="0"/>
                    <a:pt x="7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1249;p32">
              <a:extLst>
                <a:ext uri="{FF2B5EF4-FFF2-40B4-BE49-F238E27FC236}">
                  <a16:creationId xmlns="" xmlns:a16="http://schemas.microsoft.com/office/drawing/2014/main" id="{157E4545-24B3-461A-9450-46CF6F7F656C}"/>
                </a:ext>
              </a:extLst>
            </p:cNvPr>
            <p:cNvSpPr/>
            <p:nvPr/>
          </p:nvSpPr>
          <p:spPr>
            <a:xfrm>
              <a:off x="4363771" y="3944890"/>
              <a:ext cx="17244" cy="13138"/>
            </a:xfrm>
            <a:custGeom>
              <a:avLst/>
              <a:gdLst/>
              <a:ahLst/>
              <a:cxnLst/>
              <a:rect l="l" t="t" r="r" b="b"/>
              <a:pathLst>
                <a:path w="189" h="144" extrusionOk="0">
                  <a:moveTo>
                    <a:pt x="54" y="1"/>
                  </a:moveTo>
                  <a:cubicBezTo>
                    <a:pt x="45" y="1"/>
                    <a:pt x="37" y="10"/>
                    <a:pt x="37" y="10"/>
                  </a:cubicBezTo>
                  <a:cubicBezTo>
                    <a:pt x="28" y="19"/>
                    <a:pt x="19" y="19"/>
                    <a:pt x="19" y="28"/>
                  </a:cubicBezTo>
                  <a:cubicBezTo>
                    <a:pt x="10" y="36"/>
                    <a:pt x="10" y="36"/>
                    <a:pt x="10" y="45"/>
                  </a:cubicBezTo>
                  <a:cubicBezTo>
                    <a:pt x="1" y="54"/>
                    <a:pt x="1" y="54"/>
                    <a:pt x="1" y="63"/>
                  </a:cubicBezTo>
                  <a:cubicBezTo>
                    <a:pt x="1" y="72"/>
                    <a:pt x="10" y="90"/>
                    <a:pt x="10" y="99"/>
                  </a:cubicBezTo>
                  <a:cubicBezTo>
                    <a:pt x="19" y="99"/>
                    <a:pt x="19" y="99"/>
                    <a:pt x="19" y="108"/>
                  </a:cubicBezTo>
                  <a:cubicBezTo>
                    <a:pt x="28" y="117"/>
                    <a:pt x="37" y="117"/>
                    <a:pt x="45" y="126"/>
                  </a:cubicBezTo>
                  <a:cubicBezTo>
                    <a:pt x="63" y="126"/>
                    <a:pt x="90" y="135"/>
                    <a:pt x="108" y="143"/>
                  </a:cubicBezTo>
                  <a:lnTo>
                    <a:pt x="135" y="143"/>
                  </a:lnTo>
                  <a:cubicBezTo>
                    <a:pt x="135" y="143"/>
                    <a:pt x="144" y="143"/>
                    <a:pt x="153" y="135"/>
                  </a:cubicBezTo>
                  <a:cubicBezTo>
                    <a:pt x="161" y="135"/>
                    <a:pt x="170" y="126"/>
                    <a:pt x="170" y="117"/>
                  </a:cubicBezTo>
                  <a:cubicBezTo>
                    <a:pt x="179" y="117"/>
                    <a:pt x="179" y="108"/>
                    <a:pt x="179" y="99"/>
                  </a:cubicBezTo>
                  <a:cubicBezTo>
                    <a:pt x="179" y="99"/>
                    <a:pt x="179" y="90"/>
                    <a:pt x="188" y="81"/>
                  </a:cubicBezTo>
                  <a:cubicBezTo>
                    <a:pt x="188" y="72"/>
                    <a:pt x="179" y="63"/>
                    <a:pt x="179" y="54"/>
                  </a:cubicBezTo>
                  <a:cubicBezTo>
                    <a:pt x="170" y="45"/>
                    <a:pt x="170" y="45"/>
                    <a:pt x="170" y="36"/>
                  </a:cubicBezTo>
                  <a:cubicBezTo>
                    <a:pt x="161" y="36"/>
                    <a:pt x="153" y="28"/>
                    <a:pt x="135" y="28"/>
                  </a:cubicBezTo>
                  <a:cubicBezTo>
                    <a:pt x="117" y="19"/>
                    <a:pt x="99" y="10"/>
                    <a:pt x="8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1250;p32">
              <a:extLst>
                <a:ext uri="{FF2B5EF4-FFF2-40B4-BE49-F238E27FC236}">
                  <a16:creationId xmlns="" xmlns:a16="http://schemas.microsoft.com/office/drawing/2014/main" id="{9B81F3E7-987E-482B-B200-16578EB11313}"/>
                </a:ext>
              </a:extLst>
            </p:cNvPr>
            <p:cNvSpPr/>
            <p:nvPr/>
          </p:nvSpPr>
          <p:spPr>
            <a:xfrm>
              <a:off x="4276731" y="4117510"/>
              <a:ext cx="27736" cy="14507"/>
            </a:xfrm>
            <a:custGeom>
              <a:avLst/>
              <a:gdLst/>
              <a:ahLst/>
              <a:cxnLst/>
              <a:rect l="l" t="t" r="r" b="b"/>
              <a:pathLst>
                <a:path w="304" h="159" extrusionOk="0">
                  <a:moveTo>
                    <a:pt x="81" y="0"/>
                  </a:moveTo>
                  <a:cubicBezTo>
                    <a:pt x="63" y="0"/>
                    <a:pt x="45" y="0"/>
                    <a:pt x="36" y="9"/>
                  </a:cubicBezTo>
                  <a:cubicBezTo>
                    <a:pt x="18" y="18"/>
                    <a:pt x="9" y="27"/>
                    <a:pt x="9" y="45"/>
                  </a:cubicBezTo>
                  <a:cubicBezTo>
                    <a:pt x="0" y="71"/>
                    <a:pt x="18" y="116"/>
                    <a:pt x="45" y="116"/>
                  </a:cubicBezTo>
                  <a:cubicBezTo>
                    <a:pt x="107" y="134"/>
                    <a:pt x="170" y="143"/>
                    <a:pt x="223" y="152"/>
                  </a:cubicBezTo>
                  <a:cubicBezTo>
                    <a:pt x="232" y="156"/>
                    <a:pt x="241" y="158"/>
                    <a:pt x="249" y="158"/>
                  </a:cubicBezTo>
                  <a:cubicBezTo>
                    <a:pt x="257" y="158"/>
                    <a:pt x="264" y="156"/>
                    <a:pt x="268" y="152"/>
                  </a:cubicBezTo>
                  <a:cubicBezTo>
                    <a:pt x="286" y="143"/>
                    <a:pt x="295" y="125"/>
                    <a:pt x="304" y="116"/>
                  </a:cubicBezTo>
                  <a:cubicBezTo>
                    <a:pt x="304" y="80"/>
                    <a:pt x="295" y="45"/>
                    <a:pt x="259" y="36"/>
                  </a:cubicBezTo>
                  <a:cubicBezTo>
                    <a:pt x="197" y="27"/>
                    <a:pt x="143" y="9"/>
                    <a:pt x="8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1251;p32">
              <a:extLst>
                <a:ext uri="{FF2B5EF4-FFF2-40B4-BE49-F238E27FC236}">
                  <a16:creationId xmlns="" xmlns:a16="http://schemas.microsoft.com/office/drawing/2014/main" id="{CBA2A472-3CBD-4790-975A-3A7D3F9D7425}"/>
                </a:ext>
              </a:extLst>
            </p:cNvPr>
            <p:cNvSpPr/>
            <p:nvPr/>
          </p:nvSpPr>
          <p:spPr>
            <a:xfrm>
              <a:off x="4287314" y="4040780"/>
              <a:ext cx="30200" cy="16788"/>
            </a:xfrm>
            <a:custGeom>
              <a:avLst/>
              <a:gdLst/>
              <a:ahLst/>
              <a:cxnLst/>
              <a:rect l="l" t="t" r="r" b="b"/>
              <a:pathLst>
                <a:path w="331" h="184" extrusionOk="0">
                  <a:moveTo>
                    <a:pt x="66" y="0"/>
                  </a:moveTo>
                  <a:cubicBezTo>
                    <a:pt x="42" y="0"/>
                    <a:pt x="17" y="17"/>
                    <a:pt x="9" y="47"/>
                  </a:cubicBezTo>
                  <a:cubicBezTo>
                    <a:pt x="0" y="83"/>
                    <a:pt x="18" y="109"/>
                    <a:pt x="54" y="127"/>
                  </a:cubicBezTo>
                  <a:cubicBezTo>
                    <a:pt x="116" y="145"/>
                    <a:pt x="179" y="163"/>
                    <a:pt x="241" y="181"/>
                  </a:cubicBezTo>
                  <a:cubicBezTo>
                    <a:pt x="247" y="182"/>
                    <a:pt x="253" y="183"/>
                    <a:pt x="259" y="183"/>
                  </a:cubicBezTo>
                  <a:cubicBezTo>
                    <a:pt x="288" y="183"/>
                    <a:pt x="314" y="166"/>
                    <a:pt x="321" y="136"/>
                  </a:cubicBezTo>
                  <a:cubicBezTo>
                    <a:pt x="330" y="101"/>
                    <a:pt x="313" y="74"/>
                    <a:pt x="277" y="65"/>
                  </a:cubicBezTo>
                  <a:lnTo>
                    <a:pt x="81" y="2"/>
                  </a:lnTo>
                  <a:cubicBezTo>
                    <a:pt x="76" y="1"/>
                    <a:pt x="71" y="0"/>
                    <a:pt x="6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1252;p32">
              <a:extLst>
                <a:ext uri="{FF2B5EF4-FFF2-40B4-BE49-F238E27FC236}">
                  <a16:creationId xmlns="" xmlns:a16="http://schemas.microsoft.com/office/drawing/2014/main" id="{43B44FA4-133D-4C85-8EFC-F430672C19FA}"/>
                </a:ext>
              </a:extLst>
            </p:cNvPr>
            <p:cNvSpPr/>
            <p:nvPr/>
          </p:nvSpPr>
          <p:spPr>
            <a:xfrm>
              <a:off x="4344246" y="4149169"/>
              <a:ext cx="20437" cy="12956"/>
            </a:xfrm>
            <a:custGeom>
              <a:avLst/>
              <a:gdLst/>
              <a:ahLst/>
              <a:cxnLst/>
              <a:rect l="l" t="t" r="r" b="b"/>
              <a:pathLst>
                <a:path w="224" h="142" extrusionOk="0">
                  <a:moveTo>
                    <a:pt x="81" y="1"/>
                  </a:moveTo>
                  <a:cubicBezTo>
                    <a:pt x="63" y="1"/>
                    <a:pt x="45" y="1"/>
                    <a:pt x="36" y="10"/>
                  </a:cubicBezTo>
                  <a:cubicBezTo>
                    <a:pt x="19" y="19"/>
                    <a:pt x="10" y="28"/>
                    <a:pt x="1" y="46"/>
                  </a:cubicBezTo>
                  <a:cubicBezTo>
                    <a:pt x="1" y="63"/>
                    <a:pt x="1" y="81"/>
                    <a:pt x="10" y="90"/>
                  </a:cubicBezTo>
                  <a:cubicBezTo>
                    <a:pt x="19" y="108"/>
                    <a:pt x="36" y="117"/>
                    <a:pt x="45" y="117"/>
                  </a:cubicBezTo>
                  <a:cubicBezTo>
                    <a:pt x="81" y="126"/>
                    <a:pt x="117" y="135"/>
                    <a:pt x="144" y="135"/>
                  </a:cubicBezTo>
                  <a:cubicBezTo>
                    <a:pt x="152" y="139"/>
                    <a:pt x="161" y="141"/>
                    <a:pt x="169" y="141"/>
                  </a:cubicBezTo>
                  <a:cubicBezTo>
                    <a:pt x="177" y="141"/>
                    <a:pt x="184" y="139"/>
                    <a:pt x="188" y="135"/>
                  </a:cubicBezTo>
                  <a:cubicBezTo>
                    <a:pt x="206" y="126"/>
                    <a:pt x="215" y="108"/>
                    <a:pt x="224" y="99"/>
                  </a:cubicBezTo>
                  <a:cubicBezTo>
                    <a:pt x="224" y="81"/>
                    <a:pt x="224" y="63"/>
                    <a:pt x="215" y="46"/>
                  </a:cubicBezTo>
                  <a:cubicBezTo>
                    <a:pt x="206" y="37"/>
                    <a:pt x="197" y="28"/>
                    <a:pt x="179" y="19"/>
                  </a:cubicBezTo>
                  <a:cubicBezTo>
                    <a:pt x="144" y="19"/>
                    <a:pt x="117" y="10"/>
                    <a:pt x="8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1253;p32">
              <a:extLst>
                <a:ext uri="{FF2B5EF4-FFF2-40B4-BE49-F238E27FC236}">
                  <a16:creationId xmlns="" xmlns:a16="http://schemas.microsoft.com/office/drawing/2014/main" id="{3F8C8028-858C-47E1-B3C0-1F31E3F2E12E}"/>
                </a:ext>
              </a:extLst>
            </p:cNvPr>
            <p:cNvSpPr/>
            <p:nvPr/>
          </p:nvSpPr>
          <p:spPr>
            <a:xfrm>
              <a:off x="4353187" y="4065414"/>
              <a:ext cx="14781" cy="11405"/>
            </a:xfrm>
            <a:custGeom>
              <a:avLst/>
              <a:gdLst/>
              <a:ahLst/>
              <a:cxnLst/>
              <a:rect l="l" t="t" r="r" b="b"/>
              <a:pathLst>
                <a:path w="162" h="125" extrusionOk="0">
                  <a:moveTo>
                    <a:pt x="63" y="0"/>
                  </a:moveTo>
                  <a:cubicBezTo>
                    <a:pt x="54" y="0"/>
                    <a:pt x="46" y="9"/>
                    <a:pt x="37" y="9"/>
                  </a:cubicBezTo>
                  <a:cubicBezTo>
                    <a:pt x="37" y="9"/>
                    <a:pt x="28" y="18"/>
                    <a:pt x="19" y="18"/>
                  </a:cubicBezTo>
                  <a:cubicBezTo>
                    <a:pt x="10" y="27"/>
                    <a:pt x="10" y="36"/>
                    <a:pt x="10" y="45"/>
                  </a:cubicBezTo>
                  <a:cubicBezTo>
                    <a:pt x="1" y="54"/>
                    <a:pt x="1" y="54"/>
                    <a:pt x="1" y="63"/>
                  </a:cubicBezTo>
                  <a:cubicBezTo>
                    <a:pt x="1" y="71"/>
                    <a:pt x="1" y="80"/>
                    <a:pt x="1" y="80"/>
                  </a:cubicBezTo>
                  <a:cubicBezTo>
                    <a:pt x="10" y="89"/>
                    <a:pt x="10" y="98"/>
                    <a:pt x="19" y="107"/>
                  </a:cubicBezTo>
                  <a:cubicBezTo>
                    <a:pt x="28" y="116"/>
                    <a:pt x="28" y="116"/>
                    <a:pt x="37" y="116"/>
                  </a:cubicBezTo>
                  <a:cubicBezTo>
                    <a:pt x="46" y="125"/>
                    <a:pt x="54" y="125"/>
                    <a:pt x="63" y="125"/>
                  </a:cubicBezTo>
                  <a:lnTo>
                    <a:pt x="126" y="125"/>
                  </a:lnTo>
                  <a:cubicBezTo>
                    <a:pt x="135" y="116"/>
                    <a:pt x="144" y="116"/>
                    <a:pt x="144" y="107"/>
                  </a:cubicBezTo>
                  <a:cubicBezTo>
                    <a:pt x="153" y="107"/>
                    <a:pt x="153" y="98"/>
                    <a:pt x="161" y="89"/>
                  </a:cubicBezTo>
                  <a:cubicBezTo>
                    <a:pt x="161" y="80"/>
                    <a:pt x="161" y="71"/>
                    <a:pt x="161" y="63"/>
                  </a:cubicBezTo>
                  <a:cubicBezTo>
                    <a:pt x="161" y="63"/>
                    <a:pt x="161" y="54"/>
                    <a:pt x="161" y="54"/>
                  </a:cubicBezTo>
                  <a:cubicBezTo>
                    <a:pt x="161" y="36"/>
                    <a:pt x="153" y="27"/>
                    <a:pt x="144" y="18"/>
                  </a:cubicBezTo>
                  <a:lnTo>
                    <a:pt x="135" y="9"/>
                  </a:lnTo>
                  <a:cubicBezTo>
                    <a:pt x="126" y="9"/>
                    <a:pt x="117" y="0"/>
                    <a:pt x="9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1254;p32">
              <a:extLst>
                <a:ext uri="{FF2B5EF4-FFF2-40B4-BE49-F238E27FC236}">
                  <a16:creationId xmlns="" xmlns:a16="http://schemas.microsoft.com/office/drawing/2014/main" id="{A4B429A1-EF46-435E-8AF3-40029185675E}"/>
                </a:ext>
              </a:extLst>
            </p:cNvPr>
            <p:cNvSpPr/>
            <p:nvPr/>
          </p:nvSpPr>
          <p:spPr>
            <a:xfrm>
              <a:off x="4271804" y="4218418"/>
              <a:ext cx="22080" cy="10675"/>
            </a:xfrm>
            <a:custGeom>
              <a:avLst/>
              <a:gdLst/>
              <a:ahLst/>
              <a:cxnLst/>
              <a:rect l="l" t="t" r="r" b="b"/>
              <a:pathLst>
                <a:path w="242" h="117" extrusionOk="0">
                  <a:moveTo>
                    <a:pt x="63" y="0"/>
                  </a:moveTo>
                  <a:cubicBezTo>
                    <a:pt x="45" y="0"/>
                    <a:pt x="28" y="9"/>
                    <a:pt x="19" y="18"/>
                  </a:cubicBezTo>
                  <a:cubicBezTo>
                    <a:pt x="10" y="27"/>
                    <a:pt x="1" y="45"/>
                    <a:pt x="1" y="63"/>
                  </a:cubicBezTo>
                  <a:cubicBezTo>
                    <a:pt x="1" y="72"/>
                    <a:pt x="10" y="89"/>
                    <a:pt x="19" y="98"/>
                  </a:cubicBezTo>
                  <a:cubicBezTo>
                    <a:pt x="28" y="116"/>
                    <a:pt x="45" y="116"/>
                    <a:pt x="63" y="116"/>
                  </a:cubicBezTo>
                  <a:lnTo>
                    <a:pt x="179" y="116"/>
                  </a:lnTo>
                  <a:cubicBezTo>
                    <a:pt x="197" y="116"/>
                    <a:pt x="215" y="116"/>
                    <a:pt x="224" y="98"/>
                  </a:cubicBezTo>
                  <a:cubicBezTo>
                    <a:pt x="233" y="89"/>
                    <a:pt x="242" y="72"/>
                    <a:pt x="242" y="63"/>
                  </a:cubicBezTo>
                  <a:cubicBezTo>
                    <a:pt x="242" y="45"/>
                    <a:pt x="233" y="27"/>
                    <a:pt x="224" y="18"/>
                  </a:cubicBezTo>
                  <a:cubicBezTo>
                    <a:pt x="206" y="9"/>
                    <a:pt x="197" y="0"/>
                    <a:pt x="1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1255;p32">
              <a:extLst>
                <a:ext uri="{FF2B5EF4-FFF2-40B4-BE49-F238E27FC236}">
                  <a16:creationId xmlns="" xmlns:a16="http://schemas.microsoft.com/office/drawing/2014/main" id="{1E37F6AC-96E6-464F-A4F6-F7DED2B0CBD1}"/>
                </a:ext>
              </a:extLst>
            </p:cNvPr>
            <p:cNvSpPr/>
            <p:nvPr/>
          </p:nvSpPr>
          <p:spPr>
            <a:xfrm>
              <a:off x="4275088" y="4307101"/>
              <a:ext cx="22080" cy="10675"/>
            </a:xfrm>
            <a:custGeom>
              <a:avLst/>
              <a:gdLst/>
              <a:ahLst/>
              <a:cxnLst/>
              <a:rect l="l" t="t" r="r" b="b"/>
              <a:pathLst>
                <a:path w="242" h="117" extrusionOk="0">
                  <a:moveTo>
                    <a:pt x="63" y="1"/>
                  </a:moveTo>
                  <a:cubicBezTo>
                    <a:pt x="45" y="1"/>
                    <a:pt x="36" y="1"/>
                    <a:pt x="18" y="18"/>
                  </a:cubicBezTo>
                  <a:cubicBezTo>
                    <a:pt x="9" y="27"/>
                    <a:pt x="0" y="45"/>
                    <a:pt x="0" y="54"/>
                  </a:cubicBezTo>
                  <a:cubicBezTo>
                    <a:pt x="0" y="72"/>
                    <a:pt x="9" y="90"/>
                    <a:pt x="18" y="99"/>
                  </a:cubicBezTo>
                  <a:cubicBezTo>
                    <a:pt x="36" y="117"/>
                    <a:pt x="45" y="117"/>
                    <a:pt x="63" y="117"/>
                  </a:cubicBezTo>
                  <a:lnTo>
                    <a:pt x="179" y="117"/>
                  </a:lnTo>
                  <a:cubicBezTo>
                    <a:pt x="197" y="117"/>
                    <a:pt x="215" y="117"/>
                    <a:pt x="224" y="99"/>
                  </a:cubicBezTo>
                  <a:cubicBezTo>
                    <a:pt x="232" y="90"/>
                    <a:pt x="241" y="72"/>
                    <a:pt x="241" y="54"/>
                  </a:cubicBezTo>
                  <a:cubicBezTo>
                    <a:pt x="241" y="45"/>
                    <a:pt x="232" y="27"/>
                    <a:pt x="224" y="18"/>
                  </a:cubicBezTo>
                  <a:cubicBezTo>
                    <a:pt x="215" y="1"/>
                    <a:pt x="197" y="1"/>
                    <a:pt x="17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1256;p32">
              <a:extLst>
                <a:ext uri="{FF2B5EF4-FFF2-40B4-BE49-F238E27FC236}">
                  <a16:creationId xmlns="" xmlns:a16="http://schemas.microsoft.com/office/drawing/2014/main" id="{B01CBA38-DB7F-4071-97A0-1CC4E90982D7}"/>
                </a:ext>
              </a:extLst>
            </p:cNvPr>
            <p:cNvSpPr/>
            <p:nvPr/>
          </p:nvSpPr>
          <p:spPr>
            <a:xfrm>
              <a:off x="4330469" y="4342136"/>
              <a:ext cx="13047" cy="11496"/>
            </a:xfrm>
            <a:custGeom>
              <a:avLst/>
              <a:gdLst/>
              <a:ahLst/>
              <a:cxnLst/>
              <a:rect l="l" t="t" r="r" b="b"/>
              <a:pathLst>
                <a:path w="143" h="126" extrusionOk="0">
                  <a:moveTo>
                    <a:pt x="63" y="0"/>
                  </a:moveTo>
                  <a:cubicBezTo>
                    <a:pt x="54" y="0"/>
                    <a:pt x="45" y="0"/>
                    <a:pt x="36" y="9"/>
                  </a:cubicBezTo>
                  <a:cubicBezTo>
                    <a:pt x="27" y="9"/>
                    <a:pt x="18" y="18"/>
                    <a:pt x="18" y="18"/>
                  </a:cubicBezTo>
                  <a:cubicBezTo>
                    <a:pt x="9" y="27"/>
                    <a:pt x="9" y="36"/>
                    <a:pt x="0" y="36"/>
                  </a:cubicBezTo>
                  <a:cubicBezTo>
                    <a:pt x="0" y="45"/>
                    <a:pt x="0" y="54"/>
                    <a:pt x="0" y="63"/>
                  </a:cubicBezTo>
                  <a:cubicBezTo>
                    <a:pt x="0" y="72"/>
                    <a:pt x="0" y="72"/>
                    <a:pt x="0" y="80"/>
                  </a:cubicBezTo>
                  <a:cubicBezTo>
                    <a:pt x="0" y="89"/>
                    <a:pt x="9" y="98"/>
                    <a:pt x="18" y="107"/>
                  </a:cubicBezTo>
                  <a:lnTo>
                    <a:pt x="27" y="116"/>
                  </a:lnTo>
                  <a:cubicBezTo>
                    <a:pt x="36" y="125"/>
                    <a:pt x="45" y="125"/>
                    <a:pt x="63" y="125"/>
                  </a:cubicBezTo>
                  <a:lnTo>
                    <a:pt x="80" y="125"/>
                  </a:lnTo>
                  <a:cubicBezTo>
                    <a:pt x="89" y="125"/>
                    <a:pt x="98" y="125"/>
                    <a:pt x="107" y="116"/>
                  </a:cubicBezTo>
                  <a:cubicBezTo>
                    <a:pt x="107" y="116"/>
                    <a:pt x="116" y="116"/>
                    <a:pt x="125" y="107"/>
                  </a:cubicBezTo>
                  <a:cubicBezTo>
                    <a:pt x="125" y="98"/>
                    <a:pt x="134" y="98"/>
                    <a:pt x="134" y="89"/>
                  </a:cubicBezTo>
                  <a:cubicBezTo>
                    <a:pt x="143" y="80"/>
                    <a:pt x="143" y="72"/>
                    <a:pt x="143" y="63"/>
                  </a:cubicBezTo>
                  <a:cubicBezTo>
                    <a:pt x="143" y="54"/>
                    <a:pt x="143" y="54"/>
                    <a:pt x="143" y="45"/>
                  </a:cubicBezTo>
                  <a:cubicBezTo>
                    <a:pt x="134" y="36"/>
                    <a:pt x="134" y="27"/>
                    <a:pt x="125" y="18"/>
                  </a:cubicBezTo>
                  <a:lnTo>
                    <a:pt x="107" y="9"/>
                  </a:lnTo>
                  <a:cubicBezTo>
                    <a:pt x="98" y="0"/>
                    <a:pt x="89" y="0"/>
                    <a:pt x="8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1257;p32">
              <a:extLst>
                <a:ext uri="{FF2B5EF4-FFF2-40B4-BE49-F238E27FC236}">
                  <a16:creationId xmlns="" xmlns:a16="http://schemas.microsoft.com/office/drawing/2014/main" id="{939870EF-5A00-49C5-AEC5-E65EC178CF80}"/>
                </a:ext>
              </a:extLst>
            </p:cNvPr>
            <p:cNvSpPr/>
            <p:nvPr/>
          </p:nvSpPr>
          <p:spPr>
            <a:xfrm>
              <a:off x="4341053" y="4278635"/>
              <a:ext cx="23631" cy="14689"/>
            </a:xfrm>
            <a:custGeom>
              <a:avLst/>
              <a:gdLst/>
              <a:ahLst/>
              <a:cxnLst/>
              <a:rect l="l" t="t" r="r" b="b"/>
              <a:pathLst>
                <a:path w="259" h="161" extrusionOk="0">
                  <a:moveTo>
                    <a:pt x="179" y="0"/>
                  </a:moveTo>
                  <a:cubicBezTo>
                    <a:pt x="134" y="18"/>
                    <a:pt x="89" y="27"/>
                    <a:pt x="45" y="36"/>
                  </a:cubicBezTo>
                  <a:cubicBezTo>
                    <a:pt x="27" y="45"/>
                    <a:pt x="18" y="54"/>
                    <a:pt x="9" y="63"/>
                  </a:cubicBezTo>
                  <a:cubicBezTo>
                    <a:pt x="0" y="81"/>
                    <a:pt x="0" y="99"/>
                    <a:pt x="0" y="116"/>
                  </a:cubicBezTo>
                  <a:cubicBezTo>
                    <a:pt x="9" y="143"/>
                    <a:pt x="45" y="161"/>
                    <a:pt x="80" y="161"/>
                  </a:cubicBezTo>
                  <a:cubicBezTo>
                    <a:pt x="125" y="143"/>
                    <a:pt x="170" y="134"/>
                    <a:pt x="214" y="125"/>
                  </a:cubicBezTo>
                  <a:cubicBezTo>
                    <a:pt x="232" y="116"/>
                    <a:pt x="241" y="107"/>
                    <a:pt x="250" y="99"/>
                  </a:cubicBezTo>
                  <a:cubicBezTo>
                    <a:pt x="259" y="81"/>
                    <a:pt x="259" y="63"/>
                    <a:pt x="259" y="45"/>
                  </a:cubicBezTo>
                  <a:cubicBezTo>
                    <a:pt x="250" y="18"/>
                    <a:pt x="214" y="0"/>
                    <a:pt x="1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1258;p32">
              <a:extLst>
                <a:ext uri="{FF2B5EF4-FFF2-40B4-BE49-F238E27FC236}">
                  <a16:creationId xmlns="" xmlns:a16="http://schemas.microsoft.com/office/drawing/2014/main" id="{984A5615-CEA1-4B65-A310-C7D34C57F480}"/>
                </a:ext>
              </a:extLst>
            </p:cNvPr>
            <p:cNvSpPr/>
            <p:nvPr/>
          </p:nvSpPr>
          <p:spPr>
            <a:xfrm>
              <a:off x="4289777" y="4390126"/>
              <a:ext cx="32572" cy="13229"/>
            </a:xfrm>
            <a:custGeom>
              <a:avLst/>
              <a:gdLst/>
              <a:ahLst/>
              <a:cxnLst/>
              <a:rect l="l" t="t" r="r" b="b"/>
              <a:pathLst>
                <a:path w="357" h="145" extrusionOk="0">
                  <a:moveTo>
                    <a:pt x="294" y="1"/>
                  </a:moveTo>
                  <a:cubicBezTo>
                    <a:pt x="214" y="9"/>
                    <a:pt x="134" y="18"/>
                    <a:pt x="63" y="27"/>
                  </a:cubicBezTo>
                  <a:cubicBezTo>
                    <a:pt x="45" y="27"/>
                    <a:pt x="27" y="27"/>
                    <a:pt x="18" y="45"/>
                  </a:cubicBezTo>
                  <a:cubicBezTo>
                    <a:pt x="9" y="54"/>
                    <a:pt x="0" y="72"/>
                    <a:pt x="0" y="81"/>
                  </a:cubicBezTo>
                  <a:cubicBezTo>
                    <a:pt x="0" y="113"/>
                    <a:pt x="21" y="145"/>
                    <a:pt x="52" y="145"/>
                  </a:cubicBezTo>
                  <a:cubicBezTo>
                    <a:pt x="55" y="145"/>
                    <a:pt x="59" y="144"/>
                    <a:pt x="63" y="143"/>
                  </a:cubicBezTo>
                  <a:cubicBezTo>
                    <a:pt x="134" y="134"/>
                    <a:pt x="214" y="134"/>
                    <a:pt x="294" y="125"/>
                  </a:cubicBezTo>
                  <a:cubicBezTo>
                    <a:pt x="312" y="117"/>
                    <a:pt x="321" y="117"/>
                    <a:pt x="339" y="108"/>
                  </a:cubicBezTo>
                  <a:cubicBezTo>
                    <a:pt x="348" y="90"/>
                    <a:pt x="357" y="72"/>
                    <a:pt x="357" y="63"/>
                  </a:cubicBezTo>
                  <a:cubicBezTo>
                    <a:pt x="348" y="27"/>
                    <a:pt x="330" y="1"/>
                    <a:pt x="29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1259;p32">
              <a:extLst>
                <a:ext uri="{FF2B5EF4-FFF2-40B4-BE49-F238E27FC236}">
                  <a16:creationId xmlns="" xmlns:a16="http://schemas.microsoft.com/office/drawing/2014/main" id="{F6C371AD-9419-42A1-86DE-6EEF072E3C63}"/>
                </a:ext>
              </a:extLst>
            </p:cNvPr>
            <p:cNvSpPr/>
            <p:nvPr/>
          </p:nvSpPr>
          <p:spPr>
            <a:xfrm>
              <a:off x="4359756" y="4384287"/>
              <a:ext cx="31842" cy="16697"/>
            </a:xfrm>
            <a:custGeom>
              <a:avLst/>
              <a:gdLst/>
              <a:ahLst/>
              <a:cxnLst/>
              <a:rect l="l" t="t" r="r" b="b"/>
              <a:pathLst>
                <a:path w="349" h="183" extrusionOk="0">
                  <a:moveTo>
                    <a:pt x="279" y="0"/>
                  </a:moveTo>
                  <a:cubicBezTo>
                    <a:pt x="275" y="0"/>
                    <a:pt x="272" y="1"/>
                    <a:pt x="268" y="2"/>
                  </a:cubicBezTo>
                  <a:lnTo>
                    <a:pt x="54" y="65"/>
                  </a:lnTo>
                  <a:cubicBezTo>
                    <a:pt x="18" y="73"/>
                    <a:pt x="0" y="109"/>
                    <a:pt x="9" y="136"/>
                  </a:cubicBezTo>
                  <a:cubicBezTo>
                    <a:pt x="17" y="165"/>
                    <a:pt x="42" y="183"/>
                    <a:pt x="66" y="183"/>
                  </a:cubicBezTo>
                  <a:cubicBezTo>
                    <a:pt x="71" y="183"/>
                    <a:pt x="76" y="182"/>
                    <a:pt x="81" y="181"/>
                  </a:cubicBezTo>
                  <a:cubicBezTo>
                    <a:pt x="152" y="163"/>
                    <a:pt x="223" y="145"/>
                    <a:pt x="295" y="127"/>
                  </a:cubicBezTo>
                  <a:cubicBezTo>
                    <a:pt x="330" y="118"/>
                    <a:pt x="348" y="82"/>
                    <a:pt x="339" y="47"/>
                  </a:cubicBezTo>
                  <a:cubicBezTo>
                    <a:pt x="332" y="24"/>
                    <a:pt x="304" y="0"/>
                    <a:pt x="2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1260;p32">
              <a:extLst>
                <a:ext uri="{FF2B5EF4-FFF2-40B4-BE49-F238E27FC236}">
                  <a16:creationId xmlns="" xmlns:a16="http://schemas.microsoft.com/office/drawing/2014/main" id="{08DB46A3-219F-4D98-A11F-BC797A3E1B5C}"/>
                </a:ext>
              </a:extLst>
            </p:cNvPr>
            <p:cNvSpPr/>
            <p:nvPr/>
          </p:nvSpPr>
          <p:spPr>
            <a:xfrm>
              <a:off x="4367876" y="4319326"/>
              <a:ext cx="16332" cy="11496"/>
            </a:xfrm>
            <a:custGeom>
              <a:avLst/>
              <a:gdLst/>
              <a:ahLst/>
              <a:cxnLst/>
              <a:rect l="l" t="t" r="r" b="b"/>
              <a:pathLst>
                <a:path w="179" h="126" extrusionOk="0">
                  <a:moveTo>
                    <a:pt x="36" y="0"/>
                  </a:moveTo>
                  <a:cubicBezTo>
                    <a:pt x="27" y="9"/>
                    <a:pt x="18" y="9"/>
                    <a:pt x="18" y="18"/>
                  </a:cubicBezTo>
                  <a:cubicBezTo>
                    <a:pt x="9" y="18"/>
                    <a:pt x="0" y="27"/>
                    <a:pt x="0" y="36"/>
                  </a:cubicBezTo>
                  <a:cubicBezTo>
                    <a:pt x="0" y="45"/>
                    <a:pt x="0" y="54"/>
                    <a:pt x="0" y="63"/>
                  </a:cubicBezTo>
                  <a:cubicBezTo>
                    <a:pt x="0" y="63"/>
                    <a:pt x="0" y="72"/>
                    <a:pt x="0" y="81"/>
                  </a:cubicBezTo>
                  <a:cubicBezTo>
                    <a:pt x="0" y="90"/>
                    <a:pt x="9" y="99"/>
                    <a:pt x="18" y="107"/>
                  </a:cubicBezTo>
                  <a:lnTo>
                    <a:pt x="27" y="116"/>
                  </a:lnTo>
                  <a:cubicBezTo>
                    <a:pt x="36" y="116"/>
                    <a:pt x="45" y="125"/>
                    <a:pt x="54" y="125"/>
                  </a:cubicBezTo>
                  <a:lnTo>
                    <a:pt x="116" y="125"/>
                  </a:lnTo>
                  <a:cubicBezTo>
                    <a:pt x="125" y="125"/>
                    <a:pt x="134" y="116"/>
                    <a:pt x="143" y="116"/>
                  </a:cubicBezTo>
                  <a:cubicBezTo>
                    <a:pt x="143" y="116"/>
                    <a:pt x="152" y="107"/>
                    <a:pt x="161" y="107"/>
                  </a:cubicBezTo>
                  <a:cubicBezTo>
                    <a:pt x="161" y="99"/>
                    <a:pt x="170" y="90"/>
                    <a:pt x="170" y="81"/>
                  </a:cubicBezTo>
                  <a:cubicBezTo>
                    <a:pt x="179" y="81"/>
                    <a:pt x="179" y="72"/>
                    <a:pt x="179" y="63"/>
                  </a:cubicBezTo>
                  <a:cubicBezTo>
                    <a:pt x="179" y="54"/>
                    <a:pt x="179" y="54"/>
                    <a:pt x="179" y="45"/>
                  </a:cubicBezTo>
                  <a:cubicBezTo>
                    <a:pt x="170" y="36"/>
                    <a:pt x="170" y="27"/>
                    <a:pt x="161" y="18"/>
                  </a:cubicBezTo>
                  <a:cubicBezTo>
                    <a:pt x="152" y="18"/>
                    <a:pt x="152" y="9"/>
                    <a:pt x="143" y="9"/>
                  </a:cubicBezTo>
                  <a:cubicBezTo>
                    <a:pt x="134" y="0"/>
                    <a:pt x="125" y="0"/>
                    <a:pt x="11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1261;p32">
              <a:extLst>
                <a:ext uri="{FF2B5EF4-FFF2-40B4-BE49-F238E27FC236}">
                  <a16:creationId xmlns="" xmlns:a16="http://schemas.microsoft.com/office/drawing/2014/main" id="{9393BB63-7688-487E-A067-44D845454FC3}"/>
                </a:ext>
              </a:extLst>
            </p:cNvPr>
            <p:cNvSpPr/>
            <p:nvPr/>
          </p:nvSpPr>
          <p:spPr>
            <a:xfrm>
              <a:off x="4344246" y="4416950"/>
              <a:ext cx="26185" cy="10675"/>
            </a:xfrm>
            <a:custGeom>
              <a:avLst/>
              <a:gdLst/>
              <a:ahLst/>
              <a:cxnLst/>
              <a:rect l="l" t="t" r="r" b="b"/>
              <a:pathLst>
                <a:path w="287" h="117" extrusionOk="0">
                  <a:moveTo>
                    <a:pt x="63" y="1"/>
                  </a:moveTo>
                  <a:cubicBezTo>
                    <a:pt x="36" y="1"/>
                    <a:pt x="1" y="28"/>
                    <a:pt x="1" y="63"/>
                  </a:cubicBezTo>
                  <a:cubicBezTo>
                    <a:pt x="1" y="90"/>
                    <a:pt x="28" y="117"/>
                    <a:pt x="63" y="117"/>
                  </a:cubicBezTo>
                  <a:lnTo>
                    <a:pt x="224" y="117"/>
                  </a:lnTo>
                  <a:cubicBezTo>
                    <a:pt x="251" y="117"/>
                    <a:pt x="286" y="90"/>
                    <a:pt x="277" y="63"/>
                  </a:cubicBezTo>
                  <a:cubicBezTo>
                    <a:pt x="277" y="28"/>
                    <a:pt x="251" y="1"/>
                    <a:pt x="22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1262;p32">
              <a:extLst>
                <a:ext uri="{FF2B5EF4-FFF2-40B4-BE49-F238E27FC236}">
                  <a16:creationId xmlns="" xmlns:a16="http://schemas.microsoft.com/office/drawing/2014/main" id="{1D72E0C3-12CD-44D7-A595-5D2BE781FFD2}"/>
                </a:ext>
              </a:extLst>
            </p:cNvPr>
            <p:cNvSpPr/>
            <p:nvPr/>
          </p:nvSpPr>
          <p:spPr>
            <a:xfrm>
              <a:off x="4330469" y="4480451"/>
              <a:ext cx="21988" cy="16423"/>
            </a:xfrm>
            <a:custGeom>
              <a:avLst/>
              <a:gdLst/>
              <a:ahLst/>
              <a:cxnLst/>
              <a:rect l="l" t="t" r="r" b="b"/>
              <a:pathLst>
                <a:path w="241" h="180" extrusionOk="0">
                  <a:moveTo>
                    <a:pt x="179" y="1"/>
                  </a:moveTo>
                  <a:cubicBezTo>
                    <a:pt x="170" y="1"/>
                    <a:pt x="152" y="1"/>
                    <a:pt x="143" y="10"/>
                  </a:cubicBezTo>
                  <a:cubicBezTo>
                    <a:pt x="107" y="28"/>
                    <a:pt x="71" y="45"/>
                    <a:pt x="27" y="63"/>
                  </a:cubicBezTo>
                  <a:cubicBezTo>
                    <a:pt x="18" y="72"/>
                    <a:pt x="0" y="90"/>
                    <a:pt x="0" y="99"/>
                  </a:cubicBezTo>
                  <a:cubicBezTo>
                    <a:pt x="0" y="117"/>
                    <a:pt x="0" y="135"/>
                    <a:pt x="9" y="152"/>
                  </a:cubicBezTo>
                  <a:cubicBezTo>
                    <a:pt x="18" y="161"/>
                    <a:pt x="27" y="179"/>
                    <a:pt x="45" y="179"/>
                  </a:cubicBezTo>
                  <a:lnTo>
                    <a:pt x="63" y="179"/>
                  </a:lnTo>
                  <a:cubicBezTo>
                    <a:pt x="71" y="179"/>
                    <a:pt x="80" y="179"/>
                    <a:pt x="89" y="170"/>
                  </a:cubicBezTo>
                  <a:lnTo>
                    <a:pt x="205" y="117"/>
                  </a:lnTo>
                  <a:cubicBezTo>
                    <a:pt x="223" y="108"/>
                    <a:pt x="232" y="90"/>
                    <a:pt x="232" y="81"/>
                  </a:cubicBezTo>
                  <a:cubicBezTo>
                    <a:pt x="241" y="63"/>
                    <a:pt x="241" y="45"/>
                    <a:pt x="232" y="36"/>
                  </a:cubicBezTo>
                  <a:cubicBezTo>
                    <a:pt x="223" y="19"/>
                    <a:pt x="205" y="10"/>
                    <a:pt x="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1263;p32">
              <a:extLst>
                <a:ext uri="{FF2B5EF4-FFF2-40B4-BE49-F238E27FC236}">
                  <a16:creationId xmlns="" xmlns:a16="http://schemas.microsoft.com/office/drawing/2014/main" id="{D718212A-B4C8-459A-95AD-37D88CF7BF16}"/>
                </a:ext>
              </a:extLst>
            </p:cNvPr>
            <p:cNvSpPr/>
            <p:nvPr/>
          </p:nvSpPr>
          <p:spPr>
            <a:xfrm>
              <a:off x="4377639" y="4451985"/>
              <a:ext cx="21258" cy="14781"/>
            </a:xfrm>
            <a:custGeom>
              <a:avLst/>
              <a:gdLst/>
              <a:ahLst/>
              <a:cxnLst/>
              <a:rect l="l" t="t" r="r" b="b"/>
              <a:pathLst>
                <a:path w="233" h="162" extrusionOk="0">
                  <a:moveTo>
                    <a:pt x="152" y="1"/>
                  </a:moveTo>
                  <a:lnTo>
                    <a:pt x="54" y="45"/>
                  </a:lnTo>
                  <a:cubicBezTo>
                    <a:pt x="45" y="45"/>
                    <a:pt x="36" y="45"/>
                    <a:pt x="27" y="54"/>
                  </a:cubicBezTo>
                  <a:cubicBezTo>
                    <a:pt x="27" y="54"/>
                    <a:pt x="18" y="63"/>
                    <a:pt x="18" y="72"/>
                  </a:cubicBezTo>
                  <a:cubicBezTo>
                    <a:pt x="9" y="81"/>
                    <a:pt x="1" y="108"/>
                    <a:pt x="9" y="117"/>
                  </a:cubicBezTo>
                  <a:cubicBezTo>
                    <a:pt x="9" y="134"/>
                    <a:pt x="18" y="143"/>
                    <a:pt x="36" y="152"/>
                  </a:cubicBezTo>
                  <a:cubicBezTo>
                    <a:pt x="45" y="161"/>
                    <a:pt x="45" y="161"/>
                    <a:pt x="54" y="161"/>
                  </a:cubicBezTo>
                  <a:lnTo>
                    <a:pt x="81" y="161"/>
                  </a:lnTo>
                  <a:cubicBezTo>
                    <a:pt x="117" y="152"/>
                    <a:pt x="152" y="134"/>
                    <a:pt x="179" y="125"/>
                  </a:cubicBezTo>
                  <a:cubicBezTo>
                    <a:pt x="188" y="117"/>
                    <a:pt x="197" y="117"/>
                    <a:pt x="206" y="108"/>
                  </a:cubicBezTo>
                  <a:cubicBezTo>
                    <a:pt x="206" y="108"/>
                    <a:pt x="215" y="99"/>
                    <a:pt x="215" y="99"/>
                  </a:cubicBezTo>
                  <a:cubicBezTo>
                    <a:pt x="224" y="81"/>
                    <a:pt x="232" y="63"/>
                    <a:pt x="224" y="45"/>
                  </a:cubicBezTo>
                  <a:cubicBezTo>
                    <a:pt x="215" y="36"/>
                    <a:pt x="206" y="18"/>
                    <a:pt x="197" y="9"/>
                  </a:cubicBezTo>
                  <a:lnTo>
                    <a:pt x="17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1264;p32">
              <a:extLst>
                <a:ext uri="{FF2B5EF4-FFF2-40B4-BE49-F238E27FC236}">
                  <a16:creationId xmlns="" xmlns:a16="http://schemas.microsoft.com/office/drawing/2014/main" id="{8954E0D4-CF72-4633-9A78-43DC02DE1325}"/>
                </a:ext>
              </a:extLst>
            </p:cNvPr>
            <p:cNvSpPr/>
            <p:nvPr/>
          </p:nvSpPr>
          <p:spPr>
            <a:xfrm>
              <a:off x="4413495" y="4484556"/>
              <a:ext cx="17153" cy="13959"/>
            </a:xfrm>
            <a:custGeom>
              <a:avLst/>
              <a:gdLst/>
              <a:ahLst/>
              <a:cxnLst/>
              <a:rect l="l" t="t" r="r" b="b"/>
              <a:pathLst>
                <a:path w="188" h="153" extrusionOk="0">
                  <a:moveTo>
                    <a:pt x="125" y="0"/>
                  </a:moveTo>
                  <a:cubicBezTo>
                    <a:pt x="116" y="9"/>
                    <a:pt x="98" y="9"/>
                    <a:pt x="89" y="9"/>
                  </a:cubicBezTo>
                  <a:cubicBezTo>
                    <a:pt x="89" y="9"/>
                    <a:pt x="89" y="9"/>
                    <a:pt x="89" y="9"/>
                  </a:cubicBezTo>
                  <a:lnTo>
                    <a:pt x="89" y="9"/>
                  </a:lnTo>
                  <a:cubicBezTo>
                    <a:pt x="71" y="27"/>
                    <a:pt x="54" y="36"/>
                    <a:pt x="36" y="45"/>
                  </a:cubicBezTo>
                  <a:cubicBezTo>
                    <a:pt x="27" y="45"/>
                    <a:pt x="18" y="54"/>
                    <a:pt x="18" y="54"/>
                  </a:cubicBezTo>
                  <a:cubicBezTo>
                    <a:pt x="9" y="63"/>
                    <a:pt x="9" y="72"/>
                    <a:pt x="0" y="81"/>
                  </a:cubicBezTo>
                  <a:cubicBezTo>
                    <a:pt x="0" y="90"/>
                    <a:pt x="0" y="99"/>
                    <a:pt x="0" y="107"/>
                  </a:cubicBezTo>
                  <a:cubicBezTo>
                    <a:pt x="0" y="107"/>
                    <a:pt x="9" y="116"/>
                    <a:pt x="9" y="125"/>
                  </a:cubicBezTo>
                  <a:cubicBezTo>
                    <a:pt x="9" y="134"/>
                    <a:pt x="18" y="134"/>
                    <a:pt x="18" y="134"/>
                  </a:cubicBezTo>
                  <a:cubicBezTo>
                    <a:pt x="27" y="143"/>
                    <a:pt x="36" y="152"/>
                    <a:pt x="45" y="152"/>
                  </a:cubicBezTo>
                  <a:lnTo>
                    <a:pt x="116" y="152"/>
                  </a:lnTo>
                  <a:cubicBezTo>
                    <a:pt x="125" y="134"/>
                    <a:pt x="143" y="125"/>
                    <a:pt x="152" y="116"/>
                  </a:cubicBezTo>
                  <a:lnTo>
                    <a:pt x="152" y="116"/>
                  </a:lnTo>
                  <a:cubicBezTo>
                    <a:pt x="152" y="116"/>
                    <a:pt x="152" y="116"/>
                    <a:pt x="152" y="116"/>
                  </a:cubicBezTo>
                  <a:cubicBezTo>
                    <a:pt x="161" y="116"/>
                    <a:pt x="170" y="107"/>
                    <a:pt x="170" y="107"/>
                  </a:cubicBezTo>
                  <a:cubicBezTo>
                    <a:pt x="178" y="99"/>
                    <a:pt x="178" y="90"/>
                    <a:pt x="187" y="81"/>
                  </a:cubicBezTo>
                  <a:cubicBezTo>
                    <a:pt x="187" y="72"/>
                    <a:pt x="187" y="63"/>
                    <a:pt x="187" y="54"/>
                  </a:cubicBezTo>
                  <a:cubicBezTo>
                    <a:pt x="187" y="54"/>
                    <a:pt x="178" y="45"/>
                    <a:pt x="178" y="36"/>
                  </a:cubicBezTo>
                  <a:cubicBezTo>
                    <a:pt x="170" y="27"/>
                    <a:pt x="170" y="27"/>
                    <a:pt x="170" y="27"/>
                  </a:cubicBezTo>
                  <a:cubicBezTo>
                    <a:pt x="161" y="18"/>
                    <a:pt x="152" y="9"/>
                    <a:pt x="143" y="9"/>
                  </a:cubicBezTo>
                  <a:cubicBezTo>
                    <a:pt x="134" y="9"/>
                    <a:pt x="125" y="9"/>
                    <a:pt x="12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1265;p32">
              <a:extLst>
                <a:ext uri="{FF2B5EF4-FFF2-40B4-BE49-F238E27FC236}">
                  <a16:creationId xmlns="" xmlns:a16="http://schemas.microsoft.com/office/drawing/2014/main" id="{E6AB86DC-D9B2-4DED-9199-CC5E6C4DA455}"/>
                </a:ext>
              </a:extLst>
            </p:cNvPr>
            <p:cNvSpPr/>
            <p:nvPr/>
          </p:nvSpPr>
          <p:spPr>
            <a:xfrm>
              <a:off x="4410210" y="4530084"/>
              <a:ext cx="17974" cy="16423"/>
            </a:xfrm>
            <a:custGeom>
              <a:avLst/>
              <a:gdLst/>
              <a:ahLst/>
              <a:cxnLst/>
              <a:rect l="l" t="t" r="r" b="b"/>
              <a:pathLst>
                <a:path w="197" h="180" extrusionOk="0">
                  <a:moveTo>
                    <a:pt x="134" y="1"/>
                  </a:moveTo>
                  <a:cubicBezTo>
                    <a:pt x="125" y="1"/>
                    <a:pt x="116" y="1"/>
                    <a:pt x="107" y="10"/>
                  </a:cubicBezTo>
                  <a:cubicBezTo>
                    <a:pt x="81" y="28"/>
                    <a:pt x="54" y="46"/>
                    <a:pt x="27" y="63"/>
                  </a:cubicBezTo>
                  <a:cubicBezTo>
                    <a:pt x="18" y="72"/>
                    <a:pt x="18" y="72"/>
                    <a:pt x="9" y="81"/>
                  </a:cubicBezTo>
                  <a:cubicBezTo>
                    <a:pt x="9" y="90"/>
                    <a:pt x="0" y="99"/>
                    <a:pt x="0" y="108"/>
                  </a:cubicBezTo>
                  <a:cubicBezTo>
                    <a:pt x="0" y="108"/>
                    <a:pt x="0" y="117"/>
                    <a:pt x="0" y="126"/>
                  </a:cubicBezTo>
                  <a:cubicBezTo>
                    <a:pt x="0" y="135"/>
                    <a:pt x="0" y="144"/>
                    <a:pt x="9" y="153"/>
                  </a:cubicBezTo>
                  <a:cubicBezTo>
                    <a:pt x="18" y="162"/>
                    <a:pt x="27" y="179"/>
                    <a:pt x="45" y="179"/>
                  </a:cubicBezTo>
                  <a:lnTo>
                    <a:pt x="63" y="179"/>
                  </a:lnTo>
                  <a:cubicBezTo>
                    <a:pt x="72" y="179"/>
                    <a:pt x="81" y="179"/>
                    <a:pt x="90" y="170"/>
                  </a:cubicBezTo>
                  <a:cubicBezTo>
                    <a:pt x="116" y="153"/>
                    <a:pt x="143" y="135"/>
                    <a:pt x="170" y="117"/>
                  </a:cubicBezTo>
                  <a:cubicBezTo>
                    <a:pt x="179" y="108"/>
                    <a:pt x="179" y="108"/>
                    <a:pt x="188" y="99"/>
                  </a:cubicBezTo>
                  <a:cubicBezTo>
                    <a:pt x="188" y="90"/>
                    <a:pt x="197" y="90"/>
                    <a:pt x="197" y="81"/>
                  </a:cubicBezTo>
                  <a:cubicBezTo>
                    <a:pt x="197" y="72"/>
                    <a:pt x="197" y="63"/>
                    <a:pt x="197" y="54"/>
                  </a:cubicBezTo>
                  <a:cubicBezTo>
                    <a:pt x="197" y="46"/>
                    <a:pt x="197" y="37"/>
                    <a:pt x="188" y="28"/>
                  </a:cubicBezTo>
                  <a:cubicBezTo>
                    <a:pt x="179" y="19"/>
                    <a:pt x="170" y="10"/>
                    <a:pt x="15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1266;p32">
              <a:extLst>
                <a:ext uri="{FF2B5EF4-FFF2-40B4-BE49-F238E27FC236}">
                  <a16:creationId xmlns="" xmlns:a16="http://schemas.microsoft.com/office/drawing/2014/main" id="{CBA9AB86-F1D9-4BE0-8CBD-E6A1F7E24423}"/>
                </a:ext>
              </a:extLst>
            </p:cNvPr>
            <p:cNvSpPr/>
            <p:nvPr/>
          </p:nvSpPr>
          <p:spPr>
            <a:xfrm>
              <a:off x="4378460" y="4492677"/>
              <a:ext cx="14781" cy="14781"/>
            </a:xfrm>
            <a:custGeom>
              <a:avLst/>
              <a:gdLst/>
              <a:ahLst/>
              <a:cxnLst/>
              <a:rect l="l" t="t" r="r" b="b"/>
              <a:pathLst>
                <a:path w="162" h="162" extrusionOk="0">
                  <a:moveTo>
                    <a:pt x="99" y="1"/>
                  </a:moveTo>
                  <a:lnTo>
                    <a:pt x="81" y="10"/>
                  </a:lnTo>
                  <a:cubicBezTo>
                    <a:pt x="72" y="10"/>
                    <a:pt x="63" y="18"/>
                    <a:pt x="54" y="18"/>
                  </a:cubicBezTo>
                  <a:cubicBezTo>
                    <a:pt x="45" y="36"/>
                    <a:pt x="27" y="45"/>
                    <a:pt x="18" y="63"/>
                  </a:cubicBezTo>
                  <a:cubicBezTo>
                    <a:pt x="9" y="63"/>
                    <a:pt x="9" y="72"/>
                    <a:pt x="0" y="81"/>
                  </a:cubicBezTo>
                  <a:cubicBezTo>
                    <a:pt x="0" y="90"/>
                    <a:pt x="0" y="99"/>
                    <a:pt x="0" y="108"/>
                  </a:cubicBezTo>
                  <a:cubicBezTo>
                    <a:pt x="0" y="117"/>
                    <a:pt x="0" y="117"/>
                    <a:pt x="0" y="125"/>
                  </a:cubicBezTo>
                  <a:cubicBezTo>
                    <a:pt x="9" y="134"/>
                    <a:pt x="9" y="143"/>
                    <a:pt x="18" y="143"/>
                  </a:cubicBezTo>
                  <a:lnTo>
                    <a:pt x="27" y="161"/>
                  </a:lnTo>
                  <a:lnTo>
                    <a:pt x="72" y="161"/>
                  </a:lnTo>
                  <a:cubicBezTo>
                    <a:pt x="90" y="161"/>
                    <a:pt x="99" y="152"/>
                    <a:pt x="99" y="143"/>
                  </a:cubicBezTo>
                  <a:cubicBezTo>
                    <a:pt x="116" y="134"/>
                    <a:pt x="125" y="125"/>
                    <a:pt x="143" y="108"/>
                  </a:cubicBezTo>
                  <a:cubicBezTo>
                    <a:pt x="143" y="99"/>
                    <a:pt x="152" y="99"/>
                    <a:pt x="152" y="90"/>
                  </a:cubicBezTo>
                  <a:cubicBezTo>
                    <a:pt x="161" y="81"/>
                    <a:pt x="161" y="72"/>
                    <a:pt x="161" y="63"/>
                  </a:cubicBezTo>
                  <a:cubicBezTo>
                    <a:pt x="161" y="54"/>
                    <a:pt x="161" y="45"/>
                    <a:pt x="152" y="45"/>
                  </a:cubicBezTo>
                  <a:cubicBezTo>
                    <a:pt x="152" y="36"/>
                    <a:pt x="143" y="27"/>
                    <a:pt x="143" y="18"/>
                  </a:cubicBezTo>
                  <a:cubicBezTo>
                    <a:pt x="134" y="18"/>
                    <a:pt x="134" y="18"/>
                    <a:pt x="125" y="10"/>
                  </a:cubicBezTo>
                  <a:cubicBezTo>
                    <a:pt x="116" y="10"/>
                    <a:pt x="108" y="1"/>
                    <a:pt x="9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1267;p32">
              <a:extLst>
                <a:ext uri="{FF2B5EF4-FFF2-40B4-BE49-F238E27FC236}">
                  <a16:creationId xmlns="" xmlns:a16="http://schemas.microsoft.com/office/drawing/2014/main" id="{F5003FD1-B214-4CDC-97A2-CD6BA2DDAD51}"/>
                </a:ext>
              </a:extLst>
            </p:cNvPr>
            <p:cNvSpPr/>
            <p:nvPr/>
          </p:nvSpPr>
          <p:spPr>
            <a:xfrm>
              <a:off x="4406105" y="4581359"/>
              <a:ext cx="18795" cy="18886"/>
            </a:xfrm>
            <a:custGeom>
              <a:avLst/>
              <a:gdLst/>
              <a:ahLst/>
              <a:cxnLst/>
              <a:rect l="l" t="t" r="r" b="b"/>
              <a:pathLst>
                <a:path w="206" h="207" extrusionOk="0">
                  <a:moveTo>
                    <a:pt x="144" y="1"/>
                  </a:moveTo>
                  <a:cubicBezTo>
                    <a:pt x="126" y="1"/>
                    <a:pt x="117" y="10"/>
                    <a:pt x="99" y="19"/>
                  </a:cubicBezTo>
                  <a:cubicBezTo>
                    <a:pt x="72" y="46"/>
                    <a:pt x="45" y="72"/>
                    <a:pt x="19" y="99"/>
                  </a:cubicBezTo>
                  <a:cubicBezTo>
                    <a:pt x="10" y="108"/>
                    <a:pt x="1" y="126"/>
                    <a:pt x="1" y="144"/>
                  </a:cubicBezTo>
                  <a:cubicBezTo>
                    <a:pt x="1" y="153"/>
                    <a:pt x="10" y="162"/>
                    <a:pt x="10" y="162"/>
                  </a:cubicBezTo>
                  <a:cubicBezTo>
                    <a:pt x="10" y="170"/>
                    <a:pt x="19" y="179"/>
                    <a:pt x="19" y="188"/>
                  </a:cubicBezTo>
                  <a:cubicBezTo>
                    <a:pt x="36" y="197"/>
                    <a:pt x="54" y="206"/>
                    <a:pt x="63" y="206"/>
                  </a:cubicBezTo>
                  <a:cubicBezTo>
                    <a:pt x="81" y="206"/>
                    <a:pt x="99" y="197"/>
                    <a:pt x="108" y="188"/>
                  </a:cubicBezTo>
                  <a:cubicBezTo>
                    <a:pt x="135" y="162"/>
                    <a:pt x="161" y="135"/>
                    <a:pt x="188" y="108"/>
                  </a:cubicBezTo>
                  <a:cubicBezTo>
                    <a:pt x="197" y="99"/>
                    <a:pt x="206" y="81"/>
                    <a:pt x="206" y="63"/>
                  </a:cubicBezTo>
                  <a:cubicBezTo>
                    <a:pt x="206" y="55"/>
                    <a:pt x="206" y="46"/>
                    <a:pt x="197" y="37"/>
                  </a:cubicBezTo>
                  <a:cubicBezTo>
                    <a:pt x="197" y="37"/>
                    <a:pt x="197" y="28"/>
                    <a:pt x="188" y="19"/>
                  </a:cubicBezTo>
                  <a:cubicBezTo>
                    <a:pt x="179" y="10"/>
                    <a:pt x="161" y="1"/>
                    <a:pt x="14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1268;p32">
              <a:extLst>
                <a:ext uri="{FF2B5EF4-FFF2-40B4-BE49-F238E27FC236}">
                  <a16:creationId xmlns="" xmlns:a16="http://schemas.microsoft.com/office/drawing/2014/main" id="{4143640B-1C33-4BC0-AAA8-0E85D7437AA0}"/>
                </a:ext>
              </a:extLst>
            </p:cNvPr>
            <p:cNvSpPr/>
            <p:nvPr/>
          </p:nvSpPr>
          <p:spPr>
            <a:xfrm>
              <a:off x="4467963" y="4583275"/>
              <a:ext cx="21258" cy="16697"/>
            </a:xfrm>
            <a:custGeom>
              <a:avLst/>
              <a:gdLst/>
              <a:ahLst/>
              <a:cxnLst/>
              <a:rect l="l" t="t" r="r" b="b"/>
              <a:pathLst>
                <a:path w="233" h="183" extrusionOk="0">
                  <a:moveTo>
                    <a:pt x="157" y="0"/>
                  </a:moveTo>
                  <a:cubicBezTo>
                    <a:pt x="150" y="0"/>
                    <a:pt x="144" y="2"/>
                    <a:pt x="135" y="7"/>
                  </a:cubicBezTo>
                  <a:cubicBezTo>
                    <a:pt x="99" y="25"/>
                    <a:pt x="72" y="51"/>
                    <a:pt x="36" y="69"/>
                  </a:cubicBezTo>
                  <a:cubicBezTo>
                    <a:pt x="28" y="78"/>
                    <a:pt x="10" y="87"/>
                    <a:pt x="10" y="105"/>
                  </a:cubicBezTo>
                  <a:cubicBezTo>
                    <a:pt x="1" y="123"/>
                    <a:pt x="10" y="141"/>
                    <a:pt x="19" y="149"/>
                  </a:cubicBezTo>
                  <a:cubicBezTo>
                    <a:pt x="28" y="167"/>
                    <a:pt x="36" y="176"/>
                    <a:pt x="54" y="176"/>
                  </a:cubicBezTo>
                  <a:cubicBezTo>
                    <a:pt x="63" y="181"/>
                    <a:pt x="70" y="183"/>
                    <a:pt x="77" y="183"/>
                  </a:cubicBezTo>
                  <a:cubicBezTo>
                    <a:pt x="83" y="183"/>
                    <a:pt x="90" y="181"/>
                    <a:pt x="99" y="176"/>
                  </a:cubicBezTo>
                  <a:lnTo>
                    <a:pt x="197" y="114"/>
                  </a:lnTo>
                  <a:cubicBezTo>
                    <a:pt x="206" y="105"/>
                    <a:pt x="224" y="96"/>
                    <a:pt x="224" y="78"/>
                  </a:cubicBezTo>
                  <a:cubicBezTo>
                    <a:pt x="233" y="60"/>
                    <a:pt x="224" y="42"/>
                    <a:pt x="215" y="34"/>
                  </a:cubicBezTo>
                  <a:cubicBezTo>
                    <a:pt x="206" y="16"/>
                    <a:pt x="197" y="7"/>
                    <a:pt x="179" y="7"/>
                  </a:cubicBezTo>
                  <a:cubicBezTo>
                    <a:pt x="170" y="2"/>
                    <a:pt x="164" y="0"/>
                    <a:pt x="1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1269;p32">
              <a:extLst>
                <a:ext uri="{FF2B5EF4-FFF2-40B4-BE49-F238E27FC236}">
                  <a16:creationId xmlns="" xmlns:a16="http://schemas.microsoft.com/office/drawing/2014/main" id="{80B12BA6-E665-4B36-BFA1-2B95E6359BC8}"/>
                </a:ext>
              </a:extLst>
            </p:cNvPr>
            <p:cNvSpPr/>
            <p:nvPr/>
          </p:nvSpPr>
          <p:spPr>
            <a:xfrm>
              <a:off x="4491594" y="4656264"/>
              <a:ext cx="18795" cy="19616"/>
            </a:xfrm>
            <a:custGeom>
              <a:avLst/>
              <a:gdLst/>
              <a:ahLst/>
              <a:cxnLst/>
              <a:rect l="l" t="t" r="r" b="b"/>
              <a:pathLst>
                <a:path w="206" h="215" extrusionOk="0">
                  <a:moveTo>
                    <a:pt x="143" y="1"/>
                  </a:moveTo>
                  <a:cubicBezTo>
                    <a:pt x="125" y="1"/>
                    <a:pt x="108" y="1"/>
                    <a:pt x="99" y="19"/>
                  </a:cubicBezTo>
                  <a:cubicBezTo>
                    <a:pt x="72" y="45"/>
                    <a:pt x="45" y="81"/>
                    <a:pt x="18" y="117"/>
                  </a:cubicBezTo>
                  <a:cubicBezTo>
                    <a:pt x="18" y="117"/>
                    <a:pt x="9" y="126"/>
                    <a:pt x="9" y="135"/>
                  </a:cubicBezTo>
                  <a:cubicBezTo>
                    <a:pt x="0" y="143"/>
                    <a:pt x="0" y="152"/>
                    <a:pt x="0" y="161"/>
                  </a:cubicBezTo>
                  <a:cubicBezTo>
                    <a:pt x="0" y="170"/>
                    <a:pt x="9" y="188"/>
                    <a:pt x="18" y="197"/>
                  </a:cubicBezTo>
                  <a:cubicBezTo>
                    <a:pt x="36" y="215"/>
                    <a:pt x="45" y="215"/>
                    <a:pt x="63" y="215"/>
                  </a:cubicBezTo>
                  <a:cubicBezTo>
                    <a:pt x="81" y="215"/>
                    <a:pt x="99" y="215"/>
                    <a:pt x="108" y="197"/>
                  </a:cubicBezTo>
                  <a:lnTo>
                    <a:pt x="188" y="99"/>
                  </a:lnTo>
                  <a:cubicBezTo>
                    <a:pt x="188" y="99"/>
                    <a:pt x="197" y="90"/>
                    <a:pt x="197" y="81"/>
                  </a:cubicBezTo>
                  <a:cubicBezTo>
                    <a:pt x="197" y="72"/>
                    <a:pt x="206" y="72"/>
                    <a:pt x="206" y="63"/>
                  </a:cubicBezTo>
                  <a:cubicBezTo>
                    <a:pt x="206" y="45"/>
                    <a:pt x="197" y="27"/>
                    <a:pt x="188" y="19"/>
                  </a:cubicBezTo>
                  <a:cubicBezTo>
                    <a:pt x="170" y="10"/>
                    <a:pt x="161" y="1"/>
                    <a:pt x="14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1270;p32">
              <a:extLst>
                <a:ext uri="{FF2B5EF4-FFF2-40B4-BE49-F238E27FC236}">
                  <a16:creationId xmlns="" xmlns:a16="http://schemas.microsoft.com/office/drawing/2014/main" id="{8AA19150-2C82-4101-911E-0DA0E858F0D1}"/>
                </a:ext>
              </a:extLst>
            </p:cNvPr>
            <p:cNvSpPr/>
            <p:nvPr/>
          </p:nvSpPr>
          <p:spPr>
            <a:xfrm>
              <a:off x="4502177" y="4615208"/>
              <a:ext cx="15510" cy="18339"/>
            </a:xfrm>
            <a:custGeom>
              <a:avLst/>
              <a:gdLst/>
              <a:ahLst/>
              <a:cxnLst/>
              <a:rect l="l" t="t" r="r" b="b"/>
              <a:pathLst>
                <a:path w="170" h="201" extrusionOk="0">
                  <a:moveTo>
                    <a:pt x="105" y="1"/>
                  </a:moveTo>
                  <a:cubicBezTo>
                    <a:pt x="100" y="1"/>
                    <a:pt x="95" y="2"/>
                    <a:pt x="90" y="5"/>
                  </a:cubicBezTo>
                  <a:cubicBezTo>
                    <a:pt x="72" y="14"/>
                    <a:pt x="63" y="23"/>
                    <a:pt x="54" y="31"/>
                  </a:cubicBezTo>
                  <a:cubicBezTo>
                    <a:pt x="36" y="58"/>
                    <a:pt x="27" y="85"/>
                    <a:pt x="9" y="112"/>
                  </a:cubicBezTo>
                  <a:cubicBezTo>
                    <a:pt x="9" y="121"/>
                    <a:pt x="9" y="121"/>
                    <a:pt x="9" y="130"/>
                  </a:cubicBezTo>
                  <a:cubicBezTo>
                    <a:pt x="0" y="138"/>
                    <a:pt x="0" y="147"/>
                    <a:pt x="9" y="156"/>
                  </a:cubicBezTo>
                  <a:cubicBezTo>
                    <a:pt x="9" y="165"/>
                    <a:pt x="9" y="174"/>
                    <a:pt x="18" y="174"/>
                  </a:cubicBezTo>
                  <a:cubicBezTo>
                    <a:pt x="18" y="183"/>
                    <a:pt x="27" y="192"/>
                    <a:pt x="36" y="192"/>
                  </a:cubicBezTo>
                  <a:cubicBezTo>
                    <a:pt x="45" y="201"/>
                    <a:pt x="63" y="201"/>
                    <a:pt x="81" y="201"/>
                  </a:cubicBezTo>
                  <a:cubicBezTo>
                    <a:pt x="99" y="192"/>
                    <a:pt x="108" y="183"/>
                    <a:pt x="116" y="174"/>
                  </a:cubicBezTo>
                  <a:cubicBezTo>
                    <a:pt x="134" y="147"/>
                    <a:pt x="143" y="121"/>
                    <a:pt x="161" y="94"/>
                  </a:cubicBezTo>
                  <a:cubicBezTo>
                    <a:pt x="161" y="85"/>
                    <a:pt x="161" y="76"/>
                    <a:pt x="161" y="76"/>
                  </a:cubicBezTo>
                  <a:cubicBezTo>
                    <a:pt x="170" y="67"/>
                    <a:pt x="170" y="58"/>
                    <a:pt x="161" y="49"/>
                  </a:cubicBezTo>
                  <a:cubicBezTo>
                    <a:pt x="161" y="40"/>
                    <a:pt x="161" y="31"/>
                    <a:pt x="152" y="23"/>
                  </a:cubicBezTo>
                  <a:cubicBezTo>
                    <a:pt x="152" y="23"/>
                    <a:pt x="143" y="14"/>
                    <a:pt x="134" y="14"/>
                  </a:cubicBezTo>
                  <a:cubicBezTo>
                    <a:pt x="128" y="7"/>
                    <a:pt x="117" y="1"/>
                    <a:pt x="10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1271;p32">
              <a:extLst>
                <a:ext uri="{FF2B5EF4-FFF2-40B4-BE49-F238E27FC236}">
                  <a16:creationId xmlns="" xmlns:a16="http://schemas.microsoft.com/office/drawing/2014/main" id="{768D0407-0427-42EF-8F53-AB1D9A6A5A97}"/>
                </a:ext>
              </a:extLst>
            </p:cNvPr>
            <p:cNvSpPr/>
            <p:nvPr/>
          </p:nvSpPr>
          <p:spPr>
            <a:xfrm>
              <a:off x="4452544" y="4629441"/>
              <a:ext cx="16332" cy="12865"/>
            </a:xfrm>
            <a:custGeom>
              <a:avLst/>
              <a:gdLst/>
              <a:ahLst/>
              <a:cxnLst/>
              <a:rect l="l" t="t" r="r" b="b"/>
              <a:pathLst>
                <a:path w="179" h="141" extrusionOk="0">
                  <a:moveTo>
                    <a:pt x="107" y="0"/>
                  </a:moveTo>
                  <a:cubicBezTo>
                    <a:pt x="81" y="9"/>
                    <a:pt x="63" y="9"/>
                    <a:pt x="45" y="18"/>
                  </a:cubicBezTo>
                  <a:cubicBezTo>
                    <a:pt x="36" y="18"/>
                    <a:pt x="27" y="27"/>
                    <a:pt x="27" y="27"/>
                  </a:cubicBezTo>
                  <a:cubicBezTo>
                    <a:pt x="18" y="36"/>
                    <a:pt x="9" y="45"/>
                    <a:pt x="9" y="45"/>
                  </a:cubicBezTo>
                  <a:cubicBezTo>
                    <a:pt x="0" y="54"/>
                    <a:pt x="0" y="63"/>
                    <a:pt x="0" y="72"/>
                  </a:cubicBezTo>
                  <a:cubicBezTo>
                    <a:pt x="0" y="81"/>
                    <a:pt x="0" y="90"/>
                    <a:pt x="0" y="98"/>
                  </a:cubicBezTo>
                  <a:cubicBezTo>
                    <a:pt x="9" y="98"/>
                    <a:pt x="9" y="107"/>
                    <a:pt x="9" y="107"/>
                  </a:cubicBezTo>
                  <a:cubicBezTo>
                    <a:pt x="18" y="116"/>
                    <a:pt x="18" y="125"/>
                    <a:pt x="27" y="134"/>
                  </a:cubicBezTo>
                  <a:lnTo>
                    <a:pt x="45" y="134"/>
                  </a:lnTo>
                  <a:cubicBezTo>
                    <a:pt x="49" y="139"/>
                    <a:pt x="56" y="141"/>
                    <a:pt x="63" y="141"/>
                  </a:cubicBezTo>
                  <a:cubicBezTo>
                    <a:pt x="69" y="141"/>
                    <a:pt x="76" y="139"/>
                    <a:pt x="81" y="134"/>
                  </a:cubicBezTo>
                  <a:cubicBezTo>
                    <a:pt x="98" y="134"/>
                    <a:pt x="116" y="125"/>
                    <a:pt x="134" y="116"/>
                  </a:cubicBezTo>
                  <a:cubicBezTo>
                    <a:pt x="143" y="116"/>
                    <a:pt x="152" y="116"/>
                    <a:pt x="161" y="107"/>
                  </a:cubicBezTo>
                  <a:cubicBezTo>
                    <a:pt x="161" y="107"/>
                    <a:pt x="170" y="98"/>
                    <a:pt x="170" y="90"/>
                  </a:cubicBezTo>
                  <a:cubicBezTo>
                    <a:pt x="179" y="81"/>
                    <a:pt x="179" y="72"/>
                    <a:pt x="179" y="72"/>
                  </a:cubicBezTo>
                  <a:cubicBezTo>
                    <a:pt x="179" y="63"/>
                    <a:pt x="179" y="54"/>
                    <a:pt x="179" y="45"/>
                  </a:cubicBezTo>
                  <a:cubicBezTo>
                    <a:pt x="179" y="36"/>
                    <a:pt x="179" y="36"/>
                    <a:pt x="170" y="27"/>
                  </a:cubicBezTo>
                  <a:cubicBezTo>
                    <a:pt x="170" y="18"/>
                    <a:pt x="161" y="9"/>
                    <a:pt x="152" y="9"/>
                  </a:cubicBezTo>
                  <a:cubicBezTo>
                    <a:pt x="143" y="0"/>
                    <a:pt x="143" y="0"/>
                    <a:pt x="1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1272;p32">
              <a:extLst>
                <a:ext uri="{FF2B5EF4-FFF2-40B4-BE49-F238E27FC236}">
                  <a16:creationId xmlns="" xmlns:a16="http://schemas.microsoft.com/office/drawing/2014/main" id="{26A31EA4-2659-4D4A-890A-45BFF0E21524}"/>
                </a:ext>
              </a:extLst>
            </p:cNvPr>
            <p:cNvSpPr/>
            <p:nvPr/>
          </p:nvSpPr>
          <p:spPr>
            <a:xfrm>
              <a:off x="4711383" y="4721407"/>
              <a:ext cx="13047" cy="22080"/>
            </a:xfrm>
            <a:custGeom>
              <a:avLst/>
              <a:gdLst/>
              <a:ahLst/>
              <a:cxnLst/>
              <a:rect l="l" t="t" r="r" b="b"/>
              <a:pathLst>
                <a:path w="143" h="242" extrusionOk="0">
                  <a:moveTo>
                    <a:pt x="98" y="0"/>
                  </a:moveTo>
                  <a:cubicBezTo>
                    <a:pt x="89" y="0"/>
                    <a:pt x="72" y="0"/>
                    <a:pt x="54" y="9"/>
                  </a:cubicBezTo>
                  <a:cubicBezTo>
                    <a:pt x="45" y="18"/>
                    <a:pt x="27" y="36"/>
                    <a:pt x="27" y="45"/>
                  </a:cubicBezTo>
                  <a:cubicBezTo>
                    <a:pt x="18" y="90"/>
                    <a:pt x="9" y="125"/>
                    <a:pt x="9" y="161"/>
                  </a:cubicBezTo>
                  <a:cubicBezTo>
                    <a:pt x="0" y="170"/>
                    <a:pt x="0" y="179"/>
                    <a:pt x="9" y="188"/>
                  </a:cubicBezTo>
                  <a:cubicBezTo>
                    <a:pt x="9" y="197"/>
                    <a:pt x="9" y="206"/>
                    <a:pt x="9" y="214"/>
                  </a:cubicBezTo>
                  <a:cubicBezTo>
                    <a:pt x="18" y="223"/>
                    <a:pt x="36" y="232"/>
                    <a:pt x="54" y="241"/>
                  </a:cubicBezTo>
                  <a:cubicBezTo>
                    <a:pt x="63" y="241"/>
                    <a:pt x="80" y="241"/>
                    <a:pt x="98" y="232"/>
                  </a:cubicBezTo>
                  <a:cubicBezTo>
                    <a:pt x="107" y="223"/>
                    <a:pt x="125" y="214"/>
                    <a:pt x="125" y="197"/>
                  </a:cubicBezTo>
                  <a:cubicBezTo>
                    <a:pt x="134" y="161"/>
                    <a:pt x="134" y="116"/>
                    <a:pt x="143" y="81"/>
                  </a:cubicBezTo>
                  <a:cubicBezTo>
                    <a:pt x="143" y="72"/>
                    <a:pt x="143" y="63"/>
                    <a:pt x="143" y="54"/>
                  </a:cubicBezTo>
                  <a:cubicBezTo>
                    <a:pt x="143" y="45"/>
                    <a:pt x="143" y="36"/>
                    <a:pt x="134" y="36"/>
                  </a:cubicBezTo>
                  <a:cubicBezTo>
                    <a:pt x="134" y="18"/>
                    <a:pt x="116" y="9"/>
                    <a:pt x="9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1273;p32">
              <a:extLst>
                <a:ext uri="{FF2B5EF4-FFF2-40B4-BE49-F238E27FC236}">
                  <a16:creationId xmlns="" xmlns:a16="http://schemas.microsoft.com/office/drawing/2014/main" id="{FACA26C3-41FC-4974-AB36-1BDD047BA058}"/>
                </a:ext>
              </a:extLst>
            </p:cNvPr>
            <p:cNvSpPr/>
            <p:nvPr/>
          </p:nvSpPr>
          <p:spPr>
            <a:xfrm>
              <a:off x="4471248" y="3553849"/>
              <a:ext cx="30200" cy="32389"/>
            </a:xfrm>
            <a:custGeom>
              <a:avLst/>
              <a:gdLst/>
              <a:ahLst/>
              <a:cxnLst/>
              <a:rect l="l" t="t" r="r" b="b"/>
              <a:pathLst>
                <a:path w="331" h="355" extrusionOk="0">
                  <a:moveTo>
                    <a:pt x="67" y="0"/>
                  </a:moveTo>
                  <a:cubicBezTo>
                    <a:pt x="52" y="0"/>
                    <a:pt x="36" y="5"/>
                    <a:pt x="27" y="14"/>
                  </a:cubicBezTo>
                  <a:cubicBezTo>
                    <a:pt x="0" y="40"/>
                    <a:pt x="0" y="76"/>
                    <a:pt x="27" y="103"/>
                  </a:cubicBezTo>
                  <a:cubicBezTo>
                    <a:pt x="90" y="183"/>
                    <a:pt x="152" y="254"/>
                    <a:pt x="223" y="335"/>
                  </a:cubicBezTo>
                  <a:cubicBezTo>
                    <a:pt x="232" y="348"/>
                    <a:pt x="248" y="355"/>
                    <a:pt x="264" y="355"/>
                  </a:cubicBezTo>
                  <a:cubicBezTo>
                    <a:pt x="279" y="355"/>
                    <a:pt x="295" y="348"/>
                    <a:pt x="304" y="335"/>
                  </a:cubicBezTo>
                  <a:cubicBezTo>
                    <a:pt x="331" y="308"/>
                    <a:pt x="331" y="272"/>
                    <a:pt x="304" y="246"/>
                  </a:cubicBezTo>
                  <a:lnTo>
                    <a:pt x="108" y="14"/>
                  </a:lnTo>
                  <a:cubicBezTo>
                    <a:pt x="99" y="5"/>
                    <a:pt x="83" y="0"/>
                    <a:pt x="6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1274;p32">
              <a:extLst>
                <a:ext uri="{FF2B5EF4-FFF2-40B4-BE49-F238E27FC236}">
                  <a16:creationId xmlns="" xmlns:a16="http://schemas.microsoft.com/office/drawing/2014/main" id="{824608A7-AD99-4B9C-9BB9-207AB1F4A5B3}"/>
                </a:ext>
              </a:extLst>
            </p:cNvPr>
            <p:cNvSpPr/>
            <p:nvPr/>
          </p:nvSpPr>
          <p:spPr>
            <a:xfrm>
              <a:off x="4581097" y="3422376"/>
              <a:ext cx="28649" cy="27006"/>
            </a:xfrm>
            <a:custGeom>
              <a:avLst/>
              <a:gdLst/>
              <a:ahLst/>
              <a:cxnLst/>
              <a:rect l="l" t="t" r="r" b="b"/>
              <a:pathLst>
                <a:path w="314" h="296" extrusionOk="0">
                  <a:moveTo>
                    <a:pt x="68" y="0"/>
                  </a:moveTo>
                  <a:cubicBezTo>
                    <a:pt x="49" y="0"/>
                    <a:pt x="30" y="10"/>
                    <a:pt x="19" y="27"/>
                  </a:cubicBezTo>
                  <a:cubicBezTo>
                    <a:pt x="1" y="63"/>
                    <a:pt x="10" y="99"/>
                    <a:pt x="36" y="116"/>
                  </a:cubicBezTo>
                  <a:cubicBezTo>
                    <a:pt x="54" y="125"/>
                    <a:pt x="72" y="134"/>
                    <a:pt x="90" y="152"/>
                  </a:cubicBezTo>
                  <a:lnTo>
                    <a:pt x="81" y="143"/>
                  </a:lnTo>
                  <a:lnTo>
                    <a:pt x="81" y="143"/>
                  </a:lnTo>
                  <a:cubicBezTo>
                    <a:pt x="108" y="170"/>
                    <a:pt x="144" y="197"/>
                    <a:pt x="170" y="232"/>
                  </a:cubicBezTo>
                  <a:cubicBezTo>
                    <a:pt x="170" y="232"/>
                    <a:pt x="162" y="224"/>
                    <a:pt x="161" y="224"/>
                  </a:cubicBezTo>
                  <a:lnTo>
                    <a:pt x="161" y="224"/>
                  </a:lnTo>
                  <a:cubicBezTo>
                    <a:pt x="170" y="232"/>
                    <a:pt x="179" y="250"/>
                    <a:pt x="197" y="268"/>
                  </a:cubicBezTo>
                  <a:cubicBezTo>
                    <a:pt x="203" y="285"/>
                    <a:pt x="223" y="295"/>
                    <a:pt x="245" y="295"/>
                  </a:cubicBezTo>
                  <a:cubicBezTo>
                    <a:pt x="256" y="295"/>
                    <a:pt x="268" y="292"/>
                    <a:pt x="277" y="286"/>
                  </a:cubicBezTo>
                  <a:cubicBezTo>
                    <a:pt x="304" y="268"/>
                    <a:pt x="313" y="232"/>
                    <a:pt x="295" y="206"/>
                  </a:cubicBezTo>
                  <a:cubicBezTo>
                    <a:pt x="251" y="125"/>
                    <a:pt x="179" y="54"/>
                    <a:pt x="99" y="9"/>
                  </a:cubicBezTo>
                  <a:cubicBezTo>
                    <a:pt x="89" y="3"/>
                    <a:pt x="79" y="0"/>
                    <a:pt x="6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1275;p32">
              <a:extLst>
                <a:ext uri="{FF2B5EF4-FFF2-40B4-BE49-F238E27FC236}">
                  <a16:creationId xmlns="" xmlns:a16="http://schemas.microsoft.com/office/drawing/2014/main" id="{1DD58D38-F13F-4644-BCE0-4AC08A038271}"/>
                </a:ext>
              </a:extLst>
            </p:cNvPr>
            <p:cNvSpPr/>
            <p:nvPr/>
          </p:nvSpPr>
          <p:spPr>
            <a:xfrm>
              <a:off x="4658466" y="3420734"/>
              <a:ext cx="14689" cy="17974"/>
            </a:xfrm>
            <a:custGeom>
              <a:avLst/>
              <a:gdLst/>
              <a:ahLst/>
              <a:cxnLst/>
              <a:rect l="l" t="t" r="r" b="b"/>
              <a:pathLst>
                <a:path w="161" h="197" extrusionOk="0">
                  <a:moveTo>
                    <a:pt x="54" y="1"/>
                  </a:moveTo>
                  <a:cubicBezTo>
                    <a:pt x="45" y="1"/>
                    <a:pt x="36" y="1"/>
                    <a:pt x="27" y="10"/>
                  </a:cubicBezTo>
                  <a:cubicBezTo>
                    <a:pt x="18" y="18"/>
                    <a:pt x="0" y="27"/>
                    <a:pt x="0" y="45"/>
                  </a:cubicBezTo>
                  <a:cubicBezTo>
                    <a:pt x="0" y="45"/>
                    <a:pt x="0" y="54"/>
                    <a:pt x="0" y="63"/>
                  </a:cubicBezTo>
                  <a:cubicBezTo>
                    <a:pt x="0" y="72"/>
                    <a:pt x="0" y="81"/>
                    <a:pt x="9" y="90"/>
                  </a:cubicBezTo>
                  <a:lnTo>
                    <a:pt x="45" y="170"/>
                  </a:lnTo>
                  <a:cubicBezTo>
                    <a:pt x="45" y="179"/>
                    <a:pt x="54" y="179"/>
                    <a:pt x="63" y="188"/>
                  </a:cubicBezTo>
                  <a:cubicBezTo>
                    <a:pt x="63" y="188"/>
                    <a:pt x="72" y="197"/>
                    <a:pt x="81" y="197"/>
                  </a:cubicBezTo>
                  <a:lnTo>
                    <a:pt x="107" y="197"/>
                  </a:lnTo>
                  <a:cubicBezTo>
                    <a:pt x="116" y="197"/>
                    <a:pt x="125" y="197"/>
                    <a:pt x="125" y="188"/>
                  </a:cubicBezTo>
                  <a:cubicBezTo>
                    <a:pt x="143" y="179"/>
                    <a:pt x="152" y="170"/>
                    <a:pt x="161" y="152"/>
                  </a:cubicBezTo>
                  <a:cubicBezTo>
                    <a:pt x="161" y="152"/>
                    <a:pt x="161" y="143"/>
                    <a:pt x="161" y="134"/>
                  </a:cubicBezTo>
                  <a:cubicBezTo>
                    <a:pt x="161" y="126"/>
                    <a:pt x="152" y="117"/>
                    <a:pt x="152" y="108"/>
                  </a:cubicBezTo>
                  <a:cubicBezTo>
                    <a:pt x="134" y="81"/>
                    <a:pt x="125" y="54"/>
                    <a:pt x="107" y="27"/>
                  </a:cubicBezTo>
                  <a:cubicBezTo>
                    <a:pt x="107" y="18"/>
                    <a:pt x="98" y="18"/>
                    <a:pt x="98" y="10"/>
                  </a:cubicBezTo>
                  <a:cubicBezTo>
                    <a:pt x="90" y="10"/>
                    <a:pt x="81" y="1"/>
                    <a:pt x="7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1276;p32">
              <a:extLst>
                <a:ext uri="{FF2B5EF4-FFF2-40B4-BE49-F238E27FC236}">
                  <a16:creationId xmlns="" xmlns:a16="http://schemas.microsoft.com/office/drawing/2014/main" id="{2B8217CC-3AC7-4A5A-B298-D78E8B8A89E9}"/>
                </a:ext>
              </a:extLst>
            </p:cNvPr>
            <p:cNvSpPr/>
            <p:nvPr/>
          </p:nvSpPr>
          <p:spPr>
            <a:xfrm>
              <a:off x="4624252" y="3436244"/>
              <a:ext cx="13138" cy="13047"/>
            </a:xfrm>
            <a:custGeom>
              <a:avLst/>
              <a:gdLst/>
              <a:ahLst/>
              <a:cxnLst/>
              <a:rect l="l" t="t" r="r" b="b"/>
              <a:pathLst>
                <a:path w="144" h="143" extrusionOk="0">
                  <a:moveTo>
                    <a:pt x="63" y="0"/>
                  </a:moveTo>
                  <a:cubicBezTo>
                    <a:pt x="54" y="0"/>
                    <a:pt x="45" y="9"/>
                    <a:pt x="45" y="9"/>
                  </a:cubicBezTo>
                  <a:cubicBezTo>
                    <a:pt x="36" y="9"/>
                    <a:pt x="27" y="18"/>
                    <a:pt x="18" y="18"/>
                  </a:cubicBezTo>
                  <a:cubicBezTo>
                    <a:pt x="18" y="27"/>
                    <a:pt x="18" y="27"/>
                    <a:pt x="10" y="36"/>
                  </a:cubicBezTo>
                  <a:cubicBezTo>
                    <a:pt x="10" y="45"/>
                    <a:pt x="1" y="54"/>
                    <a:pt x="1" y="63"/>
                  </a:cubicBezTo>
                  <a:cubicBezTo>
                    <a:pt x="1" y="72"/>
                    <a:pt x="1" y="80"/>
                    <a:pt x="10" y="80"/>
                  </a:cubicBezTo>
                  <a:cubicBezTo>
                    <a:pt x="10" y="89"/>
                    <a:pt x="10" y="98"/>
                    <a:pt x="18" y="107"/>
                  </a:cubicBezTo>
                  <a:lnTo>
                    <a:pt x="36" y="125"/>
                  </a:lnTo>
                  <a:cubicBezTo>
                    <a:pt x="45" y="134"/>
                    <a:pt x="54" y="134"/>
                    <a:pt x="63" y="143"/>
                  </a:cubicBezTo>
                  <a:lnTo>
                    <a:pt x="108" y="143"/>
                  </a:lnTo>
                  <a:cubicBezTo>
                    <a:pt x="117" y="134"/>
                    <a:pt x="126" y="134"/>
                    <a:pt x="126" y="125"/>
                  </a:cubicBezTo>
                  <a:cubicBezTo>
                    <a:pt x="134" y="125"/>
                    <a:pt x="134" y="116"/>
                    <a:pt x="134" y="116"/>
                  </a:cubicBezTo>
                  <a:cubicBezTo>
                    <a:pt x="143" y="107"/>
                    <a:pt x="143" y="98"/>
                    <a:pt x="143" y="80"/>
                  </a:cubicBezTo>
                  <a:cubicBezTo>
                    <a:pt x="143" y="80"/>
                    <a:pt x="143" y="72"/>
                    <a:pt x="143" y="72"/>
                  </a:cubicBezTo>
                  <a:cubicBezTo>
                    <a:pt x="143" y="54"/>
                    <a:pt x="134" y="45"/>
                    <a:pt x="126" y="45"/>
                  </a:cubicBezTo>
                  <a:cubicBezTo>
                    <a:pt x="117" y="36"/>
                    <a:pt x="117" y="27"/>
                    <a:pt x="108" y="18"/>
                  </a:cubicBezTo>
                  <a:cubicBezTo>
                    <a:pt x="99" y="18"/>
                    <a:pt x="99" y="9"/>
                    <a:pt x="90" y="9"/>
                  </a:cubicBezTo>
                  <a:cubicBezTo>
                    <a:pt x="81" y="9"/>
                    <a:pt x="72" y="0"/>
                    <a:pt x="6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1277;p32">
              <a:extLst>
                <a:ext uri="{FF2B5EF4-FFF2-40B4-BE49-F238E27FC236}">
                  <a16:creationId xmlns="" xmlns:a16="http://schemas.microsoft.com/office/drawing/2014/main" id="{F540F581-8DBA-42B4-91E3-E0EC7854E201}"/>
                </a:ext>
              </a:extLst>
            </p:cNvPr>
            <p:cNvSpPr/>
            <p:nvPr/>
          </p:nvSpPr>
          <p:spPr>
            <a:xfrm>
              <a:off x="4662480" y="3369459"/>
              <a:ext cx="23722" cy="28649"/>
            </a:xfrm>
            <a:custGeom>
              <a:avLst/>
              <a:gdLst/>
              <a:ahLst/>
              <a:cxnLst/>
              <a:rect l="l" t="t" r="r" b="b"/>
              <a:pathLst>
                <a:path w="260" h="314" extrusionOk="0">
                  <a:moveTo>
                    <a:pt x="76" y="0"/>
                  </a:moveTo>
                  <a:cubicBezTo>
                    <a:pt x="66" y="0"/>
                    <a:pt x="55" y="3"/>
                    <a:pt x="46" y="10"/>
                  </a:cubicBezTo>
                  <a:cubicBezTo>
                    <a:pt x="19" y="27"/>
                    <a:pt x="1" y="63"/>
                    <a:pt x="19" y="90"/>
                  </a:cubicBezTo>
                  <a:lnTo>
                    <a:pt x="135" y="286"/>
                  </a:lnTo>
                  <a:cubicBezTo>
                    <a:pt x="146" y="303"/>
                    <a:pt x="165" y="313"/>
                    <a:pt x="187" y="313"/>
                  </a:cubicBezTo>
                  <a:cubicBezTo>
                    <a:pt x="199" y="313"/>
                    <a:pt x="211" y="310"/>
                    <a:pt x="224" y="304"/>
                  </a:cubicBezTo>
                  <a:cubicBezTo>
                    <a:pt x="251" y="286"/>
                    <a:pt x="260" y="250"/>
                    <a:pt x="242" y="224"/>
                  </a:cubicBezTo>
                  <a:cubicBezTo>
                    <a:pt x="206" y="161"/>
                    <a:pt x="161" y="90"/>
                    <a:pt x="126" y="27"/>
                  </a:cubicBezTo>
                  <a:cubicBezTo>
                    <a:pt x="114" y="10"/>
                    <a:pt x="95" y="0"/>
                    <a:pt x="7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1278;p32">
              <a:extLst>
                <a:ext uri="{FF2B5EF4-FFF2-40B4-BE49-F238E27FC236}">
                  <a16:creationId xmlns="" xmlns:a16="http://schemas.microsoft.com/office/drawing/2014/main" id="{655DAF42-A901-49BA-A5A2-1D3859D4DA25}"/>
                </a:ext>
              </a:extLst>
            </p:cNvPr>
            <p:cNvSpPr/>
            <p:nvPr/>
          </p:nvSpPr>
          <p:spPr>
            <a:xfrm>
              <a:off x="4714577" y="3347927"/>
              <a:ext cx="17244" cy="21988"/>
            </a:xfrm>
            <a:custGeom>
              <a:avLst/>
              <a:gdLst/>
              <a:ahLst/>
              <a:cxnLst/>
              <a:rect l="l" t="t" r="r" b="b"/>
              <a:pathLst>
                <a:path w="189" h="241" extrusionOk="0">
                  <a:moveTo>
                    <a:pt x="66" y="1"/>
                  </a:moveTo>
                  <a:cubicBezTo>
                    <a:pt x="54" y="1"/>
                    <a:pt x="43" y="7"/>
                    <a:pt x="37" y="14"/>
                  </a:cubicBezTo>
                  <a:cubicBezTo>
                    <a:pt x="19" y="23"/>
                    <a:pt x="10" y="31"/>
                    <a:pt x="1" y="49"/>
                  </a:cubicBezTo>
                  <a:cubicBezTo>
                    <a:pt x="1" y="67"/>
                    <a:pt x="1" y="76"/>
                    <a:pt x="10" y="94"/>
                  </a:cubicBezTo>
                  <a:cubicBezTo>
                    <a:pt x="28" y="130"/>
                    <a:pt x="54" y="174"/>
                    <a:pt x="72" y="210"/>
                  </a:cubicBezTo>
                  <a:cubicBezTo>
                    <a:pt x="72" y="228"/>
                    <a:pt x="90" y="237"/>
                    <a:pt x="108" y="237"/>
                  </a:cubicBezTo>
                  <a:cubicBezTo>
                    <a:pt x="111" y="239"/>
                    <a:pt x="115" y="240"/>
                    <a:pt x="119" y="240"/>
                  </a:cubicBezTo>
                  <a:cubicBezTo>
                    <a:pt x="131" y="240"/>
                    <a:pt x="146" y="234"/>
                    <a:pt x="153" y="228"/>
                  </a:cubicBezTo>
                  <a:cubicBezTo>
                    <a:pt x="170" y="228"/>
                    <a:pt x="179" y="210"/>
                    <a:pt x="179" y="192"/>
                  </a:cubicBezTo>
                  <a:cubicBezTo>
                    <a:pt x="188" y="183"/>
                    <a:pt x="179" y="165"/>
                    <a:pt x="179" y="147"/>
                  </a:cubicBezTo>
                  <a:cubicBezTo>
                    <a:pt x="153" y="112"/>
                    <a:pt x="135" y="67"/>
                    <a:pt x="117" y="31"/>
                  </a:cubicBezTo>
                  <a:cubicBezTo>
                    <a:pt x="108" y="23"/>
                    <a:pt x="90" y="5"/>
                    <a:pt x="81" y="5"/>
                  </a:cubicBezTo>
                  <a:cubicBezTo>
                    <a:pt x="76" y="2"/>
                    <a:pt x="71" y="1"/>
                    <a:pt x="6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1279;p32">
              <a:extLst>
                <a:ext uri="{FF2B5EF4-FFF2-40B4-BE49-F238E27FC236}">
                  <a16:creationId xmlns="" xmlns:a16="http://schemas.microsoft.com/office/drawing/2014/main" id="{D6991520-494D-4637-A09D-CCE8F72598B7}"/>
                </a:ext>
              </a:extLst>
            </p:cNvPr>
            <p:cNvSpPr/>
            <p:nvPr/>
          </p:nvSpPr>
          <p:spPr>
            <a:xfrm>
              <a:off x="4716219" y="3388983"/>
              <a:ext cx="13138" cy="16423"/>
            </a:xfrm>
            <a:custGeom>
              <a:avLst/>
              <a:gdLst/>
              <a:ahLst/>
              <a:cxnLst/>
              <a:rect l="l" t="t" r="r" b="b"/>
              <a:pathLst>
                <a:path w="144" h="180" extrusionOk="0">
                  <a:moveTo>
                    <a:pt x="45" y="1"/>
                  </a:moveTo>
                  <a:cubicBezTo>
                    <a:pt x="45" y="1"/>
                    <a:pt x="36" y="1"/>
                    <a:pt x="36" y="10"/>
                  </a:cubicBezTo>
                  <a:cubicBezTo>
                    <a:pt x="27" y="10"/>
                    <a:pt x="19" y="19"/>
                    <a:pt x="10" y="27"/>
                  </a:cubicBezTo>
                  <a:cubicBezTo>
                    <a:pt x="10" y="36"/>
                    <a:pt x="10" y="36"/>
                    <a:pt x="10" y="45"/>
                  </a:cubicBezTo>
                  <a:cubicBezTo>
                    <a:pt x="1" y="54"/>
                    <a:pt x="1" y="63"/>
                    <a:pt x="10" y="72"/>
                  </a:cubicBezTo>
                  <a:cubicBezTo>
                    <a:pt x="10" y="99"/>
                    <a:pt x="19" y="117"/>
                    <a:pt x="27" y="135"/>
                  </a:cubicBezTo>
                  <a:cubicBezTo>
                    <a:pt x="27" y="143"/>
                    <a:pt x="27" y="152"/>
                    <a:pt x="36" y="152"/>
                  </a:cubicBezTo>
                  <a:cubicBezTo>
                    <a:pt x="45" y="161"/>
                    <a:pt x="45" y="170"/>
                    <a:pt x="54" y="170"/>
                  </a:cubicBezTo>
                  <a:cubicBezTo>
                    <a:pt x="63" y="179"/>
                    <a:pt x="72" y="179"/>
                    <a:pt x="81" y="179"/>
                  </a:cubicBezTo>
                  <a:lnTo>
                    <a:pt x="99" y="179"/>
                  </a:lnTo>
                  <a:lnTo>
                    <a:pt x="117" y="170"/>
                  </a:lnTo>
                  <a:cubicBezTo>
                    <a:pt x="126" y="161"/>
                    <a:pt x="135" y="161"/>
                    <a:pt x="135" y="152"/>
                  </a:cubicBezTo>
                  <a:cubicBezTo>
                    <a:pt x="143" y="143"/>
                    <a:pt x="143" y="135"/>
                    <a:pt x="143" y="135"/>
                  </a:cubicBezTo>
                  <a:cubicBezTo>
                    <a:pt x="143" y="126"/>
                    <a:pt x="143" y="108"/>
                    <a:pt x="143" y="99"/>
                  </a:cubicBezTo>
                  <a:cubicBezTo>
                    <a:pt x="135" y="81"/>
                    <a:pt x="135" y="63"/>
                    <a:pt x="126" y="45"/>
                  </a:cubicBezTo>
                  <a:cubicBezTo>
                    <a:pt x="126" y="36"/>
                    <a:pt x="117" y="27"/>
                    <a:pt x="117" y="19"/>
                  </a:cubicBezTo>
                  <a:cubicBezTo>
                    <a:pt x="108" y="19"/>
                    <a:pt x="108" y="10"/>
                    <a:pt x="99" y="10"/>
                  </a:cubicBezTo>
                  <a:cubicBezTo>
                    <a:pt x="90" y="1"/>
                    <a:pt x="81" y="1"/>
                    <a:pt x="7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1280;p32">
              <a:extLst>
                <a:ext uri="{FF2B5EF4-FFF2-40B4-BE49-F238E27FC236}">
                  <a16:creationId xmlns="" xmlns:a16="http://schemas.microsoft.com/office/drawing/2014/main" id="{2B2F6DE8-2964-49D0-9EAB-9FAE998F13B1}"/>
                </a:ext>
              </a:extLst>
            </p:cNvPr>
            <p:cNvSpPr/>
            <p:nvPr/>
          </p:nvSpPr>
          <p:spPr>
            <a:xfrm>
              <a:off x="4774884" y="3314078"/>
              <a:ext cx="13868" cy="29470"/>
            </a:xfrm>
            <a:custGeom>
              <a:avLst/>
              <a:gdLst/>
              <a:ahLst/>
              <a:cxnLst/>
              <a:rect l="l" t="t" r="r" b="b"/>
              <a:pathLst>
                <a:path w="152" h="323" extrusionOk="0">
                  <a:moveTo>
                    <a:pt x="62" y="1"/>
                  </a:moveTo>
                  <a:cubicBezTo>
                    <a:pt x="36" y="1"/>
                    <a:pt x="0" y="28"/>
                    <a:pt x="9" y="63"/>
                  </a:cubicBezTo>
                  <a:cubicBezTo>
                    <a:pt x="9" y="126"/>
                    <a:pt x="18" y="197"/>
                    <a:pt x="27" y="260"/>
                  </a:cubicBezTo>
                  <a:cubicBezTo>
                    <a:pt x="27" y="278"/>
                    <a:pt x="27" y="286"/>
                    <a:pt x="45" y="304"/>
                  </a:cubicBezTo>
                  <a:cubicBezTo>
                    <a:pt x="54" y="313"/>
                    <a:pt x="71" y="322"/>
                    <a:pt x="89" y="322"/>
                  </a:cubicBezTo>
                  <a:cubicBezTo>
                    <a:pt x="116" y="322"/>
                    <a:pt x="152" y="295"/>
                    <a:pt x="152" y="260"/>
                  </a:cubicBezTo>
                  <a:cubicBezTo>
                    <a:pt x="143" y="197"/>
                    <a:pt x="134" y="126"/>
                    <a:pt x="125" y="63"/>
                  </a:cubicBezTo>
                  <a:cubicBezTo>
                    <a:pt x="125" y="46"/>
                    <a:pt x="125" y="37"/>
                    <a:pt x="107" y="19"/>
                  </a:cubicBezTo>
                  <a:cubicBezTo>
                    <a:pt x="98" y="10"/>
                    <a:pt x="80" y="1"/>
                    <a:pt x="6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1281;p32">
              <a:extLst>
                <a:ext uri="{FF2B5EF4-FFF2-40B4-BE49-F238E27FC236}">
                  <a16:creationId xmlns="" xmlns:a16="http://schemas.microsoft.com/office/drawing/2014/main" id="{75759748-080F-459A-90A7-321FFD29F34A}"/>
                </a:ext>
              </a:extLst>
            </p:cNvPr>
            <p:cNvSpPr/>
            <p:nvPr/>
          </p:nvSpPr>
          <p:spPr>
            <a:xfrm>
              <a:off x="4798423" y="3372743"/>
              <a:ext cx="10675" cy="22080"/>
            </a:xfrm>
            <a:custGeom>
              <a:avLst/>
              <a:gdLst/>
              <a:ahLst/>
              <a:cxnLst/>
              <a:rect l="l" t="t" r="r" b="b"/>
              <a:pathLst>
                <a:path w="117" h="242" extrusionOk="0">
                  <a:moveTo>
                    <a:pt x="63" y="0"/>
                  </a:moveTo>
                  <a:cubicBezTo>
                    <a:pt x="45" y="0"/>
                    <a:pt x="27" y="9"/>
                    <a:pt x="19" y="18"/>
                  </a:cubicBezTo>
                  <a:cubicBezTo>
                    <a:pt x="1" y="27"/>
                    <a:pt x="1" y="45"/>
                    <a:pt x="1" y="63"/>
                  </a:cubicBezTo>
                  <a:lnTo>
                    <a:pt x="1" y="179"/>
                  </a:lnTo>
                  <a:cubicBezTo>
                    <a:pt x="1" y="197"/>
                    <a:pt x="1" y="214"/>
                    <a:pt x="19" y="223"/>
                  </a:cubicBezTo>
                  <a:cubicBezTo>
                    <a:pt x="27" y="232"/>
                    <a:pt x="45" y="241"/>
                    <a:pt x="63" y="241"/>
                  </a:cubicBezTo>
                  <a:cubicBezTo>
                    <a:pt x="72" y="241"/>
                    <a:pt x="90" y="232"/>
                    <a:pt x="99" y="223"/>
                  </a:cubicBezTo>
                  <a:cubicBezTo>
                    <a:pt x="117" y="205"/>
                    <a:pt x="117" y="197"/>
                    <a:pt x="117" y="179"/>
                  </a:cubicBezTo>
                  <a:lnTo>
                    <a:pt x="117" y="63"/>
                  </a:lnTo>
                  <a:cubicBezTo>
                    <a:pt x="117" y="45"/>
                    <a:pt x="117" y="27"/>
                    <a:pt x="99" y="18"/>
                  </a:cubicBezTo>
                  <a:cubicBezTo>
                    <a:pt x="90" y="9"/>
                    <a:pt x="72" y="0"/>
                    <a:pt x="6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1282;p32">
              <a:extLst>
                <a:ext uri="{FF2B5EF4-FFF2-40B4-BE49-F238E27FC236}">
                  <a16:creationId xmlns="" xmlns:a16="http://schemas.microsoft.com/office/drawing/2014/main" id="{7118BBEC-5B12-426B-80D4-7AA8524524D1}"/>
                </a:ext>
              </a:extLst>
            </p:cNvPr>
            <p:cNvSpPr/>
            <p:nvPr/>
          </p:nvSpPr>
          <p:spPr>
            <a:xfrm>
              <a:off x="4756910" y="3369094"/>
              <a:ext cx="13138" cy="20346"/>
            </a:xfrm>
            <a:custGeom>
              <a:avLst/>
              <a:gdLst/>
              <a:ahLst/>
              <a:cxnLst/>
              <a:rect l="l" t="t" r="r" b="b"/>
              <a:pathLst>
                <a:path w="144" h="223" extrusionOk="0">
                  <a:moveTo>
                    <a:pt x="61" y="1"/>
                  </a:moveTo>
                  <a:cubicBezTo>
                    <a:pt x="56" y="1"/>
                    <a:pt x="51" y="2"/>
                    <a:pt x="45" y="5"/>
                  </a:cubicBezTo>
                  <a:cubicBezTo>
                    <a:pt x="36" y="14"/>
                    <a:pt x="19" y="22"/>
                    <a:pt x="10" y="31"/>
                  </a:cubicBezTo>
                  <a:cubicBezTo>
                    <a:pt x="10" y="40"/>
                    <a:pt x="10" y="40"/>
                    <a:pt x="10" y="49"/>
                  </a:cubicBezTo>
                  <a:cubicBezTo>
                    <a:pt x="1" y="58"/>
                    <a:pt x="1" y="67"/>
                    <a:pt x="10" y="76"/>
                  </a:cubicBezTo>
                  <a:lnTo>
                    <a:pt x="28" y="174"/>
                  </a:lnTo>
                  <a:cubicBezTo>
                    <a:pt x="28" y="192"/>
                    <a:pt x="36" y="210"/>
                    <a:pt x="54" y="210"/>
                  </a:cubicBezTo>
                  <a:cubicBezTo>
                    <a:pt x="61" y="216"/>
                    <a:pt x="71" y="222"/>
                    <a:pt x="83" y="222"/>
                  </a:cubicBezTo>
                  <a:cubicBezTo>
                    <a:pt x="88" y="222"/>
                    <a:pt x="94" y="221"/>
                    <a:pt x="99" y="219"/>
                  </a:cubicBezTo>
                  <a:cubicBezTo>
                    <a:pt x="117" y="219"/>
                    <a:pt x="126" y="210"/>
                    <a:pt x="135" y="192"/>
                  </a:cubicBezTo>
                  <a:cubicBezTo>
                    <a:pt x="135" y="183"/>
                    <a:pt x="143" y="183"/>
                    <a:pt x="143" y="174"/>
                  </a:cubicBezTo>
                  <a:cubicBezTo>
                    <a:pt x="143" y="165"/>
                    <a:pt x="143" y="156"/>
                    <a:pt x="143" y="147"/>
                  </a:cubicBezTo>
                  <a:cubicBezTo>
                    <a:pt x="135" y="112"/>
                    <a:pt x="126" y="76"/>
                    <a:pt x="126" y="49"/>
                  </a:cubicBezTo>
                  <a:cubicBezTo>
                    <a:pt x="117" y="31"/>
                    <a:pt x="108" y="22"/>
                    <a:pt x="99" y="14"/>
                  </a:cubicBezTo>
                  <a:cubicBezTo>
                    <a:pt x="86" y="7"/>
                    <a:pt x="74" y="1"/>
                    <a:pt x="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1283;p32">
              <a:extLst>
                <a:ext uri="{FF2B5EF4-FFF2-40B4-BE49-F238E27FC236}">
                  <a16:creationId xmlns="" xmlns:a16="http://schemas.microsoft.com/office/drawing/2014/main" id="{2B4C8BED-EF02-411C-B00E-308AA93D0110}"/>
                </a:ext>
              </a:extLst>
            </p:cNvPr>
            <p:cNvSpPr/>
            <p:nvPr/>
          </p:nvSpPr>
          <p:spPr>
            <a:xfrm>
              <a:off x="4826159" y="3307235"/>
              <a:ext cx="13868" cy="27554"/>
            </a:xfrm>
            <a:custGeom>
              <a:avLst/>
              <a:gdLst/>
              <a:ahLst/>
              <a:cxnLst/>
              <a:rect l="l" t="t" r="r" b="b"/>
              <a:pathLst>
                <a:path w="152" h="302" extrusionOk="0">
                  <a:moveTo>
                    <a:pt x="83" y="1"/>
                  </a:moveTo>
                  <a:cubicBezTo>
                    <a:pt x="78" y="1"/>
                    <a:pt x="74" y="2"/>
                    <a:pt x="71" y="5"/>
                  </a:cubicBezTo>
                  <a:cubicBezTo>
                    <a:pt x="54" y="5"/>
                    <a:pt x="36" y="14"/>
                    <a:pt x="36" y="31"/>
                  </a:cubicBezTo>
                  <a:cubicBezTo>
                    <a:pt x="27" y="49"/>
                    <a:pt x="18" y="58"/>
                    <a:pt x="27" y="76"/>
                  </a:cubicBezTo>
                  <a:cubicBezTo>
                    <a:pt x="27" y="108"/>
                    <a:pt x="27" y="132"/>
                    <a:pt x="27" y="156"/>
                  </a:cubicBezTo>
                  <a:cubicBezTo>
                    <a:pt x="27" y="174"/>
                    <a:pt x="18" y="201"/>
                    <a:pt x="9" y="219"/>
                  </a:cubicBezTo>
                  <a:cubicBezTo>
                    <a:pt x="0" y="254"/>
                    <a:pt x="27" y="290"/>
                    <a:pt x="54" y="299"/>
                  </a:cubicBezTo>
                  <a:cubicBezTo>
                    <a:pt x="60" y="301"/>
                    <a:pt x="66" y="301"/>
                    <a:pt x="71" y="301"/>
                  </a:cubicBezTo>
                  <a:cubicBezTo>
                    <a:pt x="98" y="301"/>
                    <a:pt x="119" y="284"/>
                    <a:pt x="134" y="254"/>
                  </a:cubicBezTo>
                  <a:cubicBezTo>
                    <a:pt x="152" y="183"/>
                    <a:pt x="152" y="112"/>
                    <a:pt x="143" y="49"/>
                  </a:cubicBezTo>
                  <a:cubicBezTo>
                    <a:pt x="143" y="31"/>
                    <a:pt x="125" y="14"/>
                    <a:pt x="116" y="5"/>
                  </a:cubicBezTo>
                  <a:cubicBezTo>
                    <a:pt x="104" y="5"/>
                    <a:pt x="92" y="1"/>
                    <a:pt x="8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1284;p32">
              <a:extLst>
                <a:ext uri="{FF2B5EF4-FFF2-40B4-BE49-F238E27FC236}">
                  <a16:creationId xmlns="" xmlns:a16="http://schemas.microsoft.com/office/drawing/2014/main" id="{0879464E-5E60-4F63-A3FA-AA8E0A4480E8}"/>
                </a:ext>
              </a:extLst>
            </p:cNvPr>
            <p:cNvSpPr/>
            <p:nvPr/>
          </p:nvSpPr>
          <p:spPr>
            <a:xfrm>
              <a:off x="4869223" y="3314078"/>
              <a:ext cx="14781" cy="20528"/>
            </a:xfrm>
            <a:custGeom>
              <a:avLst/>
              <a:gdLst/>
              <a:ahLst/>
              <a:cxnLst/>
              <a:rect l="l" t="t" r="r" b="b"/>
              <a:pathLst>
                <a:path w="162" h="225" extrusionOk="0">
                  <a:moveTo>
                    <a:pt x="45" y="1"/>
                  </a:moveTo>
                  <a:cubicBezTo>
                    <a:pt x="28" y="10"/>
                    <a:pt x="19" y="19"/>
                    <a:pt x="10" y="37"/>
                  </a:cubicBezTo>
                  <a:cubicBezTo>
                    <a:pt x="10" y="37"/>
                    <a:pt x="1" y="46"/>
                    <a:pt x="1" y="46"/>
                  </a:cubicBezTo>
                  <a:cubicBezTo>
                    <a:pt x="1" y="55"/>
                    <a:pt x="1" y="72"/>
                    <a:pt x="1" y="81"/>
                  </a:cubicBezTo>
                  <a:cubicBezTo>
                    <a:pt x="19" y="117"/>
                    <a:pt x="28" y="144"/>
                    <a:pt x="37" y="179"/>
                  </a:cubicBezTo>
                  <a:cubicBezTo>
                    <a:pt x="45" y="188"/>
                    <a:pt x="45" y="188"/>
                    <a:pt x="54" y="197"/>
                  </a:cubicBezTo>
                  <a:cubicBezTo>
                    <a:pt x="54" y="206"/>
                    <a:pt x="63" y="206"/>
                    <a:pt x="72" y="215"/>
                  </a:cubicBezTo>
                  <a:cubicBezTo>
                    <a:pt x="81" y="224"/>
                    <a:pt x="99" y="224"/>
                    <a:pt x="117" y="224"/>
                  </a:cubicBezTo>
                  <a:cubicBezTo>
                    <a:pt x="135" y="215"/>
                    <a:pt x="144" y="206"/>
                    <a:pt x="153" y="188"/>
                  </a:cubicBezTo>
                  <a:cubicBezTo>
                    <a:pt x="153" y="188"/>
                    <a:pt x="153" y="179"/>
                    <a:pt x="161" y="179"/>
                  </a:cubicBezTo>
                  <a:cubicBezTo>
                    <a:pt x="161" y="170"/>
                    <a:pt x="161" y="153"/>
                    <a:pt x="161" y="144"/>
                  </a:cubicBezTo>
                  <a:cubicBezTo>
                    <a:pt x="144" y="108"/>
                    <a:pt x="135" y="81"/>
                    <a:pt x="117" y="46"/>
                  </a:cubicBezTo>
                  <a:cubicBezTo>
                    <a:pt x="117" y="37"/>
                    <a:pt x="117" y="37"/>
                    <a:pt x="108" y="28"/>
                  </a:cubicBezTo>
                  <a:cubicBezTo>
                    <a:pt x="108" y="19"/>
                    <a:pt x="99" y="19"/>
                    <a:pt x="90" y="10"/>
                  </a:cubicBezTo>
                  <a:cubicBezTo>
                    <a:pt x="81" y="1"/>
                    <a:pt x="63" y="1"/>
                    <a:pt x="4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1285;p32">
              <a:extLst>
                <a:ext uri="{FF2B5EF4-FFF2-40B4-BE49-F238E27FC236}">
                  <a16:creationId xmlns="" xmlns:a16="http://schemas.microsoft.com/office/drawing/2014/main" id="{0BD7A80F-0562-4BE3-940B-4DFBBB128A46}"/>
                </a:ext>
              </a:extLst>
            </p:cNvPr>
            <p:cNvSpPr/>
            <p:nvPr/>
          </p:nvSpPr>
          <p:spPr>
            <a:xfrm>
              <a:off x="4848056" y="3356686"/>
              <a:ext cx="13138" cy="15145"/>
            </a:xfrm>
            <a:custGeom>
              <a:avLst/>
              <a:gdLst/>
              <a:ahLst/>
              <a:cxnLst/>
              <a:rect l="l" t="t" r="r" b="b"/>
              <a:pathLst>
                <a:path w="144" h="166" extrusionOk="0">
                  <a:moveTo>
                    <a:pt x="63" y="0"/>
                  </a:moveTo>
                  <a:cubicBezTo>
                    <a:pt x="61" y="0"/>
                    <a:pt x="59" y="2"/>
                    <a:pt x="54" y="7"/>
                  </a:cubicBezTo>
                  <a:lnTo>
                    <a:pt x="28" y="7"/>
                  </a:lnTo>
                  <a:lnTo>
                    <a:pt x="19" y="16"/>
                  </a:lnTo>
                  <a:cubicBezTo>
                    <a:pt x="10" y="25"/>
                    <a:pt x="1" y="34"/>
                    <a:pt x="1" y="51"/>
                  </a:cubicBezTo>
                  <a:cubicBezTo>
                    <a:pt x="1" y="51"/>
                    <a:pt x="1" y="60"/>
                    <a:pt x="1" y="60"/>
                  </a:cubicBezTo>
                  <a:cubicBezTo>
                    <a:pt x="1" y="78"/>
                    <a:pt x="1" y="87"/>
                    <a:pt x="10" y="96"/>
                  </a:cubicBezTo>
                  <a:cubicBezTo>
                    <a:pt x="10" y="105"/>
                    <a:pt x="19" y="123"/>
                    <a:pt x="28" y="132"/>
                  </a:cubicBezTo>
                  <a:cubicBezTo>
                    <a:pt x="28" y="141"/>
                    <a:pt x="37" y="150"/>
                    <a:pt x="46" y="150"/>
                  </a:cubicBezTo>
                  <a:cubicBezTo>
                    <a:pt x="46" y="158"/>
                    <a:pt x="54" y="158"/>
                    <a:pt x="63" y="158"/>
                  </a:cubicBezTo>
                  <a:cubicBezTo>
                    <a:pt x="68" y="163"/>
                    <a:pt x="72" y="165"/>
                    <a:pt x="77" y="165"/>
                  </a:cubicBezTo>
                  <a:cubicBezTo>
                    <a:pt x="81" y="165"/>
                    <a:pt x="86" y="163"/>
                    <a:pt x="90" y="158"/>
                  </a:cubicBezTo>
                  <a:lnTo>
                    <a:pt x="108" y="158"/>
                  </a:lnTo>
                  <a:lnTo>
                    <a:pt x="126" y="150"/>
                  </a:lnTo>
                  <a:cubicBezTo>
                    <a:pt x="126" y="141"/>
                    <a:pt x="135" y="132"/>
                    <a:pt x="135" y="123"/>
                  </a:cubicBezTo>
                  <a:cubicBezTo>
                    <a:pt x="135" y="114"/>
                    <a:pt x="144" y="105"/>
                    <a:pt x="144" y="105"/>
                  </a:cubicBezTo>
                  <a:cubicBezTo>
                    <a:pt x="144" y="87"/>
                    <a:pt x="135" y="78"/>
                    <a:pt x="135" y="69"/>
                  </a:cubicBezTo>
                  <a:cubicBezTo>
                    <a:pt x="126" y="60"/>
                    <a:pt x="117" y="42"/>
                    <a:pt x="108" y="34"/>
                  </a:cubicBezTo>
                  <a:cubicBezTo>
                    <a:pt x="108" y="25"/>
                    <a:pt x="99" y="16"/>
                    <a:pt x="99" y="16"/>
                  </a:cubicBezTo>
                  <a:cubicBezTo>
                    <a:pt x="90" y="7"/>
                    <a:pt x="81" y="7"/>
                    <a:pt x="72" y="7"/>
                  </a:cubicBezTo>
                  <a:cubicBezTo>
                    <a:pt x="68" y="2"/>
                    <a:pt x="66" y="0"/>
                    <a:pt x="6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1286;p32">
              <a:extLst>
                <a:ext uri="{FF2B5EF4-FFF2-40B4-BE49-F238E27FC236}">
                  <a16:creationId xmlns="" xmlns:a16="http://schemas.microsoft.com/office/drawing/2014/main" id="{D0641B35-624F-4201-A833-56CB35F69AFD}"/>
                </a:ext>
              </a:extLst>
            </p:cNvPr>
            <p:cNvSpPr/>
            <p:nvPr/>
          </p:nvSpPr>
          <p:spPr>
            <a:xfrm>
              <a:off x="4900974" y="3340993"/>
              <a:ext cx="13959" cy="25273"/>
            </a:xfrm>
            <a:custGeom>
              <a:avLst/>
              <a:gdLst/>
              <a:ahLst/>
              <a:cxnLst/>
              <a:rect l="l" t="t" r="r" b="b"/>
              <a:pathLst>
                <a:path w="153" h="277" extrusionOk="0">
                  <a:moveTo>
                    <a:pt x="90" y="0"/>
                  </a:moveTo>
                  <a:cubicBezTo>
                    <a:pt x="72" y="0"/>
                    <a:pt x="54" y="9"/>
                    <a:pt x="45" y="18"/>
                  </a:cubicBezTo>
                  <a:cubicBezTo>
                    <a:pt x="36" y="18"/>
                    <a:pt x="36" y="27"/>
                    <a:pt x="36" y="27"/>
                  </a:cubicBezTo>
                  <a:cubicBezTo>
                    <a:pt x="28" y="36"/>
                    <a:pt x="28" y="54"/>
                    <a:pt x="28" y="63"/>
                  </a:cubicBezTo>
                  <a:cubicBezTo>
                    <a:pt x="19" y="116"/>
                    <a:pt x="10" y="161"/>
                    <a:pt x="1" y="214"/>
                  </a:cubicBezTo>
                  <a:cubicBezTo>
                    <a:pt x="1" y="232"/>
                    <a:pt x="10" y="250"/>
                    <a:pt x="19" y="259"/>
                  </a:cubicBezTo>
                  <a:cubicBezTo>
                    <a:pt x="36" y="268"/>
                    <a:pt x="54" y="277"/>
                    <a:pt x="63" y="277"/>
                  </a:cubicBezTo>
                  <a:cubicBezTo>
                    <a:pt x="81" y="277"/>
                    <a:pt x="99" y="268"/>
                    <a:pt x="108" y="259"/>
                  </a:cubicBezTo>
                  <a:cubicBezTo>
                    <a:pt x="117" y="259"/>
                    <a:pt x="117" y="250"/>
                    <a:pt x="117" y="250"/>
                  </a:cubicBezTo>
                  <a:cubicBezTo>
                    <a:pt x="126" y="241"/>
                    <a:pt x="126" y="223"/>
                    <a:pt x="126" y="214"/>
                  </a:cubicBezTo>
                  <a:cubicBezTo>
                    <a:pt x="135" y="161"/>
                    <a:pt x="144" y="116"/>
                    <a:pt x="144" y="63"/>
                  </a:cubicBezTo>
                  <a:cubicBezTo>
                    <a:pt x="152" y="45"/>
                    <a:pt x="135" y="27"/>
                    <a:pt x="126" y="18"/>
                  </a:cubicBezTo>
                  <a:cubicBezTo>
                    <a:pt x="117" y="9"/>
                    <a:pt x="99" y="0"/>
                    <a:pt x="9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1287;p32">
              <a:extLst>
                <a:ext uri="{FF2B5EF4-FFF2-40B4-BE49-F238E27FC236}">
                  <a16:creationId xmlns="" xmlns:a16="http://schemas.microsoft.com/office/drawing/2014/main" id="{357342FB-A7A0-4B46-BB46-1241D779AA72}"/>
                </a:ext>
              </a:extLst>
            </p:cNvPr>
            <p:cNvSpPr/>
            <p:nvPr/>
          </p:nvSpPr>
          <p:spPr>
            <a:xfrm>
              <a:off x="4925425" y="3372743"/>
              <a:ext cx="11496" cy="22080"/>
            </a:xfrm>
            <a:custGeom>
              <a:avLst/>
              <a:gdLst/>
              <a:ahLst/>
              <a:cxnLst/>
              <a:rect l="l" t="t" r="r" b="b"/>
              <a:pathLst>
                <a:path w="126" h="242" extrusionOk="0">
                  <a:moveTo>
                    <a:pt x="63" y="0"/>
                  </a:moveTo>
                  <a:cubicBezTo>
                    <a:pt x="54" y="0"/>
                    <a:pt x="36" y="9"/>
                    <a:pt x="27" y="18"/>
                  </a:cubicBezTo>
                  <a:cubicBezTo>
                    <a:pt x="9" y="27"/>
                    <a:pt x="0" y="45"/>
                    <a:pt x="0" y="63"/>
                  </a:cubicBezTo>
                  <a:lnTo>
                    <a:pt x="0" y="179"/>
                  </a:lnTo>
                  <a:cubicBezTo>
                    <a:pt x="0" y="197"/>
                    <a:pt x="9" y="214"/>
                    <a:pt x="27" y="223"/>
                  </a:cubicBezTo>
                  <a:cubicBezTo>
                    <a:pt x="36" y="232"/>
                    <a:pt x="54" y="241"/>
                    <a:pt x="63" y="241"/>
                  </a:cubicBezTo>
                  <a:cubicBezTo>
                    <a:pt x="81" y="241"/>
                    <a:pt x="99" y="232"/>
                    <a:pt x="107" y="223"/>
                  </a:cubicBezTo>
                  <a:cubicBezTo>
                    <a:pt x="116" y="205"/>
                    <a:pt x="125" y="197"/>
                    <a:pt x="125" y="179"/>
                  </a:cubicBezTo>
                  <a:lnTo>
                    <a:pt x="125" y="63"/>
                  </a:lnTo>
                  <a:cubicBezTo>
                    <a:pt x="125" y="45"/>
                    <a:pt x="116" y="27"/>
                    <a:pt x="107" y="18"/>
                  </a:cubicBezTo>
                  <a:cubicBezTo>
                    <a:pt x="99" y="9"/>
                    <a:pt x="81" y="0"/>
                    <a:pt x="6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1288;p32">
              <a:extLst>
                <a:ext uri="{FF2B5EF4-FFF2-40B4-BE49-F238E27FC236}">
                  <a16:creationId xmlns="" xmlns:a16="http://schemas.microsoft.com/office/drawing/2014/main" id="{B3A0F3ED-A881-48F3-B36D-59210F941996}"/>
                </a:ext>
              </a:extLst>
            </p:cNvPr>
            <p:cNvSpPr/>
            <p:nvPr/>
          </p:nvSpPr>
          <p:spPr>
            <a:xfrm>
              <a:off x="4947413" y="3318092"/>
              <a:ext cx="10675" cy="30291"/>
            </a:xfrm>
            <a:custGeom>
              <a:avLst/>
              <a:gdLst/>
              <a:ahLst/>
              <a:cxnLst/>
              <a:rect l="l" t="t" r="r" b="b"/>
              <a:pathLst>
                <a:path w="117" h="332" extrusionOk="0">
                  <a:moveTo>
                    <a:pt x="65" y="0"/>
                  </a:moveTo>
                  <a:cubicBezTo>
                    <a:pt x="61" y="0"/>
                    <a:pt x="58" y="1"/>
                    <a:pt x="54" y="2"/>
                  </a:cubicBezTo>
                  <a:cubicBezTo>
                    <a:pt x="27" y="2"/>
                    <a:pt x="0" y="28"/>
                    <a:pt x="0" y="55"/>
                  </a:cubicBezTo>
                  <a:lnTo>
                    <a:pt x="0" y="269"/>
                  </a:lnTo>
                  <a:cubicBezTo>
                    <a:pt x="0" y="305"/>
                    <a:pt x="27" y="332"/>
                    <a:pt x="54" y="332"/>
                  </a:cubicBezTo>
                  <a:cubicBezTo>
                    <a:pt x="89" y="332"/>
                    <a:pt x="116" y="305"/>
                    <a:pt x="116" y="269"/>
                  </a:cubicBezTo>
                  <a:lnTo>
                    <a:pt x="116" y="55"/>
                  </a:lnTo>
                  <a:cubicBezTo>
                    <a:pt x="116" y="31"/>
                    <a:pt x="95" y="0"/>
                    <a:pt x="6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1289;p32">
              <a:extLst>
                <a:ext uri="{FF2B5EF4-FFF2-40B4-BE49-F238E27FC236}">
                  <a16:creationId xmlns="" xmlns:a16="http://schemas.microsoft.com/office/drawing/2014/main" id="{31C32062-11B5-4A26-AF2B-756DBC4B2427}"/>
                </a:ext>
              </a:extLst>
            </p:cNvPr>
            <p:cNvSpPr/>
            <p:nvPr/>
          </p:nvSpPr>
          <p:spPr>
            <a:xfrm>
              <a:off x="4989747" y="3326577"/>
              <a:ext cx="13047" cy="24087"/>
            </a:xfrm>
            <a:custGeom>
              <a:avLst/>
              <a:gdLst/>
              <a:ahLst/>
              <a:cxnLst/>
              <a:rect l="l" t="t" r="r" b="b"/>
              <a:pathLst>
                <a:path w="143" h="264" extrusionOk="0">
                  <a:moveTo>
                    <a:pt x="73" y="0"/>
                  </a:moveTo>
                  <a:cubicBezTo>
                    <a:pt x="65" y="0"/>
                    <a:pt x="58" y="2"/>
                    <a:pt x="54" y="7"/>
                  </a:cubicBezTo>
                  <a:cubicBezTo>
                    <a:pt x="45" y="16"/>
                    <a:pt x="27" y="33"/>
                    <a:pt x="27" y="51"/>
                  </a:cubicBezTo>
                  <a:cubicBezTo>
                    <a:pt x="18" y="96"/>
                    <a:pt x="9" y="141"/>
                    <a:pt x="9" y="185"/>
                  </a:cubicBezTo>
                  <a:cubicBezTo>
                    <a:pt x="0" y="194"/>
                    <a:pt x="0" y="203"/>
                    <a:pt x="9" y="212"/>
                  </a:cubicBezTo>
                  <a:cubicBezTo>
                    <a:pt x="9" y="212"/>
                    <a:pt x="9" y="221"/>
                    <a:pt x="9" y="230"/>
                  </a:cubicBezTo>
                  <a:cubicBezTo>
                    <a:pt x="18" y="248"/>
                    <a:pt x="36" y="257"/>
                    <a:pt x="45" y="257"/>
                  </a:cubicBezTo>
                  <a:cubicBezTo>
                    <a:pt x="54" y="261"/>
                    <a:pt x="63" y="263"/>
                    <a:pt x="72" y="263"/>
                  </a:cubicBezTo>
                  <a:cubicBezTo>
                    <a:pt x="80" y="263"/>
                    <a:pt x="89" y="261"/>
                    <a:pt x="98" y="257"/>
                  </a:cubicBezTo>
                  <a:cubicBezTo>
                    <a:pt x="107" y="248"/>
                    <a:pt x="125" y="230"/>
                    <a:pt x="125" y="212"/>
                  </a:cubicBezTo>
                  <a:cubicBezTo>
                    <a:pt x="134" y="167"/>
                    <a:pt x="134" y="123"/>
                    <a:pt x="143" y="78"/>
                  </a:cubicBezTo>
                  <a:cubicBezTo>
                    <a:pt x="143" y="69"/>
                    <a:pt x="143" y="60"/>
                    <a:pt x="143" y="51"/>
                  </a:cubicBezTo>
                  <a:cubicBezTo>
                    <a:pt x="143" y="51"/>
                    <a:pt x="143" y="42"/>
                    <a:pt x="134" y="33"/>
                  </a:cubicBezTo>
                  <a:cubicBezTo>
                    <a:pt x="125" y="16"/>
                    <a:pt x="116" y="7"/>
                    <a:pt x="98" y="7"/>
                  </a:cubicBezTo>
                  <a:cubicBezTo>
                    <a:pt x="89" y="2"/>
                    <a:pt x="80" y="0"/>
                    <a:pt x="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1290;p32">
              <a:extLst>
                <a:ext uri="{FF2B5EF4-FFF2-40B4-BE49-F238E27FC236}">
                  <a16:creationId xmlns="" xmlns:a16="http://schemas.microsoft.com/office/drawing/2014/main" id="{FABA1679-E8D9-44B2-9355-2887055FEEFF}"/>
                </a:ext>
              </a:extLst>
            </p:cNvPr>
            <p:cNvSpPr/>
            <p:nvPr/>
          </p:nvSpPr>
          <p:spPr>
            <a:xfrm>
              <a:off x="5039380" y="3349934"/>
              <a:ext cx="13138" cy="20164"/>
            </a:xfrm>
            <a:custGeom>
              <a:avLst/>
              <a:gdLst/>
              <a:ahLst/>
              <a:cxnLst/>
              <a:rect l="l" t="t" r="r" b="b"/>
              <a:pathLst>
                <a:path w="144" h="221" extrusionOk="0">
                  <a:moveTo>
                    <a:pt x="98" y="1"/>
                  </a:moveTo>
                  <a:cubicBezTo>
                    <a:pt x="81" y="1"/>
                    <a:pt x="63" y="1"/>
                    <a:pt x="54" y="9"/>
                  </a:cubicBezTo>
                  <a:cubicBezTo>
                    <a:pt x="36" y="18"/>
                    <a:pt x="27" y="27"/>
                    <a:pt x="27" y="45"/>
                  </a:cubicBezTo>
                  <a:cubicBezTo>
                    <a:pt x="18" y="72"/>
                    <a:pt x="9" y="108"/>
                    <a:pt x="0" y="143"/>
                  </a:cubicBezTo>
                  <a:cubicBezTo>
                    <a:pt x="0" y="161"/>
                    <a:pt x="0" y="170"/>
                    <a:pt x="9" y="188"/>
                  </a:cubicBezTo>
                  <a:cubicBezTo>
                    <a:pt x="18" y="197"/>
                    <a:pt x="36" y="215"/>
                    <a:pt x="45" y="215"/>
                  </a:cubicBezTo>
                  <a:cubicBezTo>
                    <a:pt x="52" y="218"/>
                    <a:pt x="60" y="220"/>
                    <a:pt x="67" y="220"/>
                  </a:cubicBezTo>
                  <a:cubicBezTo>
                    <a:pt x="78" y="220"/>
                    <a:pt x="88" y="216"/>
                    <a:pt x="98" y="206"/>
                  </a:cubicBezTo>
                  <a:cubicBezTo>
                    <a:pt x="107" y="206"/>
                    <a:pt x="116" y="188"/>
                    <a:pt x="125" y="170"/>
                  </a:cubicBezTo>
                  <a:cubicBezTo>
                    <a:pt x="125" y="143"/>
                    <a:pt x="134" y="108"/>
                    <a:pt x="143" y="81"/>
                  </a:cubicBezTo>
                  <a:cubicBezTo>
                    <a:pt x="143" y="63"/>
                    <a:pt x="143" y="45"/>
                    <a:pt x="134" y="27"/>
                  </a:cubicBezTo>
                  <a:cubicBezTo>
                    <a:pt x="125" y="18"/>
                    <a:pt x="116" y="1"/>
                    <a:pt x="9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1291;p32">
              <a:extLst>
                <a:ext uri="{FF2B5EF4-FFF2-40B4-BE49-F238E27FC236}">
                  <a16:creationId xmlns="" xmlns:a16="http://schemas.microsoft.com/office/drawing/2014/main" id="{87960503-E262-472B-A90E-29080B09F243}"/>
                </a:ext>
              </a:extLst>
            </p:cNvPr>
            <p:cNvSpPr/>
            <p:nvPr/>
          </p:nvSpPr>
          <p:spPr>
            <a:xfrm>
              <a:off x="4997046" y="3365444"/>
              <a:ext cx="10675" cy="20437"/>
            </a:xfrm>
            <a:custGeom>
              <a:avLst/>
              <a:gdLst/>
              <a:ahLst/>
              <a:cxnLst/>
              <a:rect l="l" t="t" r="r" b="b"/>
              <a:pathLst>
                <a:path w="117" h="224" extrusionOk="0">
                  <a:moveTo>
                    <a:pt x="54" y="0"/>
                  </a:moveTo>
                  <a:cubicBezTo>
                    <a:pt x="45" y="0"/>
                    <a:pt x="27" y="9"/>
                    <a:pt x="18" y="18"/>
                  </a:cubicBezTo>
                  <a:cubicBezTo>
                    <a:pt x="0" y="36"/>
                    <a:pt x="0" y="45"/>
                    <a:pt x="0" y="62"/>
                  </a:cubicBezTo>
                  <a:lnTo>
                    <a:pt x="0" y="161"/>
                  </a:lnTo>
                  <a:cubicBezTo>
                    <a:pt x="0" y="178"/>
                    <a:pt x="0" y="196"/>
                    <a:pt x="18" y="205"/>
                  </a:cubicBezTo>
                  <a:cubicBezTo>
                    <a:pt x="27" y="214"/>
                    <a:pt x="45" y="223"/>
                    <a:pt x="54" y="223"/>
                  </a:cubicBezTo>
                  <a:cubicBezTo>
                    <a:pt x="72" y="223"/>
                    <a:pt x="90" y="214"/>
                    <a:pt x="99" y="205"/>
                  </a:cubicBezTo>
                  <a:cubicBezTo>
                    <a:pt x="116" y="196"/>
                    <a:pt x="116" y="178"/>
                    <a:pt x="116" y="161"/>
                  </a:cubicBezTo>
                  <a:lnTo>
                    <a:pt x="116" y="62"/>
                  </a:lnTo>
                  <a:cubicBezTo>
                    <a:pt x="116" y="45"/>
                    <a:pt x="116" y="36"/>
                    <a:pt x="99" y="18"/>
                  </a:cubicBezTo>
                  <a:cubicBezTo>
                    <a:pt x="90" y="9"/>
                    <a:pt x="72" y="0"/>
                    <a:pt x="5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1292;p32">
              <a:extLst>
                <a:ext uri="{FF2B5EF4-FFF2-40B4-BE49-F238E27FC236}">
                  <a16:creationId xmlns="" xmlns:a16="http://schemas.microsoft.com/office/drawing/2014/main" id="{2E8E597E-7E35-43FE-BC50-BB8387D6B535}"/>
                </a:ext>
              </a:extLst>
            </p:cNvPr>
            <p:cNvSpPr/>
            <p:nvPr/>
          </p:nvSpPr>
          <p:spPr>
            <a:xfrm>
              <a:off x="4955533" y="3351576"/>
              <a:ext cx="15510" cy="21806"/>
            </a:xfrm>
            <a:custGeom>
              <a:avLst/>
              <a:gdLst/>
              <a:ahLst/>
              <a:cxnLst/>
              <a:rect l="l" t="t" r="r" b="b"/>
              <a:pathLst>
                <a:path w="170" h="239" extrusionOk="0">
                  <a:moveTo>
                    <a:pt x="116" y="0"/>
                  </a:moveTo>
                  <a:cubicBezTo>
                    <a:pt x="108" y="0"/>
                    <a:pt x="90" y="0"/>
                    <a:pt x="72" y="9"/>
                  </a:cubicBezTo>
                  <a:cubicBezTo>
                    <a:pt x="63" y="18"/>
                    <a:pt x="54" y="27"/>
                    <a:pt x="45" y="45"/>
                  </a:cubicBezTo>
                  <a:cubicBezTo>
                    <a:pt x="27" y="81"/>
                    <a:pt x="18" y="125"/>
                    <a:pt x="9" y="161"/>
                  </a:cubicBezTo>
                  <a:cubicBezTo>
                    <a:pt x="0" y="179"/>
                    <a:pt x="0" y="197"/>
                    <a:pt x="9" y="206"/>
                  </a:cubicBezTo>
                  <a:cubicBezTo>
                    <a:pt x="18" y="223"/>
                    <a:pt x="36" y="232"/>
                    <a:pt x="45" y="232"/>
                  </a:cubicBezTo>
                  <a:cubicBezTo>
                    <a:pt x="54" y="237"/>
                    <a:pt x="63" y="239"/>
                    <a:pt x="72" y="239"/>
                  </a:cubicBezTo>
                  <a:cubicBezTo>
                    <a:pt x="81" y="239"/>
                    <a:pt x="90" y="237"/>
                    <a:pt x="99" y="232"/>
                  </a:cubicBezTo>
                  <a:cubicBezTo>
                    <a:pt x="108" y="223"/>
                    <a:pt x="116" y="206"/>
                    <a:pt x="125" y="197"/>
                  </a:cubicBezTo>
                  <a:cubicBezTo>
                    <a:pt x="134" y="152"/>
                    <a:pt x="152" y="116"/>
                    <a:pt x="161" y="81"/>
                  </a:cubicBezTo>
                  <a:cubicBezTo>
                    <a:pt x="170" y="63"/>
                    <a:pt x="161" y="45"/>
                    <a:pt x="152" y="27"/>
                  </a:cubicBezTo>
                  <a:cubicBezTo>
                    <a:pt x="152" y="18"/>
                    <a:pt x="134" y="0"/>
                    <a:pt x="11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1293;p32">
              <a:extLst>
                <a:ext uri="{FF2B5EF4-FFF2-40B4-BE49-F238E27FC236}">
                  <a16:creationId xmlns="" xmlns:a16="http://schemas.microsoft.com/office/drawing/2014/main" id="{D1C1084B-6CAC-4CDA-A73D-BBDE2CF88E9F}"/>
                </a:ext>
              </a:extLst>
            </p:cNvPr>
            <p:cNvSpPr/>
            <p:nvPr/>
          </p:nvSpPr>
          <p:spPr>
            <a:xfrm>
              <a:off x="5035274" y="3399567"/>
              <a:ext cx="20437" cy="22080"/>
            </a:xfrm>
            <a:custGeom>
              <a:avLst/>
              <a:gdLst/>
              <a:ahLst/>
              <a:cxnLst/>
              <a:rect l="l" t="t" r="r" b="b"/>
              <a:pathLst>
                <a:path w="224" h="242" extrusionOk="0">
                  <a:moveTo>
                    <a:pt x="161" y="1"/>
                  </a:moveTo>
                  <a:cubicBezTo>
                    <a:pt x="152" y="1"/>
                    <a:pt x="135" y="1"/>
                    <a:pt x="117" y="19"/>
                  </a:cubicBezTo>
                  <a:cubicBezTo>
                    <a:pt x="90" y="54"/>
                    <a:pt x="54" y="90"/>
                    <a:pt x="28" y="135"/>
                  </a:cubicBezTo>
                  <a:cubicBezTo>
                    <a:pt x="10" y="143"/>
                    <a:pt x="1" y="161"/>
                    <a:pt x="1" y="179"/>
                  </a:cubicBezTo>
                  <a:cubicBezTo>
                    <a:pt x="1" y="188"/>
                    <a:pt x="10" y="206"/>
                    <a:pt x="28" y="224"/>
                  </a:cubicBezTo>
                  <a:cubicBezTo>
                    <a:pt x="36" y="233"/>
                    <a:pt x="54" y="242"/>
                    <a:pt x="63" y="242"/>
                  </a:cubicBezTo>
                  <a:cubicBezTo>
                    <a:pt x="81" y="233"/>
                    <a:pt x="99" y="233"/>
                    <a:pt x="108" y="224"/>
                  </a:cubicBezTo>
                  <a:cubicBezTo>
                    <a:pt x="143" y="179"/>
                    <a:pt x="170" y="143"/>
                    <a:pt x="206" y="99"/>
                  </a:cubicBezTo>
                  <a:cubicBezTo>
                    <a:pt x="215" y="90"/>
                    <a:pt x="224" y="81"/>
                    <a:pt x="224" y="63"/>
                  </a:cubicBezTo>
                  <a:cubicBezTo>
                    <a:pt x="224" y="45"/>
                    <a:pt x="215" y="27"/>
                    <a:pt x="206" y="19"/>
                  </a:cubicBezTo>
                  <a:cubicBezTo>
                    <a:pt x="197" y="10"/>
                    <a:pt x="179" y="1"/>
                    <a:pt x="1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1294;p32">
              <a:extLst>
                <a:ext uri="{FF2B5EF4-FFF2-40B4-BE49-F238E27FC236}">
                  <a16:creationId xmlns="" xmlns:a16="http://schemas.microsoft.com/office/drawing/2014/main" id="{364BEFD2-FF5E-467A-9D75-9C1708E030C6}"/>
                </a:ext>
              </a:extLst>
            </p:cNvPr>
            <p:cNvSpPr/>
            <p:nvPr/>
          </p:nvSpPr>
          <p:spPr>
            <a:xfrm>
              <a:off x="5090655" y="3360517"/>
              <a:ext cx="21258" cy="28649"/>
            </a:xfrm>
            <a:custGeom>
              <a:avLst/>
              <a:gdLst/>
              <a:ahLst/>
              <a:cxnLst/>
              <a:rect l="l" t="t" r="r" b="b"/>
              <a:pathLst>
                <a:path w="233" h="314" extrusionOk="0">
                  <a:moveTo>
                    <a:pt x="157" y="0"/>
                  </a:moveTo>
                  <a:cubicBezTo>
                    <a:pt x="138" y="0"/>
                    <a:pt x="119" y="10"/>
                    <a:pt x="107" y="27"/>
                  </a:cubicBezTo>
                  <a:cubicBezTo>
                    <a:pt x="72" y="99"/>
                    <a:pt x="45" y="161"/>
                    <a:pt x="9" y="224"/>
                  </a:cubicBezTo>
                  <a:cubicBezTo>
                    <a:pt x="0" y="250"/>
                    <a:pt x="0" y="295"/>
                    <a:pt x="36" y="304"/>
                  </a:cubicBezTo>
                  <a:cubicBezTo>
                    <a:pt x="46" y="310"/>
                    <a:pt x="56" y="313"/>
                    <a:pt x="67" y="313"/>
                  </a:cubicBezTo>
                  <a:cubicBezTo>
                    <a:pt x="86" y="313"/>
                    <a:pt x="105" y="303"/>
                    <a:pt x="116" y="286"/>
                  </a:cubicBezTo>
                  <a:lnTo>
                    <a:pt x="214" y="90"/>
                  </a:lnTo>
                  <a:cubicBezTo>
                    <a:pt x="232" y="63"/>
                    <a:pt x="223" y="27"/>
                    <a:pt x="188" y="9"/>
                  </a:cubicBezTo>
                  <a:cubicBezTo>
                    <a:pt x="178" y="3"/>
                    <a:pt x="168" y="0"/>
                    <a:pt x="1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1295;p32">
              <a:extLst>
                <a:ext uri="{FF2B5EF4-FFF2-40B4-BE49-F238E27FC236}">
                  <a16:creationId xmlns="" xmlns:a16="http://schemas.microsoft.com/office/drawing/2014/main" id="{86E3F286-CE45-4739-92AB-82F0DAD87DDE}"/>
                </a:ext>
              </a:extLst>
            </p:cNvPr>
            <p:cNvSpPr/>
            <p:nvPr/>
          </p:nvSpPr>
          <p:spPr>
            <a:xfrm>
              <a:off x="5121584" y="3387067"/>
              <a:ext cx="22080" cy="25638"/>
            </a:xfrm>
            <a:custGeom>
              <a:avLst/>
              <a:gdLst/>
              <a:ahLst/>
              <a:cxnLst/>
              <a:rect l="l" t="t" r="r" b="b"/>
              <a:pathLst>
                <a:path w="242" h="281" extrusionOk="0">
                  <a:moveTo>
                    <a:pt x="175" y="1"/>
                  </a:moveTo>
                  <a:cubicBezTo>
                    <a:pt x="153" y="1"/>
                    <a:pt x="130" y="11"/>
                    <a:pt x="116" y="31"/>
                  </a:cubicBezTo>
                  <a:lnTo>
                    <a:pt x="18" y="182"/>
                  </a:lnTo>
                  <a:cubicBezTo>
                    <a:pt x="0" y="209"/>
                    <a:pt x="9" y="254"/>
                    <a:pt x="45" y="272"/>
                  </a:cubicBezTo>
                  <a:cubicBezTo>
                    <a:pt x="54" y="277"/>
                    <a:pt x="64" y="280"/>
                    <a:pt x="74" y="280"/>
                  </a:cubicBezTo>
                  <a:cubicBezTo>
                    <a:pt x="94" y="280"/>
                    <a:pt x="113" y="269"/>
                    <a:pt x="125" y="245"/>
                  </a:cubicBezTo>
                  <a:lnTo>
                    <a:pt x="223" y="93"/>
                  </a:lnTo>
                  <a:cubicBezTo>
                    <a:pt x="241" y="66"/>
                    <a:pt x="232" y="22"/>
                    <a:pt x="197" y="4"/>
                  </a:cubicBezTo>
                  <a:cubicBezTo>
                    <a:pt x="190" y="2"/>
                    <a:pt x="183" y="1"/>
                    <a:pt x="17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1296;p32">
              <a:extLst>
                <a:ext uri="{FF2B5EF4-FFF2-40B4-BE49-F238E27FC236}">
                  <a16:creationId xmlns="" xmlns:a16="http://schemas.microsoft.com/office/drawing/2014/main" id="{C8C66CBC-E060-4B22-B91F-178CEA85A0D8}"/>
                </a:ext>
              </a:extLst>
            </p:cNvPr>
            <p:cNvSpPr/>
            <p:nvPr/>
          </p:nvSpPr>
          <p:spPr>
            <a:xfrm>
              <a:off x="5147587" y="3420734"/>
              <a:ext cx="14781" cy="20255"/>
            </a:xfrm>
            <a:custGeom>
              <a:avLst/>
              <a:gdLst/>
              <a:ahLst/>
              <a:cxnLst/>
              <a:rect l="l" t="t" r="r" b="b"/>
              <a:pathLst>
                <a:path w="162" h="222" extrusionOk="0">
                  <a:moveTo>
                    <a:pt x="117" y="1"/>
                  </a:moveTo>
                  <a:cubicBezTo>
                    <a:pt x="99" y="1"/>
                    <a:pt x="81" y="1"/>
                    <a:pt x="63" y="10"/>
                  </a:cubicBezTo>
                  <a:lnTo>
                    <a:pt x="54" y="18"/>
                  </a:lnTo>
                  <a:cubicBezTo>
                    <a:pt x="45" y="27"/>
                    <a:pt x="45" y="36"/>
                    <a:pt x="37" y="45"/>
                  </a:cubicBezTo>
                  <a:cubicBezTo>
                    <a:pt x="28" y="81"/>
                    <a:pt x="10" y="108"/>
                    <a:pt x="1" y="143"/>
                  </a:cubicBezTo>
                  <a:cubicBezTo>
                    <a:pt x="1" y="152"/>
                    <a:pt x="1" y="161"/>
                    <a:pt x="1" y="170"/>
                  </a:cubicBezTo>
                  <a:cubicBezTo>
                    <a:pt x="1" y="170"/>
                    <a:pt x="1" y="179"/>
                    <a:pt x="10" y="188"/>
                  </a:cubicBezTo>
                  <a:cubicBezTo>
                    <a:pt x="10" y="206"/>
                    <a:pt x="28" y="215"/>
                    <a:pt x="45" y="215"/>
                  </a:cubicBezTo>
                  <a:cubicBezTo>
                    <a:pt x="50" y="219"/>
                    <a:pt x="57" y="221"/>
                    <a:pt x="64" y="221"/>
                  </a:cubicBezTo>
                  <a:cubicBezTo>
                    <a:pt x="72" y="221"/>
                    <a:pt x="81" y="219"/>
                    <a:pt x="90" y="215"/>
                  </a:cubicBezTo>
                  <a:lnTo>
                    <a:pt x="99" y="197"/>
                  </a:lnTo>
                  <a:cubicBezTo>
                    <a:pt x="108" y="197"/>
                    <a:pt x="117" y="188"/>
                    <a:pt x="117" y="170"/>
                  </a:cubicBezTo>
                  <a:cubicBezTo>
                    <a:pt x="135" y="143"/>
                    <a:pt x="144" y="108"/>
                    <a:pt x="161" y="81"/>
                  </a:cubicBezTo>
                  <a:cubicBezTo>
                    <a:pt x="161" y="72"/>
                    <a:pt x="161" y="63"/>
                    <a:pt x="161" y="54"/>
                  </a:cubicBezTo>
                  <a:cubicBezTo>
                    <a:pt x="161" y="45"/>
                    <a:pt x="153" y="36"/>
                    <a:pt x="153" y="27"/>
                  </a:cubicBezTo>
                  <a:cubicBezTo>
                    <a:pt x="144" y="18"/>
                    <a:pt x="126" y="1"/>
                    <a:pt x="11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1297;p32">
              <a:extLst>
                <a:ext uri="{FF2B5EF4-FFF2-40B4-BE49-F238E27FC236}">
                  <a16:creationId xmlns="" xmlns:a16="http://schemas.microsoft.com/office/drawing/2014/main" id="{4BB12AA4-94E9-4215-9076-13B39E023144}"/>
                </a:ext>
              </a:extLst>
            </p:cNvPr>
            <p:cNvSpPr/>
            <p:nvPr/>
          </p:nvSpPr>
          <p:spPr>
            <a:xfrm>
              <a:off x="5095491" y="3406318"/>
              <a:ext cx="13959" cy="15145"/>
            </a:xfrm>
            <a:custGeom>
              <a:avLst/>
              <a:gdLst/>
              <a:ahLst/>
              <a:cxnLst/>
              <a:rect l="l" t="t" r="r" b="b"/>
              <a:pathLst>
                <a:path w="153" h="166" extrusionOk="0">
                  <a:moveTo>
                    <a:pt x="86" y="0"/>
                  </a:moveTo>
                  <a:cubicBezTo>
                    <a:pt x="81" y="0"/>
                    <a:pt x="77" y="3"/>
                    <a:pt x="72" y="7"/>
                  </a:cubicBezTo>
                  <a:lnTo>
                    <a:pt x="54" y="7"/>
                  </a:lnTo>
                  <a:cubicBezTo>
                    <a:pt x="46" y="16"/>
                    <a:pt x="37" y="25"/>
                    <a:pt x="37" y="34"/>
                  </a:cubicBezTo>
                  <a:cubicBezTo>
                    <a:pt x="28" y="43"/>
                    <a:pt x="19" y="61"/>
                    <a:pt x="10" y="69"/>
                  </a:cubicBezTo>
                  <a:cubicBezTo>
                    <a:pt x="10" y="78"/>
                    <a:pt x="10" y="87"/>
                    <a:pt x="10" y="96"/>
                  </a:cubicBezTo>
                  <a:cubicBezTo>
                    <a:pt x="1" y="105"/>
                    <a:pt x="1" y="114"/>
                    <a:pt x="10" y="114"/>
                  </a:cubicBezTo>
                  <a:cubicBezTo>
                    <a:pt x="10" y="123"/>
                    <a:pt x="10" y="132"/>
                    <a:pt x="19" y="141"/>
                  </a:cubicBezTo>
                  <a:cubicBezTo>
                    <a:pt x="19" y="150"/>
                    <a:pt x="28" y="150"/>
                    <a:pt x="37" y="159"/>
                  </a:cubicBezTo>
                  <a:lnTo>
                    <a:pt x="54" y="159"/>
                  </a:lnTo>
                  <a:cubicBezTo>
                    <a:pt x="59" y="163"/>
                    <a:pt x="63" y="165"/>
                    <a:pt x="68" y="165"/>
                  </a:cubicBezTo>
                  <a:cubicBezTo>
                    <a:pt x="72" y="165"/>
                    <a:pt x="77" y="163"/>
                    <a:pt x="81" y="159"/>
                  </a:cubicBezTo>
                  <a:lnTo>
                    <a:pt x="99" y="159"/>
                  </a:lnTo>
                  <a:cubicBezTo>
                    <a:pt x="108" y="150"/>
                    <a:pt x="117" y="141"/>
                    <a:pt x="117" y="132"/>
                  </a:cubicBezTo>
                  <a:cubicBezTo>
                    <a:pt x="126" y="123"/>
                    <a:pt x="135" y="105"/>
                    <a:pt x="144" y="96"/>
                  </a:cubicBezTo>
                  <a:cubicBezTo>
                    <a:pt x="144" y="87"/>
                    <a:pt x="144" y="78"/>
                    <a:pt x="144" y="69"/>
                  </a:cubicBezTo>
                  <a:cubicBezTo>
                    <a:pt x="153" y="61"/>
                    <a:pt x="144" y="52"/>
                    <a:pt x="144" y="43"/>
                  </a:cubicBezTo>
                  <a:cubicBezTo>
                    <a:pt x="144" y="43"/>
                    <a:pt x="144" y="34"/>
                    <a:pt x="135" y="25"/>
                  </a:cubicBezTo>
                  <a:cubicBezTo>
                    <a:pt x="126" y="16"/>
                    <a:pt x="126" y="16"/>
                    <a:pt x="117" y="7"/>
                  </a:cubicBezTo>
                  <a:lnTo>
                    <a:pt x="99" y="7"/>
                  </a:lnTo>
                  <a:cubicBezTo>
                    <a:pt x="95" y="3"/>
                    <a:pt x="90" y="0"/>
                    <a:pt x="8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1298;p32">
              <a:extLst>
                <a:ext uri="{FF2B5EF4-FFF2-40B4-BE49-F238E27FC236}">
                  <a16:creationId xmlns="" xmlns:a16="http://schemas.microsoft.com/office/drawing/2014/main" id="{DF103069-9EA7-4A5D-BFB1-1BF1859BF725}"/>
                </a:ext>
              </a:extLst>
            </p:cNvPr>
            <p:cNvSpPr/>
            <p:nvPr/>
          </p:nvSpPr>
          <p:spPr>
            <a:xfrm>
              <a:off x="5281888" y="3545272"/>
              <a:ext cx="18886" cy="17974"/>
            </a:xfrm>
            <a:custGeom>
              <a:avLst/>
              <a:gdLst/>
              <a:ahLst/>
              <a:cxnLst/>
              <a:rect l="l" t="t" r="r" b="b"/>
              <a:pathLst>
                <a:path w="207" h="197" extrusionOk="0">
                  <a:moveTo>
                    <a:pt x="144" y="1"/>
                  </a:moveTo>
                  <a:cubicBezTo>
                    <a:pt x="126" y="1"/>
                    <a:pt x="117" y="1"/>
                    <a:pt x="99" y="18"/>
                  </a:cubicBezTo>
                  <a:cubicBezTo>
                    <a:pt x="72" y="36"/>
                    <a:pt x="45" y="63"/>
                    <a:pt x="19" y="90"/>
                  </a:cubicBezTo>
                  <a:cubicBezTo>
                    <a:pt x="19" y="99"/>
                    <a:pt x="10" y="99"/>
                    <a:pt x="10" y="108"/>
                  </a:cubicBezTo>
                  <a:cubicBezTo>
                    <a:pt x="1" y="117"/>
                    <a:pt x="1" y="125"/>
                    <a:pt x="1" y="134"/>
                  </a:cubicBezTo>
                  <a:cubicBezTo>
                    <a:pt x="1" y="143"/>
                    <a:pt x="1" y="152"/>
                    <a:pt x="10" y="161"/>
                  </a:cubicBezTo>
                  <a:cubicBezTo>
                    <a:pt x="10" y="161"/>
                    <a:pt x="19" y="170"/>
                    <a:pt x="19" y="179"/>
                  </a:cubicBezTo>
                  <a:cubicBezTo>
                    <a:pt x="37" y="188"/>
                    <a:pt x="45" y="197"/>
                    <a:pt x="63" y="197"/>
                  </a:cubicBezTo>
                  <a:cubicBezTo>
                    <a:pt x="81" y="197"/>
                    <a:pt x="99" y="188"/>
                    <a:pt x="108" y="179"/>
                  </a:cubicBezTo>
                  <a:cubicBezTo>
                    <a:pt x="135" y="152"/>
                    <a:pt x="161" y="125"/>
                    <a:pt x="188" y="99"/>
                  </a:cubicBezTo>
                  <a:cubicBezTo>
                    <a:pt x="197" y="99"/>
                    <a:pt x="197" y="90"/>
                    <a:pt x="197" y="81"/>
                  </a:cubicBezTo>
                  <a:cubicBezTo>
                    <a:pt x="206" y="72"/>
                    <a:pt x="206" y="63"/>
                    <a:pt x="206" y="54"/>
                  </a:cubicBezTo>
                  <a:cubicBezTo>
                    <a:pt x="206" y="54"/>
                    <a:pt x="206" y="45"/>
                    <a:pt x="197" y="36"/>
                  </a:cubicBezTo>
                  <a:cubicBezTo>
                    <a:pt x="197" y="27"/>
                    <a:pt x="197" y="18"/>
                    <a:pt x="188" y="18"/>
                  </a:cubicBezTo>
                  <a:cubicBezTo>
                    <a:pt x="179" y="1"/>
                    <a:pt x="161" y="1"/>
                    <a:pt x="14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1299;p32">
              <a:extLst>
                <a:ext uri="{FF2B5EF4-FFF2-40B4-BE49-F238E27FC236}">
                  <a16:creationId xmlns="" xmlns:a16="http://schemas.microsoft.com/office/drawing/2014/main" id="{5C1E4FD0-2FCE-4302-9307-3BF90FF45432}"/>
                </a:ext>
              </a:extLst>
            </p:cNvPr>
            <p:cNvSpPr/>
            <p:nvPr/>
          </p:nvSpPr>
          <p:spPr>
            <a:xfrm>
              <a:off x="5294113" y="3581858"/>
              <a:ext cx="22080" cy="18613"/>
            </a:xfrm>
            <a:custGeom>
              <a:avLst/>
              <a:gdLst/>
              <a:ahLst/>
              <a:cxnLst/>
              <a:rect l="l" t="t" r="r" b="b"/>
              <a:pathLst>
                <a:path w="242" h="204" extrusionOk="0">
                  <a:moveTo>
                    <a:pt x="197" y="1"/>
                  </a:moveTo>
                  <a:cubicBezTo>
                    <a:pt x="179" y="1"/>
                    <a:pt x="161" y="1"/>
                    <a:pt x="152" y="10"/>
                  </a:cubicBezTo>
                  <a:cubicBezTo>
                    <a:pt x="108" y="37"/>
                    <a:pt x="72" y="63"/>
                    <a:pt x="36" y="90"/>
                  </a:cubicBezTo>
                  <a:cubicBezTo>
                    <a:pt x="18" y="99"/>
                    <a:pt x="10" y="108"/>
                    <a:pt x="10" y="126"/>
                  </a:cubicBezTo>
                  <a:cubicBezTo>
                    <a:pt x="1" y="135"/>
                    <a:pt x="1" y="162"/>
                    <a:pt x="10" y="170"/>
                  </a:cubicBezTo>
                  <a:cubicBezTo>
                    <a:pt x="18" y="179"/>
                    <a:pt x="36" y="197"/>
                    <a:pt x="45" y="197"/>
                  </a:cubicBezTo>
                  <a:cubicBezTo>
                    <a:pt x="53" y="201"/>
                    <a:pt x="60" y="203"/>
                    <a:pt x="67" y="203"/>
                  </a:cubicBezTo>
                  <a:cubicBezTo>
                    <a:pt x="78" y="203"/>
                    <a:pt x="88" y="199"/>
                    <a:pt x="99" y="188"/>
                  </a:cubicBezTo>
                  <a:cubicBezTo>
                    <a:pt x="134" y="170"/>
                    <a:pt x="170" y="144"/>
                    <a:pt x="215" y="117"/>
                  </a:cubicBezTo>
                  <a:cubicBezTo>
                    <a:pt x="224" y="108"/>
                    <a:pt x="233" y="90"/>
                    <a:pt x="242" y="72"/>
                  </a:cubicBezTo>
                  <a:cubicBezTo>
                    <a:pt x="242" y="63"/>
                    <a:pt x="242" y="46"/>
                    <a:pt x="233" y="28"/>
                  </a:cubicBezTo>
                  <a:cubicBezTo>
                    <a:pt x="224" y="19"/>
                    <a:pt x="215" y="1"/>
                    <a:pt x="19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1300;p32">
              <a:extLst>
                <a:ext uri="{FF2B5EF4-FFF2-40B4-BE49-F238E27FC236}">
                  <a16:creationId xmlns="" xmlns:a16="http://schemas.microsoft.com/office/drawing/2014/main" id="{AAF7E5D7-D60D-4501-A068-FAD36BA6C85C}"/>
                </a:ext>
              </a:extLst>
            </p:cNvPr>
            <p:cNvSpPr/>
            <p:nvPr/>
          </p:nvSpPr>
          <p:spPr>
            <a:xfrm>
              <a:off x="5268111" y="3571366"/>
              <a:ext cx="14689" cy="14689"/>
            </a:xfrm>
            <a:custGeom>
              <a:avLst/>
              <a:gdLst/>
              <a:ahLst/>
              <a:cxnLst/>
              <a:rect l="l" t="t" r="r" b="b"/>
              <a:pathLst>
                <a:path w="161" h="161" extrusionOk="0">
                  <a:moveTo>
                    <a:pt x="80" y="0"/>
                  </a:moveTo>
                  <a:cubicBezTo>
                    <a:pt x="72" y="0"/>
                    <a:pt x="63" y="9"/>
                    <a:pt x="54" y="18"/>
                  </a:cubicBezTo>
                  <a:cubicBezTo>
                    <a:pt x="45" y="27"/>
                    <a:pt x="27" y="45"/>
                    <a:pt x="18" y="54"/>
                  </a:cubicBezTo>
                  <a:cubicBezTo>
                    <a:pt x="9" y="62"/>
                    <a:pt x="9" y="71"/>
                    <a:pt x="0" y="80"/>
                  </a:cubicBezTo>
                  <a:cubicBezTo>
                    <a:pt x="0" y="80"/>
                    <a:pt x="0" y="89"/>
                    <a:pt x="0" y="98"/>
                  </a:cubicBezTo>
                  <a:cubicBezTo>
                    <a:pt x="0" y="107"/>
                    <a:pt x="0" y="116"/>
                    <a:pt x="0" y="125"/>
                  </a:cubicBezTo>
                  <a:cubicBezTo>
                    <a:pt x="9" y="134"/>
                    <a:pt x="9" y="134"/>
                    <a:pt x="18" y="143"/>
                  </a:cubicBezTo>
                  <a:lnTo>
                    <a:pt x="27" y="152"/>
                  </a:lnTo>
                  <a:cubicBezTo>
                    <a:pt x="36" y="161"/>
                    <a:pt x="45" y="161"/>
                    <a:pt x="63" y="161"/>
                  </a:cubicBezTo>
                  <a:lnTo>
                    <a:pt x="72" y="161"/>
                  </a:lnTo>
                  <a:cubicBezTo>
                    <a:pt x="89" y="152"/>
                    <a:pt x="98" y="152"/>
                    <a:pt x="98" y="143"/>
                  </a:cubicBezTo>
                  <a:cubicBezTo>
                    <a:pt x="116" y="134"/>
                    <a:pt x="125" y="116"/>
                    <a:pt x="143" y="107"/>
                  </a:cubicBezTo>
                  <a:cubicBezTo>
                    <a:pt x="152" y="98"/>
                    <a:pt x="152" y="89"/>
                    <a:pt x="152" y="80"/>
                  </a:cubicBezTo>
                  <a:cubicBezTo>
                    <a:pt x="161" y="80"/>
                    <a:pt x="161" y="71"/>
                    <a:pt x="161" y="62"/>
                  </a:cubicBezTo>
                  <a:cubicBezTo>
                    <a:pt x="161" y="54"/>
                    <a:pt x="161" y="45"/>
                    <a:pt x="152" y="36"/>
                  </a:cubicBezTo>
                  <a:cubicBezTo>
                    <a:pt x="152" y="27"/>
                    <a:pt x="152" y="27"/>
                    <a:pt x="143" y="18"/>
                  </a:cubicBezTo>
                  <a:lnTo>
                    <a:pt x="125" y="9"/>
                  </a:lnTo>
                  <a:cubicBezTo>
                    <a:pt x="116" y="0"/>
                    <a:pt x="107" y="0"/>
                    <a:pt x="9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1301;p32">
              <a:extLst>
                <a:ext uri="{FF2B5EF4-FFF2-40B4-BE49-F238E27FC236}">
                  <a16:creationId xmlns="" xmlns:a16="http://schemas.microsoft.com/office/drawing/2014/main" id="{8030158A-01E0-48E2-AA3B-1432EB98A7CF}"/>
                </a:ext>
              </a:extLst>
            </p:cNvPr>
            <p:cNvSpPr/>
            <p:nvPr/>
          </p:nvSpPr>
          <p:spPr>
            <a:xfrm>
              <a:off x="5311996" y="3619357"/>
              <a:ext cx="26185" cy="19616"/>
            </a:xfrm>
            <a:custGeom>
              <a:avLst/>
              <a:gdLst/>
              <a:ahLst/>
              <a:cxnLst/>
              <a:rect l="l" t="t" r="r" b="b"/>
              <a:pathLst>
                <a:path w="287" h="215" extrusionOk="0">
                  <a:moveTo>
                    <a:pt x="219" y="0"/>
                  </a:moveTo>
                  <a:cubicBezTo>
                    <a:pt x="208" y="0"/>
                    <a:pt x="198" y="3"/>
                    <a:pt x="188" y="9"/>
                  </a:cubicBezTo>
                  <a:cubicBezTo>
                    <a:pt x="135" y="36"/>
                    <a:pt x="81" y="72"/>
                    <a:pt x="37" y="98"/>
                  </a:cubicBezTo>
                  <a:cubicBezTo>
                    <a:pt x="19" y="107"/>
                    <a:pt x="10" y="125"/>
                    <a:pt x="1" y="143"/>
                  </a:cubicBezTo>
                  <a:cubicBezTo>
                    <a:pt x="1" y="152"/>
                    <a:pt x="1" y="170"/>
                    <a:pt x="10" y="188"/>
                  </a:cubicBezTo>
                  <a:cubicBezTo>
                    <a:pt x="21" y="205"/>
                    <a:pt x="40" y="215"/>
                    <a:pt x="60" y="215"/>
                  </a:cubicBezTo>
                  <a:cubicBezTo>
                    <a:pt x="70" y="215"/>
                    <a:pt x="81" y="212"/>
                    <a:pt x="90" y="206"/>
                  </a:cubicBezTo>
                  <a:cubicBezTo>
                    <a:pt x="144" y="179"/>
                    <a:pt x="197" y="143"/>
                    <a:pt x="251" y="107"/>
                  </a:cubicBezTo>
                  <a:cubicBezTo>
                    <a:pt x="260" y="107"/>
                    <a:pt x="277" y="90"/>
                    <a:pt x="277" y="72"/>
                  </a:cubicBezTo>
                  <a:cubicBezTo>
                    <a:pt x="286" y="63"/>
                    <a:pt x="277" y="45"/>
                    <a:pt x="269" y="27"/>
                  </a:cubicBezTo>
                  <a:cubicBezTo>
                    <a:pt x="257" y="10"/>
                    <a:pt x="238" y="0"/>
                    <a:pt x="21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1302;p32">
              <a:extLst>
                <a:ext uri="{FF2B5EF4-FFF2-40B4-BE49-F238E27FC236}">
                  <a16:creationId xmlns="" xmlns:a16="http://schemas.microsoft.com/office/drawing/2014/main" id="{68F3233F-7818-4438-8160-3B7C182108C9}"/>
                </a:ext>
              </a:extLst>
            </p:cNvPr>
            <p:cNvSpPr/>
            <p:nvPr/>
          </p:nvSpPr>
          <p:spPr>
            <a:xfrm>
              <a:off x="5345389" y="3675741"/>
              <a:ext cx="22080" cy="18339"/>
            </a:xfrm>
            <a:custGeom>
              <a:avLst/>
              <a:gdLst/>
              <a:ahLst/>
              <a:cxnLst/>
              <a:rect l="l" t="t" r="r" b="b"/>
              <a:pathLst>
                <a:path w="242" h="201" extrusionOk="0">
                  <a:moveTo>
                    <a:pt x="175" y="0"/>
                  </a:moveTo>
                  <a:cubicBezTo>
                    <a:pt x="168" y="0"/>
                    <a:pt x="161" y="2"/>
                    <a:pt x="152" y="7"/>
                  </a:cubicBezTo>
                  <a:cubicBezTo>
                    <a:pt x="117" y="34"/>
                    <a:pt x="72" y="60"/>
                    <a:pt x="36" y="87"/>
                  </a:cubicBezTo>
                  <a:cubicBezTo>
                    <a:pt x="19" y="96"/>
                    <a:pt x="10" y="105"/>
                    <a:pt x="10" y="123"/>
                  </a:cubicBezTo>
                  <a:cubicBezTo>
                    <a:pt x="1" y="141"/>
                    <a:pt x="1" y="158"/>
                    <a:pt x="10" y="167"/>
                  </a:cubicBezTo>
                  <a:cubicBezTo>
                    <a:pt x="19" y="185"/>
                    <a:pt x="36" y="194"/>
                    <a:pt x="45" y="194"/>
                  </a:cubicBezTo>
                  <a:cubicBezTo>
                    <a:pt x="54" y="199"/>
                    <a:pt x="63" y="201"/>
                    <a:pt x="72" y="201"/>
                  </a:cubicBezTo>
                  <a:cubicBezTo>
                    <a:pt x="81" y="201"/>
                    <a:pt x="90" y="199"/>
                    <a:pt x="99" y="194"/>
                  </a:cubicBezTo>
                  <a:cubicBezTo>
                    <a:pt x="134" y="167"/>
                    <a:pt x="170" y="141"/>
                    <a:pt x="215" y="114"/>
                  </a:cubicBezTo>
                  <a:cubicBezTo>
                    <a:pt x="224" y="105"/>
                    <a:pt x="242" y="96"/>
                    <a:pt x="242" y="78"/>
                  </a:cubicBezTo>
                  <a:cubicBezTo>
                    <a:pt x="242" y="60"/>
                    <a:pt x="242" y="43"/>
                    <a:pt x="233" y="34"/>
                  </a:cubicBezTo>
                  <a:cubicBezTo>
                    <a:pt x="224" y="16"/>
                    <a:pt x="215" y="7"/>
                    <a:pt x="197" y="7"/>
                  </a:cubicBezTo>
                  <a:cubicBezTo>
                    <a:pt x="188" y="2"/>
                    <a:pt x="181" y="0"/>
                    <a:pt x="17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1303;p32">
              <a:extLst>
                <a:ext uri="{FF2B5EF4-FFF2-40B4-BE49-F238E27FC236}">
                  <a16:creationId xmlns="" xmlns:a16="http://schemas.microsoft.com/office/drawing/2014/main" id="{BBEE65A3-997A-4D9B-9024-FDE30583609D}"/>
                </a:ext>
              </a:extLst>
            </p:cNvPr>
            <p:cNvSpPr/>
            <p:nvPr/>
          </p:nvSpPr>
          <p:spPr>
            <a:xfrm>
              <a:off x="5345389" y="3729206"/>
              <a:ext cx="17244" cy="12956"/>
            </a:xfrm>
            <a:custGeom>
              <a:avLst/>
              <a:gdLst/>
              <a:ahLst/>
              <a:cxnLst/>
              <a:rect l="l" t="t" r="r" b="b"/>
              <a:pathLst>
                <a:path w="189" h="142" extrusionOk="0">
                  <a:moveTo>
                    <a:pt x="108" y="1"/>
                  </a:moveTo>
                  <a:cubicBezTo>
                    <a:pt x="90" y="10"/>
                    <a:pt x="72" y="10"/>
                    <a:pt x="54" y="19"/>
                  </a:cubicBezTo>
                  <a:cubicBezTo>
                    <a:pt x="45" y="19"/>
                    <a:pt x="36" y="27"/>
                    <a:pt x="27" y="27"/>
                  </a:cubicBezTo>
                  <a:cubicBezTo>
                    <a:pt x="27" y="36"/>
                    <a:pt x="19" y="45"/>
                    <a:pt x="19" y="45"/>
                  </a:cubicBezTo>
                  <a:cubicBezTo>
                    <a:pt x="10" y="54"/>
                    <a:pt x="10" y="63"/>
                    <a:pt x="10" y="72"/>
                  </a:cubicBezTo>
                  <a:cubicBezTo>
                    <a:pt x="1" y="81"/>
                    <a:pt x="10" y="90"/>
                    <a:pt x="10" y="99"/>
                  </a:cubicBezTo>
                  <a:lnTo>
                    <a:pt x="19" y="108"/>
                  </a:lnTo>
                  <a:cubicBezTo>
                    <a:pt x="19" y="117"/>
                    <a:pt x="27" y="126"/>
                    <a:pt x="36" y="135"/>
                  </a:cubicBezTo>
                  <a:lnTo>
                    <a:pt x="54" y="135"/>
                  </a:lnTo>
                  <a:cubicBezTo>
                    <a:pt x="59" y="139"/>
                    <a:pt x="63" y="141"/>
                    <a:pt x="68" y="141"/>
                  </a:cubicBezTo>
                  <a:cubicBezTo>
                    <a:pt x="72" y="141"/>
                    <a:pt x="77" y="139"/>
                    <a:pt x="81" y="135"/>
                  </a:cubicBezTo>
                  <a:cubicBezTo>
                    <a:pt x="99" y="135"/>
                    <a:pt x="126" y="126"/>
                    <a:pt x="143" y="117"/>
                  </a:cubicBezTo>
                  <a:cubicBezTo>
                    <a:pt x="152" y="117"/>
                    <a:pt x="152" y="117"/>
                    <a:pt x="161" y="108"/>
                  </a:cubicBezTo>
                  <a:cubicBezTo>
                    <a:pt x="170" y="108"/>
                    <a:pt x="170" y="99"/>
                    <a:pt x="179" y="90"/>
                  </a:cubicBezTo>
                  <a:cubicBezTo>
                    <a:pt x="179" y="81"/>
                    <a:pt x="188" y="72"/>
                    <a:pt x="188" y="72"/>
                  </a:cubicBezTo>
                  <a:cubicBezTo>
                    <a:pt x="188" y="63"/>
                    <a:pt x="188" y="54"/>
                    <a:pt x="188" y="45"/>
                  </a:cubicBezTo>
                  <a:cubicBezTo>
                    <a:pt x="179" y="36"/>
                    <a:pt x="179" y="36"/>
                    <a:pt x="179" y="27"/>
                  </a:cubicBezTo>
                  <a:cubicBezTo>
                    <a:pt x="170" y="19"/>
                    <a:pt x="161" y="10"/>
                    <a:pt x="152" y="10"/>
                  </a:cubicBezTo>
                  <a:cubicBezTo>
                    <a:pt x="152" y="1"/>
                    <a:pt x="143" y="1"/>
                    <a:pt x="14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1304;p32">
              <a:extLst>
                <a:ext uri="{FF2B5EF4-FFF2-40B4-BE49-F238E27FC236}">
                  <a16:creationId xmlns="" xmlns:a16="http://schemas.microsoft.com/office/drawing/2014/main" id="{B76D8F2F-F8D4-4D0B-B1A7-D82DCC18E430}"/>
                </a:ext>
              </a:extLst>
            </p:cNvPr>
            <p:cNvSpPr/>
            <p:nvPr/>
          </p:nvSpPr>
          <p:spPr>
            <a:xfrm>
              <a:off x="5377139" y="3763237"/>
              <a:ext cx="30200" cy="14324"/>
            </a:xfrm>
            <a:custGeom>
              <a:avLst/>
              <a:gdLst/>
              <a:ahLst/>
              <a:cxnLst/>
              <a:rect l="l" t="t" r="r" b="b"/>
              <a:pathLst>
                <a:path w="331" h="157" extrusionOk="0">
                  <a:moveTo>
                    <a:pt x="265" y="0"/>
                  </a:moveTo>
                  <a:cubicBezTo>
                    <a:pt x="260" y="0"/>
                    <a:pt x="255" y="1"/>
                    <a:pt x="250" y="2"/>
                  </a:cubicBezTo>
                  <a:cubicBezTo>
                    <a:pt x="179" y="11"/>
                    <a:pt x="117" y="20"/>
                    <a:pt x="54" y="38"/>
                  </a:cubicBezTo>
                  <a:cubicBezTo>
                    <a:pt x="18" y="47"/>
                    <a:pt x="1" y="83"/>
                    <a:pt x="10" y="109"/>
                  </a:cubicBezTo>
                  <a:cubicBezTo>
                    <a:pt x="17" y="139"/>
                    <a:pt x="43" y="156"/>
                    <a:pt x="72" y="156"/>
                  </a:cubicBezTo>
                  <a:cubicBezTo>
                    <a:pt x="78" y="156"/>
                    <a:pt x="84" y="156"/>
                    <a:pt x="90" y="154"/>
                  </a:cubicBezTo>
                  <a:cubicBezTo>
                    <a:pt x="152" y="145"/>
                    <a:pt x="215" y="127"/>
                    <a:pt x="277" y="118"/>
                  </a:cubicBezTo>
                  <a:cubicBezTo>
                    <a:pt x="313" y="109"/>
                    <a:pt x="331" y="74"/>
                    <a:pt x="322" y="38"/>
                  </a:cubicBezTo>
                  <a:cubicBezTo>
                    <a:pt x="314" y="16"/>
                    <a:pt x="289" y="0"/>
                    <a:pt x="26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1305;p32">
              <a:extLst>
                <a:ext uri="{FF2B5EF4-FFF2-40B4-BE49-F238E27FC236}">
                  <a16:creationId xmlns="" xmlns:a16="http://schemas.microsoft.com/office/drawing/2014/main" id="{C04F9EED-AD1C-41D4-B4BD-43DB69416A74}"/>
                </a:ext>
              </a:extLst>
            </p:cNvPr>
            <p:cNvSpPr/>
            <p:nvPr/>
          </p:nvSpPr>
          <p:spPr>
            <a:xfrm>
              <a:off x="5382887" y="3813874"/>
              <a:ext cx="13047" cy="13138"/>
            </a:xfrm>
            <a:custGeom>
              <a:avLst/>
              <a:gdLst/>
              <a:ahLst/>
              <a:cxnLst/>
              <a:rect l="l" t="t" r="r" b="b"/>
              <a:pathLst>
                <a:path w="143" h="144" extrusionOk="0">
                  <a:moveTo>
                    <a:pt x="80" y="0"/>
                  </a:moveTo>
                  <a:cubicBezTo>
                    <a:pt x="80" y="0"/>
                    <a:pt x="71" y="0"/>
                    <a:pt x="71" y="9"/>
                  </a:cubicBezTo>
                  <a:cubicBezTo>
                    <a:pt x="54" y="9"/>
                    <a:pt x="45" y="9"/>
                    <a:pt x="36" y="18"/>
                  </a:cubicBezTo>
                  <a:lnTo>
                    <a:pt x="18" y="36"/>
                  </a:lnTo>
                  <a:cubicBezTo>
                    <a:pt x="18" y="45"/>
                    <a:pt x="9" y="54"/>
                    <a:pt x="9" y="63"/>
                  </a:cubicBezTo>
                  <a:cubicBezTo>
                    <a:pt x="0" y="63"/>
                    <a:pt x="0" y="72"/>
                    <a:pt x="0" y="81"/>
                  </a:cubicBezTo>
                  <a:cubicBezTo>
                    <a:pt x="0" y="90"/>
                    <a:pt x="0" y="99"/>
                    <a:pt x="9" y="108"/>
                  </a:cubicBezTo>
                  <a:cubicBezTo>
                    <a:pt x="9" y="116"/>
                    <a:pt x="18" y="125"/>
                    <a:pt x="18" y="125"/>
                  </a:cubicBezTo>
                  <a:cubicBezTo>
                    <a:pt x="27" y="134"/>
                    <a:pt x="27" y="134"/>
                    <a:pt x="36" y="134"/>
                  </a:cubicBezTo>
                  <a:cubicBezTo>
                    <a:pt x="45" y="143"/>
                    <a:pt x="54" y="143"/>
                    <a:pt x="62" y="143"/>
                  </a:cubicBezTo>
                  <a:lnTo>
                    <a:pt x="80" y="143"/>
                  </a:lnTo>
                  <a:cubicBezTo>
                    <a:pt x="89" y="143"/>
                    <a:pt x="98" y="134"/>
                    <a:pt x="107" y="125"/>
                  </a:cubicBezTo>
                  <a:cubicBezTo>
                    <a:pt x="116" y="116"/>
                    <a:pt x="116" y="116"/>
                    <a:pt x="125" y="108"/>
                  </a:cubicBezTo>
                  <a:cubicBezTo>
                    <a:pt x="134" y="99"/>
                    <a:pt x="134" y="99"/>
                    <a:pt x="143" y="90"/>
                  </a:cubicBezTo>
                  <a:cubicBezTo>
                    <a:pt x="143" y="81"/>
                    <a:pt x="143" y="72"/>
                    <a:pt x="143" y="63"/>
                  </a:cubicBezTo>
                  <a:cubicBezTo>
                    <a:pt x="143" y="54"/>
                    <a:pt x="143" y="45"/>
                    <a:pt x="143" y="36"/>
                  </a:cubicBezTo>
                  <a:cubicBezTo>
                    <a:pt x="134" y="36"/>
                    <a:pt x="134" y="27"/>
                    <a:pt x="125" y="18"/>
                  </a:cubicBezTo>
                  <a:lnTo>
                    <a:pt x="116" y="9"/>
                  </a:lnTo>
                  <a:cubicBezTo>
                    <a:pt x="107" y="9"/>
                    <a:pt x="98" y="0"/>
                    <a:pt x="8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1306;p32">
              <a:extLst>
                <a:ext uri="{FF2B5EF4-FFF2-40B4-BE49-F238E27FC236}">
                  <a16:creationId xmlns="" xmlns:a16="http://schemas.microsoft.com/office/drawing/2014/main" id="{0608C3A0-CF4A-4CC6-B6B1-7523BE76F199}"/>
                </a:ext>
              </a:extLst>
            </p:cNvPr>
            <p:cNvSpPr/>
            <p:nvPr/>
          </p:nvSpPr>
          <p:spPr>
            <a:xfrm>
              <a:off x="5410532" y="3858397"/>
              <a:ext cx="28557" cy="14416"/>
            </a:xfrm>
            <a:custGeom>
              <a:avLst/>
              <a:gdLst/>
              <a:ahLst/>
              <a:cxnLst/>
              <a:rect l="l" t="t" r="r" b="b"/>
              <a:pathLst>
                <a:path w="313" h="158" extrusionOk="0">
                  <a:moveTo>
                    <a:pt x="250" y="1"/>
                  </a:moveTo>
                  <a:cubicBezTo>
                    <a:pt x="244" y="1"/>
                    <a:pt x="238" y="2"/>
                    <a:pt x="232" y="3"/>
                  </a:cubicBezTo>
                  <a:lnTo>
                    <a:pt x="54" y="39"/>
                  </a:lnTo>
                  <a:cubicBezTo>
                    <a:pt x="27" y="48"/>
                    <a:pt x="0" y="83"/>
                    <a:pt x="9" y="119"/>
                  </a:cubicBezTo>
                  <a:cubicBezTo>
                    <a:pt x="24" y="141"/>
                    <a:pt x="45" y="157"/>
                    <a:pt x="71" y="157"/>
                  </a:cubicBezTo>
                  <a:cubicBezTo>
                    <a:pt x="77" y="157"/>
                    <a:pt x="83" y="156"/>
                    <a:pt x="90" y="155"/>
                  </a:cubicBezTo>
                  <a:lnTo>
                    <a:pt x="259" y="119"/>
                  </a:lnTo>
                  <a:cubicBezTo>
                    <a:pt x="295" y="110"/>
                    <a:pt x="313" y="75"/>
                    <a:pt x="304" y="48"/>
                  </a:cubicBezTo>
                  <a:cubicBezTo>
                    <a:pt x="296" y="18"/>
                    <a:pt x="277" y="1"/>
                    <a:pt x="25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1307;p32">
              <a:extLst>
                <a:ext uri="{FF2B5EF4-FFF2-40B4-BE49-F238E27FC236}">
                  <a16:creationId xmlns="" xmlns:a16="http://schemas.microsoft.com/office/drawing/2014/main" id="{4779E570-EE30-405F-87A1-7061D79E2ADB}"/>
                </a:ext>
              </a:extLst>
            </p:cNvPr>
            <p:cNvSpPr/>
            <p:nvPr/>
          </p:nvSpPr>
          <p:spPr>
            <a:xfrm>
              <a:off x="5395843" y="3902556"/>
              <a:ext cx="13959" cy="11496"/>
            </a:xfrm>
            <a:custGeom>
              <a:avLst/>
              <a:gdLst/>
              <a:ahLst/>
              <a:cxnLst/>
              <a:rect l="l" t="t" r="r" b="b"/>
              <a:pathLst>
                <a:path w="153" h="126" extrusionOk="0">
                  <a:moveTo>
                    <a:pt x="81" y="1"/>
                  </a:moveTo>
                  <a:cubicBezTo>
                    <a:pt x="1" y="1"/>
                    <a:pt x="1" y="126"/>
                    <a:pt x="81" y="126"/>
                  </a:cubicBezTo>
                  <a:cubicBezTo>
                    <a:pt x="152" y="126"/>
                    <a:pt x="152" y="1"/>
                    <a:pt x="8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1308;p32">
              <a:extLst>
                <a:ext uri="{FF2B5EF4-FFF2-40B4-BE49-F238E27FC236}">
                  <a16:creationId xmlns="" xmlns:a16="http://schemas.microsoft.com/office/drawing/2014/main" id="{8820365A-6CF9-4D42-B971-67B022DE92A3}"/>
                </a:ext>
              </a:extLst>
            </p:cNvPr>
            <p:cNvSpPr/>
            <p:nvPr/>
          </p:nvSpPr>
          <p:spPr>
            <a:xfrm>
              <a:off x="5427593" y="3939689"/>
              <a:ext cx="28557" cy="13412"/>
            </a:xfrm>
            <a:custGeom>
              <a:avLst/>
              <a:gdLst/>
              <a:ahLst/>
              <a:cxnLst/>
              <a:rect l="l" t="t" r="r" b="b"/>
              <a:pathLst>
                <a:path w="313" h="147" extrusionOk="0">
                  <a:moveTo>
                    <a:pt x="265" y="1"/>
                  </a:moveTo>
                  <a:cubicBezTo>
                    <a:pt x="260" y="1"/>
                    <a:pt x="255" y="2"/>
                    <a:pt x="250" y="4"/>
                  </a:cubicBezTo>
                  <a:cubicBezTo>
                    <a:pt x="188" y="4"/>
                    <a:pt x="126" y="13"/>
                    <a:pt x="63" y="22"/>
                  </a:cubicBezTo>
                  <a:cubicBezTo>
                    <a:pt x="45" y="22"/>
                    <a:pt x="27" y="31"/>
                    <a:pt x="19" y="40"/>
                  </a:cubicBezTo>
                  <a:cubicBezTo>
                    <a:pt x="10" y="49"/>
                    <a:pt x="1" y="67"/>
                    <a:pt x="1" y="85"/>
                  </a:cubicBezTo>
                  <a:cubicBezTo>
                    <a:pt x="1" y="102"/>
                    <a:pt x="1" y="111"/>
                    <a:pt x="19" y="129"/>
                  </a:cubicBezTo>
                  <a:cubicBezTo>
                    <a:pt x="27" y="138"/>
                    <a:pt x="45" y="147"/>
                    <a:pt x="63" y="147"/>
                  </a:cubicBezTo>
                  <a:cubicBezTo>
                    <a:pt x="126" y="138"/>
                    <a:pt x="188" y="129"/>
                    <a:pt x="250" y="120"/>
                  </a:cubicBezTo>
                  <a:cubicBezTo>
                    <a:pt x="268" y="120"/>
                    <a:pt x="286" y="120"/>
                    <a:pt x="295" y="102"/>
                  </a:cubicBezTo>
                  <a:cubicBezTo>
                    <a:pt x="304" y="93"/>
                    <a:pt x="313" y="76"/>
                    <a:pt x="313" y="58"/>
                  </a:cubicBezTo>
                  <a:cubicBezTo>
                    <a:pt x="313" y="49"/>
                    <a:pt x="313" y="31"/>
                    <a:pt x="295" y="22"/>
                  </a:cubicBezTo>
                  <a:cubicBezTo>
                    <a:pt x="289" y="9"/>
                    <a:pt x="277" y="1"/>
                    <a:pt x="26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1309;p32">
              <a:extLst>
                <a:ext uri="{FF2B5EF4-FFF2-40B4-BE49-F238E27FC236}">
                  <a16:creationId xmlns="" xmlns:a16="http://schemas.microsoft.com/office/drawing/2014/main" id="{8C70A6A8-9B75-471E-9C34-ABB6F694F0E1}"/>
                </a:ext>
              </a:extLst>
            </p:cNvPr>
            <p:cNvSpPr/>
            <p:nvPr/>
          </p:nvSpPr>
          <p:spPr>
            <a:xfrm>
              <a:off x="5417010" y="3985582"/>
              <a:ext cx="13138" cy="11496"/>
            </a:xfrm>
            <a:custGeom>
              <a:avLst/>
              <a:gdLst/>
              <a:ahLst/>
              <a:cxnLst/>
              <a:rect l="l" t="t" r="r" b="b"/>
              <a:pathLst>
                <a:path w="144" h="126" extrusionOk="0">
                  <a:moveTo>
                    <a:pt x="63" y="1"/>
                  </a:moveTo>
                  <a:cubicBezTo>
                    <a:pt x="54" y="1"/>
                    <a:pt x="45" y="10"/>
                    <a:pt x="36" y="10"/>
                  </a:cubicBezTo>
                  <a:cubicBezTo>
                    <a:pt x="27" y="10"/>
                    <a:pt x="19" y="19"/>
                    <a:pt x="19" y="28"/>
                  </a:cubicBezTo>
                  <a:cubicBezTo>
                    <a:pt x="10" y="28"/>
                    <a:pt x="10" y="36"/>
                    <a:pt x="1" y="45"/>
                  </a:cubicBezTo>
                  <a:cubicBezTo>
                    <a:pt x="1" y="54"/>
                    <a:pt x="1" y="54"/>
                    <a:pt x="1" y="63"/>
                  </a:cubicBezTo>
                  <a:cubicBezTo>
                    <a:pt x="1" y="72"/>
                    <a:pt x="1" y="81"/>
                    <a:pt x="1" y="81"/>
                  </a:cubicBezTo>
                  <a:cubicBezTo>
                    <a:pt x="1" y="90"/>
                    <a:pt x="10" y="99"/>
                    <a:pt x="19" y="108"/>
                  </a:cubicBezTo>
                  <a:cubicBezTo>
                    <a:pt x="19" y="117"/>
                    <a:pt x="27" y="117"/>
                    <a:pt x="27" y="117"/>
                  </a:cubicBezTo>
                  <a:cubicBezTo>
                    <a:pt x="36" y="126"/>
                    <a:pt x="45" y="126"/>
                    <a:pt x="63" y="126"/>
                  </a:cubicBezTo>
                  <a:lnTo>
                    <a:pt x="99" y="126"/>
                  </a:lnTo>
                  <a:cubicBezTo>
                    <a:pt x="108" y="117"/>
                    <a:pt x="117" y="117"/>
                    <a:pt x="126" y="108"/>
                  </a:cubicBezTo>
                  <a:cubicBezTo>
                    <a:pt x="126" y="108"/>
                    <a:pt x="135" y="99"/>
                    <a:pt x="135" y="90"/>
                  </a:cubicBezTo>
                  <a:cubicBezTo>
                    <a:pt x="135" y="81"/>
                    <a:pt x="143" y="72"/>
                    <a:pt x="143" y="63"/>
                  </a:cubicBezTo>
                  <a:cubicBezTo>
                    <a:pt x="143" y="63"/>
                    <a:pt x="135" y="54"/>
                    <a:pt x="135" y="54"/>
                  </a:cubicBezTo>
                  <a:cubicBezTo>
                    <a:pt x="135" y="36"/>
                    <a:pt x="126" y="28"/>
                    <a:pt x="126" y="28"/>
                  </a:cubicBezTo>
                  <a:lnTo>
                    <a:pt x="108" y="10"/>
                  </a:lnTo>
                  <a:cubicBezTo>
                    <a:pt x="99" y="10"/>
                    <a:pt x="90" y="1"/>
                    <a:pt x="8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1310;p32">
              <a:extLst>
                <a:ext uri="{FF2B5EF4-FFF2-40B4-BE49-F238E27FC236}">
                  <a16:creationId xmlns="" xmlns:a16="http://schemas.microsoft.com/office/drawing/2014/main" id="{7B83FC2B-FBEA-4A47-A6A9-1BB443F8EC52}"/>
                </a:ext>
              </a:extLst>
            </p:cNvPr>
            <p:cNvSpPr/>
            <p:nvPr/>
          </p:nvSpPr>
          <p:spPr>
            <a:xfrm>
              <a:off x="5441461" y="4021073"/>
              <a:ext cx="24452" cy="13503"/>
            </a:xfrm>
            <a:custGeom>
              <a:avLst/>
              <a:gdLst/>
              <a:ahLst/>
              <a:cxnLst/>
              <a:rect l="l" t="t" r="r" b="b"/>
              <a:pathLst>
                <a:path w="268" h="148" extrusionOk="0">
                  <a:moveTo>
                    <a:pt x="161" y="132"/>
                  </a:moveTo>
                  <a:lnTo>
                    <a:pt x="161" y="132"/>
                  </a:lnTo>
                  <a:cubicBezTo>
                    <a:pt x="168" y="134"/>
                    <a:pt x="174" y="136"/>
                    <a:pt x="179" y="138"/>
                  </a:cubicBezTo>
                  <a:cubicBezTo>
                    <a:pt x="171" y="138"/>
                    <a:pt x="163" y="138"/>
                    <a:pt x="161" y="132"/>
                  </a:cubicBezTo>
                  <a:close/>
                  <a:moveTo>
                    <a:pt x="105" y="0"/>
                  </a:moveTo>
                  <a:cubicBezTo>
                    <a:pt x="85" y="0"/>
                    <a:pt x="63" y="4"/>
                    <a:pt x="45" y="4"/>
                  </a:cubicBezTo>
                  <a:cubicBezTo>
                    <a:pt x="36" y="13"/>
                    <a:pt x="18" y="22"/>
                    <a:pt x="9" y="40"/>
                  </a:cubicBezTo>
                  <a:cubicBezTo>
                    <a:pt x="0" y="49"/>
                    <a:pt x="0" y="67"/>
                    <a:pt x="0" y="85"/>
                  </a:cubicBezTo>
                  <a:cubicBezTo>
                    <a:pt x="9" y="102"/>
                    <a:pt x="18" y="111"/>
                    <a:pt x="36" y="120"/>
                  </a:cubicBezTo>
                  <a:cubicBezTo>
                    <a:pt x="45" y="129"/>
                    <a:pt x="63" y="129"/>
                    <a:pt x="81" y="129"/>
                  </a:cubicBezTo>
                  <a:cubicBezTo>
                    <a:pt x="90" y="125"/>
                    <a:pt x="98" y="123"/>
                    <a:pt x="107" y="123"/>
                  </a:cubicBezTo>
                  <a:cubicBezTo>
                    <a:pt x="116" y="123"/>
                    <a:pt x="125" y="125"/>
                    <a:pt x="134" y="129"/>
                  </a:cubicBezTo>
                  <a:cubicBezTo>
                    <a:pt x="134" y="129"/>
                    <a:pt x="132" y="127"/>
                    <a:pt x="129" y="125"/>
                  </a:cubicBezTo>
                  <a:lnTo>
                    <a:pt x="129" y="125"/>
                  </a:lnTo>
                  <a:cubicBezTo>
                    <a:pt x="139" y="128"/>
                    <a:pt x="151" y="130"/>
                    <a:pt x="161" y="132"/>
                  </a:cubicBezTo>
                  <a:lnTo>
                    <a:pt x="161" y="132"/>
                  </a:lnTo>
                  <a:cubicBezTo>
                    <a:pt x="163" y="138"/>
                    <a:pt x="170" y="138"/>
                    <a:pt x="170" y="138"/>
                  </a:cubicBezTo>
                  <a:cubicBezTo>
                    <a:pt x="188" y="147"/>
                    <a:pt x="197" y="147"/>
                    <a:pt x="214" y="147"/>
                  </a:cubicBezTo>
                  <a:cubicBezTo>
                    <a:pt x="232" y="138"/>
                    <a:pt x="241" y="129"/>
                    <a:pt x="250" y="111"/>
                  </a:cubicBezTo>
                  <a:cubicBezTo>
                    <a:pt x="259" y="102"/>
                    <a:pt x="268" y="85"/>
                    <a:pt x="259" y="67"/>
                  </a:cubicBezTo>
                  <a:cubicBezTo>
                    <a:pt x="250" y="49"/>
                    <a:pt x="241" y="40"/>
                    <a:pt x="232" y="31"/>
                  </a:cubicBezTo>
                  <a:cubicBezTo>
                    <a:pt x="214" y="22"/>
                    <a:pt x="197" y="13"/>
                    <a:pt x="188" y="13"/>
                  </a:cubicBezTo>
                  <a:cubicBezTo>
                    <a:pt x="170" y="4"/>
                    <a:pt x="152" y="4"/>
                    <a:pt x="134" y="4"/>
                  </a:cubicBezTo>
                  <a:cubicBezTo>
                    <a:pt x="125" y="1"/>
                    <a:pt x="115" y="0"/>
                    <a:pt x="10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1311;p32">
              <a:extLst>
                <a:ext uri="{FF2B5EF4-FFF2-40B4-BE49-F238E27FC236}">
                  <a16:creationId xmlns="" xmlns:a16="http://schemas.microsoft.com/office/drawing/2014/main" id="{5386BF75-4950-437D-8C58-33E74438F06D}"/>
                </a:ext>
              </a:extLst>
            </p:cNvPr>
            <p:cNvSpPr/>
            <p:nvPr/>
          </p:nvSpPr>
          <p:spPr>
            <a:xfrm>
              <a:off x="5420294" y="4065414"/>
              <a:ext cx="22080" cy="11405"/>
            </a:xfrm>
            <a:custGeom>
              <a:avLst/>
              <a:gdLst/>
              <a:ahLst/>
              <a:cxnLst/>
              <a:rect l="l" t="t" r="r" b="b"/>
              <a:pathLst>
                <a:path w="242" h="125" extrusionOk="0">
                  <a:moveTo>
                    <a:pt x="63" y="0"/>
                  </a:moveTo>
                  <a:cubicBezTo>
                    <a:pt x="45" y="0"/>
                    <a:pt x="27" y="9"/>
                    <a:pt x="18" y="18"/>
                  </a:cubicBezTo>
                  <a:cubicBezTo>
                    <a:pt x="9" y="36"/>
                    <a:pt x="0" y="54"/>
                    <a:pt x="0" y="63"/>
                  </a:cubicBezTo>
                  <a:cubicBezTo>
                    <a:pt x="0" y="80"/>
                    <a:pt x="9" y="98"/>
                    <a:pt x="18" y="107"/>
                  </a:cubicBezTo>
                  <a:cubicBezTo>
                    <a:pt x="27" y="116"/>
                    <a:pt x="45" y="125"/>
                    <a:pt x="63" y="125"/>
                  </a:cubicBezTo>
                  <a:lnTo>
                    <a:pt x="179" y="125"/>
                  </a:lnTo>
                  <a:cubicBezTo>
                    <a:pt x="197" y="125"/>
                    <a:pt x="215" y="116"/>
                    <a:pt x="223" y="107"/>
                  </a:cubicBezTo>
                  <a:cubicBezTo>
                    <a:pt x="232" y="98"/>
                    <a:pt x="241" y="80"/>
                    <a:pt x="241" y="63"/>
                  </a:cubicBezTo>
                  <a:cubicBezTo>
                    <a:pt x="241" y="54"/>
                    <a:pt x="232" y="36"/>
                    <a:pt x="223" y="18"/>
                  </a:cubicBezTo>
                  <a:cubicBezTo>
                    <a:pt x="206" y="9"/>
                    <a:pt x="197" y="0"/>
                    <a:pt x="1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1312;p32">
              <a:extLst>
                <a:ext uri="{FF2B5EF4-FFF2-40B4-BE49-F238E27FC236}">
                  <a16:creationId xmlns="" xmlns:a16="http://schemas.microsoft.com/office/drawing/2014/main" id="{82EC8660-12F0-44B4-A108-3804BB85CC17}"/>
                </a:ext>
              </a:extLst>
            </p:cNvPr>
            <p:cNvSpPr/>
            <p:nvPr/>
          </p:nvSpPr>
          <p:spPr>
            <a:xfrm>
              <a:off x="5448760" y="4102821"/>
              <a:ext cx="31021" cy="11496"/>
            </a:xfrm>
            <a:custGeom>
              <a:avLst/>
              <a:gdLst/>
              <a:ahLst/>
              <a:cxnLst/>
              <a:rect l="l" t="t" r="r" b="b"/>
              <a:pathLst>
                <a:path w="340" h="126" extrusionOk="0">
                  <a:moveTo>
                    <a:pt x="63" y="0"/>
                  </a:moveTo>
                  <a:cubicBezTo>
                    <a:pt x="27" y="0"/>
                    <a:pt x="1" y="27"/>
                    <a:pt x="1" y="63"/>
                  </a:cubicBezTo>
                  <a:cubicBezTo>
                    <a:pt x="1" y="99"/>
                    <a:pt x="27" y="125"/>
                    <a:pt x="63" y="125"/>
                  </a:cubicBezTo>
                  <a:lnTo>
                    <a:pt x="277" y="125"/>
                  </a:lnTo>
                  <a:cubicBezTo>
                    <a:pt x="304" y="125"/>
                    <a:pt x="340" y="99"/>
                    <a:pt x="340" y="63"/>
                  </a:cubicBezTo>
                  <a:cubicBezTo>
                    <a:pt x="331" y="27"/>
                    <a:pt x="313" y="0"/>
                    <a:pt x="2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1313;p32">
              <a:extLst>
                <a:ext uri="{FF2B5EF4-FFF2-40B4-BE49-F238E27FC236}">
                  <a16:creationId xmlns="" xmlns:a16="http://schemas.microsoft.com/office/drawing/2014/main" id="{E668CDD7-2212-4D8B-9E10-1D87B9AD5983}"/>
                </a:ext>
              </a:extLst>
            </p:cNvPr>
            <p:cNvSpPr/>
            <p:nvPr/>
          </p:nvSpPr>
          <p:spPr>
            <a:xfrm>
              <a:off x="5420294" y="4148622"/>
              <a:ext cx="17974" cy="12865"/>
            </a:xfrm>
            <a:custGeom>
              <a:avLst/>
              <a:gdLst/>
              <a:ahLst/>
              <a:cxnLst/>
              <a:rect l="l" t="t" r="r" b="b"/>
              <a:pathLst>
                <a:path w="197" h="141" extrusionOk="0">
                  <a:moveTo>
                    <a:pt x="148" y="0"/>
                  </a:moveTo>
                  <a:cubicBezTo>
                    <a:pt x="141" y="0"/>
                    <a:pt x="134" y="2"/>
                    <a:pt x="125" y="7"/>
                  </a:cubicBezTo>
                  <a:cubicBezTo>
                    <a:pt x="99" y="7"/>
                    <a:pt x="72" y="16"/>
                    <a:pt x="45" y="25"/>
                  </a:cubicBezTo>
                  <a:cubicBezTo>
                    <a:pt x="36" y="25"/>
                    <a:pt x="27" y="25"/>
                    <a:pt x="27" y="34"/>
                  </a:cubicBezTo>
                  <a:cubicBezTo>
                    <a:pt x="18" y="34"/>
                    <a:pt x="9" y="43"/>
                    <a:pt x="9" y="52"/>
                  </a:cubicBezTo>
                  <a:cubicBezTo>
                    <a:pt x="0" y="60"/>
                    <a:pt x="0" y="60"/>
                    <a:pt x="0" y="69"/>
                  </a:cubicBezTo>
                  <a:cubicBezTo>
                    <a:pt x="0" y="78"/>
                    <a:pt x="0" y="87"/>
                    <a:pt x="0" y="96"/>
                  </a:cubicBezTo>
                  <a:cubicBezTo>
                    <a:pt x="9" y="114"/>
                    <a:pt x="18" y="123"/>
                    <a:pt x="27" y="132"/>
                  </a:cubicBezTo>
                  <a:cubicBezTo>
                    <a:pt x="45" y="141"/>
                    <a:pt x="63" y="141"/>
                    <a:pt x="81" y="141"/>
                  </a:cubicBezTo>
                  <a:cubicBezTo>
                    <a:pt x="99" y="132"/>
                    <a:pt x="125" y="132"/>
                    <a:pt x="152" y="123"/>
                  </a:cubicBezTo>
                  <a:cubicBezTo>
                    <a:pt x="161" y="123"/>
                    <a:pt x="170" y="114"/>
                    <a:pt x="179" y="114"/>
                  </a:cubicBezTo>
                  <a:cubicBezTo>
                    <a:pt x="179" y="105"/>
                    <a:pt x="188" y="96"/>
                    <a:pt x="188" y="96"/>
                  </a:cubicBezTo>
                  <a:cubicBezTo>
                    <a:pt x="197" y="87"/>
                    <a:pt x="197" y="78"/>
                    <a:pt x="197" y="69"/>
                  </a:cubicBezTo>
                  <a:cubicBezTo>
                    <a:pt x="197" y="60"/>
                    <a:pt x="197" y="52"/>
                    <a:pt x="197" y="43"/>
                  </a:cubicBezTo>
                  <a:cubicBezTo>
                    <a:pt x="197" y="34"/>
                    <a:pt x="188" y="16"/>
                    <a:pt x="170" y="7"/>
                  </a:cubicBezTo>
                  <a:cubicBezTo>
                    <a:pt x="161" y="2"/>
                    <a:pt x="154" y="0"/>
                    <a:pt x="14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1314;p32">
              <a:extLst>
                <a:ext uri="{FF2B5EF4-FFF2-40B4-BE49-F238E27FC236}">
                  <a16:creationId xmlns="" xmlns:a16="http://schemas.microsoft.com/office/drawing/2014/main" id="{AB8EA643-2B84-4670-A139-014855349A10}"/>
                </a:ext>
              </a:extLst>
            </p:cNvPr>
            <p:cNvSpPr/>
            <p:nvPr/>
          </p:nvSpPr>
          <p:spPr>
            <a:xfrm>
              <a:off x="5452045" y="4177727"/>
              <a:ext cx="24452" cy="13047"/>
            </a:xfrm>
            <a:custGeom>
              <a:avLst/>
              <a:gdLst/>
              <a:ahLst/>
              <a:cxnLst/>
              <a:rect l="l" t="t" r="r" b="b"/>
              <a:pathLst>
                <a:path w="268" h="143" extrusionOk="0">
                  <a:moveTo>
                    <a:pt x="188" y="0"/>
                  </a:moveTo>
                  <a:cubicBezTo>
                    <a:pt x="134" y="9"/>
                    <a:pt x="90" y="18"/>
                    <a:pt x="45" y="27"/>
                  </a:cubicBezTo>
                  <a:cubicBezTo>
                    <a:pt x="36" y="27"/>
                    <a:pt x="18" y="36"/>
                    <a:pt x="9" y="54"/>
                  </a:cubicBezTo>
                  <a:cubicBezTo>
                    <a:pt x="0" y="63"/>
                    <a:pt x="0" y="80"/>
                    <a:pt x="9" y="98"/>
                  </a:cubicBezTo>
                  <a:cubicBezTo>
                    <a:pt x="9" y="116"/>
                    <a:pt x="18" y="125"/>
                    <a:pt x="36" y="134"/>
                  </a:cubicBezTo>
                  <a:cubicBezTo>
                    <a:pt x="36" y="134"/>
                    <a:pt x="45" y="143"/>
                    <a:pt x="45" y="143"/>
                  </a:cubicBezTo>
                  <a:lnTo>
                    <a:pt x="81" y="143"/>
                  </a:lnTo>
                  <a:lnTo>
                    <a:pt x="214" y="125"/>
                  </a:lnTo>
                  <a:cubicBezTo>
                    <a:pt x="232" y="116"/>
                    <a:pt x="250" y="107"/>
                    <a:pt x="250" y="89"/>
                  </a:cubicBezTo>
                  <a:cubicBezTo>
                    <a:pt x="259" y="80"/>
                    <a:pt x="268" y="63"/>
                    <a:pt x="259" y="45"/>
                  </a:cubicBezTo>
                  <a:cubicBezTo>
                    <a:pt x="250" y="36"/>
                    <a:pt x="241" y="18"/>
                    <a:pt x="232" y="9"/>
                  </a:cubicBezTo>
                  <a:cubicBezTo>
                    <a:pt x="223" y="9"/>
                    <a:pt x="223" y="9"/>
                    <a:pt x="21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1315;p32">
              <a:extLst>
                <a:ext uri="{FF2B5EF4-FFF2-40B4-BE49-F238E27FC236}">
                  <a16:creationId xmlns="" xmlns:a16="http://schemas.microsoft.com/office/drawing/2014/main" id="{3B2C5463-06E8-4B90-B763-5F90280F160D}"/>
                </a:ext>
              </a:extLst>
            </p:cNvPr>
            <p:cNvSpPr/>
            <p:nvPr/>
          </p:nvSpPr>
          <p:spPr>
            <a:xfrm>
              <a:off x="5448760" y="4224896"/>
              <a:ext cx="22080" cy="11496"/>
            </a:xfrm>
            <a:custGeom>
              <a:avLst/>
              <a:gdLst/>
              <a:ahLst/>
              <a:cxnLst/>
              <a:rect l="l" t="t" r="r" b="b"/>
              <a:pathLst>
                <a:path w="242" h="126" extrusionOk="0">
                  <a:moveTo>
                    <a:pt x="63" y="1"/>
                  </a:moveTo>
                  <a:cubicBezTo>
                    <a:pt x="45" y="1"/>
                    <a:pt x="27" y="10"/>
                    <a:pt x="18" y="18"/>
                  </a:cubicBezTo>
                  <a:cubicBezTo>
                    <a:pt x="10" y="36"/>
                    <a:pt x="1" y="54"/>
                    <a:pt x="1" y="63"/>
                  </a:cubicBezTo>
                  <a:cubicBezTo>
                    <a:pt x="1" y="81"/>
                    <a:pt x="10" y="99"/>
                    <a:pt x="18" y="108"/>
                  </a:cubicBezTo>
                  <a:cubicBezTo>
                    <a:pt x="27" y="117"/>
                    <a:pt x="45" y="125"/>
                    <a:pt x="63" y="125"/>
                  </a:cubicBezTo>
                  <a:lnTo>
                    <a:pt x="179" y="125"/>
                  </a:lnTo>
                  <a:cubicBezTo>
                    <a:pt x="197" y="125"/>
                    <a:pt x="206" y="117"/>
                    <a:pt x="224" y="108"/>
                  </a:cubicBezTo>
                  <a:cubicBezTo>
                    <a:pt x="233" y="99"/>
                    <a:pt x="242" y="81"/>
                    <a:pt x="242" y="63"/>
                  </a:cubicBezTo>
                  <a:cubicBezTo>
                    <a:pt x="242" y="54"/>
                    <a:pt x="233" y="36"/>
                    <a:pt x="224" y="18"/>
                  </a:cubicBezTo>
                  <a:cubicBezTo>
                    <a:pt x="206" y="10"/>
                    <a:pt x="197" y="1"/>
                    <a:pt x="17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1316;p32">
              <a:extLst>
                <a:ext uri="{FF2B5EF4-FFF2-40B4-BE49-F238E27FC236}">
                  <a16:creationId xmlns="" xmlns:a16="http://schemas.microsoft.com/office/drawing/2014/main" id="{F43B91E6-7E4A-4043-BD28-3F66FF11BF57}"/>
                </a:ext>
              </a:extLst>
            </p:cNvPr>
            <p:cNvSpPr/>
            <p:nvPr/>
          </p:nvSpPr>
          <p:spPr>
            <a:xfrm>
              <a:off x="5414546" y="4209477"/>
              <a:ext cx="22080" cy="11405"/>
            </a:xfrm>
            <a:custGeom>
              <a:avLst/>
              <a:gdLst/>
              <a:ahLst/>
              <a:cxnLst/>
              <a:rect l="l" t="t" r="r" b="b"/>
              <a:pathLst>
                <a:path w="242" h="125" extrusionOk="0">
                  <a:moveTo>
                    <a:pt x="63" y="0"/>
                  </a:moveTo>
                  <a:cubicBezTo>
                    <a:pt x="54" y="0"/>
                    <a:pt x="37" y="9"/>
                    <a:pt x="28" y="18"/>
                  </a:cubicBezTo>
                  <a:cubicBezTo>
                    <a:pt x="10" y="27"/>
                    <a:pt x="1" y="45"/>
                    <a:pt x="10" y="63"/>
                  </a:cubicBezTo>
                  <a:cubicBezTo>
                    <a:pt x="10" y="71"/>
                    <a:pt x="10" y="89"/>
                    <a:pt x="28" y="107"/>
                  </a:cubicBezTo>
                  <a:cubicBezTo>
                    <a:pt x="37" y="116"/>
                    <a:pt x="54" y="125"/>
                    <a:pt x="63" y="125"/>
                  </a:cubicBezTo>
                  <a:lnTo>
                    <a:pt x="179" y="125"/>
                  </a:lnTo>
                  <a:cubicBezTo>
                    <a:pt x="197" y="125"/>
                    <a:pt x="215" y="116"/>
                    <a:pt x="224" y="107"/>
                  </a:cubicBezTo>
                  <a:cubicBezTo>
                    <a:pt x="233" y="89"/>
                    <a:pt x="242" y="71"/>
                    <a:pt x="242" y="63"/>
                  </a:cubicBezTo>
                  <a:cubicBezTo>
                    <a:pt x="242" y="45"/>
                    <a:pt x="242" y="27"/>
                    <a:pt x="224" y="18"/>
                  </a:cubicBezTo>
                  <a:cubicBezTo>
                    <a:pt x="215" y="9"/>
                    <a:pt x="197" y="0"/>
                    <a:pt x="1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1317;p32">
              <a:extLst>
                <a:ext uri="{FF2B5EF4-FFF2-40B4-BE49-F238E27FC236}">
                  <a16:creationId xmlns="" xmlns:a16="http://schemas.microsoft.com/office/drawing/2014/main" id="{56439710-2D1D-40A2-A8B0-1F6A14D2E94E}"/>
                </a:ext>
              </a:extLst>
            </p:cNvPr>
            <p:cNvSpPr/>
            <p:nvPr/>
          </p:nvSpPr>
          <p:spPr>
            <a:xfrm>
              <a:off x="5444746" y="4280277"/>
              <a:ext cx="24452" cy="14507"/>
            </a:xfrm>
            <a:custGeom>
              <a:avLst/>
              <a:gdLst/>
              <a:ahLst/>
              <a:cxnLst/>
              <a:rect l="l" t="t" r="r" b="b"/>
              <a:pathLst>
                <a:path w="268" h="159" extrusionOk="0">
                  <a:moveTo>
                    <a:pt x="80" y="0"/>
                  </a:moveTo>
                  <a:cubicBezTo>
                    <a:pt x="71" y="0"/>
                    <a:pt x="45" y="0"/>
                    <a:pt x="36" y="9"/>
                  </a:cubicBezTo>
                  <a:cubicBezTo>
                    <a:pt x="27" y="18"/>
                    <a:pt x="9" y="27"/>
                    <a:pt x="9" y="45"/>
                  </a:cubicBezTo>
                  <a:cubicBezTo>
                    <a:pt x="0" y="63"/>
                    <a:pt x="0" y="81"/>
                    <a:pt x="9" y="89"/>
                  </a:cubicBezTo>
                  <a:cubicBezTo>
                    <a:pt x="18" y="107"/>
                    <a:pt x="36" y="116"/>
                    <a:pt x="54" y="116"/>
                  </a:cubicBezTo>
                  <a:lnTo>
                    <a:pt x="187" y="152"/>
                  </a:lnTo>
                  <a:cubicBezTo>
                    <a:pt x="196" y="156"/>
                    <a:pt x="205" y="159"/>
                    <a:pt x="213" y="159"/>
                  </a:cubicBezTo>
                  <a:cubicBezTo>
                    <a:pt x="221" y="159"/>
                    <a:pt x="228" y="156"/>
                    <a:pt x="232" y="152"/>
                  </a:cubicBezTo>
                  <a:cubicBezTo>
                    <a:pt x="250" y="143"/>
                    <a:pt x="259" y="125"/>
                    <a:pt x="259" y="116"/>
                  </a:cubicBezTo>
                  <a:cubicBezTo>
                    <a:pt x="268" y="98"/>
                    <a:pt x="268" y="81"/>
                    <a:pt x="259" y="63"/>
                  </a:cubicBezTo>
                  <a:cubicBezTo>
                    <a:pt x="250" y="54"/>
                    <a:pt x="232" y="45"/>
                    <a:pt x="223" y="36"/>
                  </a:cubicBezTo>
                  <a:lnTo>
                    <a:pt x="8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1318;p32">
              <a:extLst>
                <a:ext uri="{FF2B5EF4-FFF2-40B4-BE49-F238E27FC236}">
                  <a16:creationId xmlns="" xmlns:a16="http://schemas.microsoft.com/office/drawing/2014/main" id="{27ADC2A1-2A66-49CA-A106-A3DE76EECF3C}"/>
                </a:ext>
              </a:extLst>
            </p:cNvPr>
            <p:cNvSpPr/>
            <p:nvPr/>
          </p:nvSpPr>
          <p:spPr>
            <a:xfrm>
              <a:off x="5420294" y="4326078"/>
              <a:ext cx="18795" cy="15145"/>
            </a:xfrm>
            <a:custGeom>
              <a:avLst/>
              <a:gdLst/>
              <a:ahLst/>
              <a:cxnLst/>
              <a:rect l="l" t="t" r="r" b="b"/>
              <a:pathLst>
                <a:path w="206" h="166" extrusionOk="0">
                  <a:moveTo>
                    <a:pt x="58" y="0"/>
                  </a:moveTo>
                  <a:cubicBezTo>
                    <a:pt x="54" y="0"/>
                    <a:pt x="49" y="2"/>
                    <a:pt x="45" y="7"/>
                  </a:cubicBezTo>
                  <a:cubicBezTo>
                    <a:pt x="36" y="7"/>
                    <a:pt x="27" y="7"/>
                    <a:pt x="27" y="16"/>
                  </a:cubicBezTo>
                  <a:cubicBezTo>
                    <a:pt x="18" y="16"/>
                    <a:pt x="9" y="25"/>
                    <a:pt x="9" y="33"/>
                  </a:cubicBezTo>
                  <a:cubicBezTo>
                    <a:pt x="0" y="42"/>
                    <a:pt x="0" y="60"/>
                    <a:pt x="0" y="78"/>
                  </a:cubicBezTo>
                  <a:cubicBezTo>
                    <a:pt x="9" y="96"/>
                    <a:pt x="18" y="105"/>
                    <a:pt x="27" y="114"/>
                  </a:cubicBezTo>
                  <a:cubicBezTo>
                    <a:pt x="54" y="132"/>
                    <a:pt x="81" y="141"/>
                    <a:pt x="107" y="158"/>
                  </a:cubicBezTo>
                  <a:lnTo>
                    <a:pt x="134" y="158"/>
                  </a:lnTo>
                  <a:cubicBezTo>
                    <a:pt x="139" y="163"/>
                    <a:pt x="143" y="165"/>
                    <a:pt x="146" y="165"/>
                  </a:cubicBezTo>
                  <a:cubicBezTo>
                    <a:pt x="150" y="165"/>
                    <a:pt x="152" y="163"/>
                    <a:pt x="152" y="158"/>
                  </a:cubicBezTo>
                  <a:cubicBezTo>
                    <a:pt x="161" y="158"/>
                    <a:pt x="170" y="158"/>
                    <a:pt x="179" y="149"/>
                  </a:cubicBezTo>
                  <a:cubicBezTo>
                    <a:pt x="188" y="149"/>
                    <a:pt x="188" y="141"/>
                    <a:pt x="197" y="132"/>
                  </a:cubicBezTo>
                  <a:cubicBezTo>
                    <a:pt x="197" y="123"/>
                    <a:pt x="206" y="105"/>
                    <a:pt x="197" y="87"/>
                  </a:cubicBezTo>
                  <a:cubicBezTo>
                    <a:pt x="197" y="69"/>
                    <a:pt x="188" y="60"/>
                    <a:pt x="170" y="51"/>
                  </a:cubicBezTo>
                  <a:cubicBezTo>
                    <a:pt x="143" y="33"/>
                    <a:pt x="116" y="25"/>
                    <a:pt x="90" y="7"/>
                  </a:cubicBezTo>
                  <a:lnTo>
                    <a:pt x="72" y="7"/>
                  </a:lnTo>
                  <a:cubicBezTo>
                    <a:pt x="67" y="2"/>
                    <a:pt x="63" y="0"/>
                    <a:pt x="5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1319;p32">
              <a:extLst>
                <a:ext uri="{FF2B5EF4-FFF2-40B4-BE49-F238E27FC236}">
                  <a16:creationId xmlns="" xmlns:a16="http://schemas.microsoft.com/office/drawing/2014/main" id="{728E57CD-0125-4DAD-8650-EF50251ABAAA}"/>
                </a:ext>
              </a:extLst>
            </p:cNvPr>
            <p:cNvSpPr/>
            <p:nvPr/>
          </p:nvSpPr>
          <p:spPr>
            <a:xfrm>
              <a:off x="5432520" y="4376258"/>
              <a:ext cx="26915" cy="15602"/>
            </a:xfrm>
            <a:custGeom>
              <a:avLst/>
              <a:gdLst/>
              <a:ahLst/>
              <a:cxnLst/>
              <a:rect l="l" t="t" r="r" b="b"/>
              <a:pathLst>
                <a:path w="295" h="171" extrusionOk="0">
                  <a:moveTo>
                    <a:pt x="63" y="1"/>
                  </a:moveTo>
                  <a:cubicBezTo>
                    <a:pt x="45" y="1"/>
                    <a:pt x="27" y="10"/>
                    <a:pt x="18" y="19"/>
                  </a:cubicBezTo>
                  <a:cubicBezTo>
                    <a:pt x="9" y="28"/>
                    <a:pt x="0" y="45"/>
                    <a:pt x="0" y="63"/>
                  </a:cubicBezTo>
                  <a:cubicBezTo>
                    <a:pt x="0" y="72"/>
                    <a:pt x="9" y="90"/>
                    <a:pt x="18" y="99"/>
                  </a:cubicBezTo>
                  <a:cubicBezTo>
                    <a:pt x="36" y="117"/>
                    <a:pt x="45" y="117"/>
                    <a:pt x="63" y="126"/>
                  </a:cubicBezTo>
                  <a:lnTo>
                    <a:pt x="81" y="126"/>
                  </a:lnTo>
                  <a:cubicBezTo>
                    <a:pt x="81" y="126"/>
                    <a:pt x="72" y="126"/>
                    <a:pt x="63" y="117"/>
                  </a:cubicBezTo>
                  <a:lnTo>
                    <a:pt x="63" y="117"/>
                  </a:lnTo>
                  <a:cubicBezTo>
                    <a:pt x="98" y="126"/>
                    <a:pt x="134" y="135"/>
                    <a:pt x="161" y="144"/>
                  </a:cubicBezTo>
                  <a:lnTo>
                    <a:pt x="143" y="144"/>
                  </a:lnTo>
                  <a:cubicBezTo>
                    <a:pt x="161" y="144"/>
                    <a:pt x="179" y="153"/>
                    <a:pt x="188" y="161"/>
                  </a:cubicBezTo>
                  <a:cubicBezTo>
                    <a:pt x="200" y="168"/>
                    <a:pt x="213" y="171"/>
                    <a:pt x="225" y="171"/>
                  </a:cubicBezTo>
                  <a:cubicBezTo>
                    <a:pt x="246" y="171"/>
                    <a:pt x="265" y="161"/>
                    <a:pt x="277" y="144"/>
                  </a:cubicBezTo>
                  <a:cubicBezTo>
                    <a:pt x="295" y="108"/>
                    <a:pt x="286" y="72"/>
                    <a:pt x="250" y="54"/>
                  </a:cubicBezTo>
                  <a:cubicBezTo>
                    <a:pt x="196" y="28"/>
                    <a:pt x="134" y="1"/>
                    <a:pt x="6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1320;p32">
              <a:extLst>
                <a:ext uri="{FF2B5EF4-FFF2-40B4-BE49-F238E27FC236}">
                  <a16:creationId xmlns="" xmlns:a16="http://schemas.microsoft.com/office/drawing/2014/main" id="{A470D68F-6135-498C-85B0-DCCA3C939C50}"/>
                </a:ext>
              </a:extLst>
            </p:cNvPr>
            <p:cNvSpPr/>
            <p:nvPr/>
          </p:nvSpPr>
          <p:spPr>
            <a:xfrm>
              <a:off x="5411353" y="4426986"/>
              <a:ext cx="26915" cy="14507"/>
            </a:xfrm>
            <a:custGeom>
              <a:avLst/>
              <a:gdLst/>
              <a:ahLst/>
              <a:cxnLst/>
              <a:rect l="l" t="t" r="r" b="b"/>
              <a:pathLst>
                <a:path w="295" h="159" extrusionOk="0">
                  <a:moveTo>
                    <a:pt x="103" y="0"/>
                  </a:moveTo>
                  <a:cubicBezTo>
                    <a:pt x="83" y="0"/>
                    <a:pt x="63" y="2"/>
                    <a:pt x="45" y="7"/>
                  </a:cubicBezTo>
                  <a:cubicBezTo>
                    <a:pt x="36" y="16"/>
                    <a:pt x="18" y="25"/>
                    <a:pt x="9" y="43"/>
                  </a:cubicBezTo>
                  <a:cubicBezTo>
                    <a:pt x="0" y="52"/>
                    <a:pt x="0" y="69"/>
                    <a:pt x="9" y="87"/>
                  </a:cubicBezTo>
                  <a:cubicBezTo>
                    <a:pt x="9" y="96"/>
                    <a:pt x="18" y="114"/>
                    <a:pt x="36" y="123"/>
                  </a:cubicBezTo>
                  <a:cubicBezTo>
                    <a:pt x="45" y="132"/>
                    <a:pt x="63" y="132"/>
                    <a:pt x="81" y="132"/>
                  </a:cubicBezTo>
                  <a:cubicBezTo>
                    <a:pt x="89" y="123"/>
                    <a:pt x="107" y="123"/>
                    <a:pt x="116" y="123"/>
                  </a:cubicBezTo>
                  <a:lnTo>
                    <a:pt x="125" y="123"/>
                  </a:lnTo>
                  <a:cubicBezTo>
                    <a:pt x="134" y="123"/>
                    <a:pt x="152" y="123"/>
                    <a:pt x="161" y="132"/>
                  </a:cubicBezTo>
                  <a:cubicBezTo>
                    <a:pt x="161" y="132"/>
                    <a:pt x="152" y="123"/>
                    <a:pt x="152" y="123"/>
                  </a:cubicBezTo>
                  <a:lnTo>
                    <a:pt x="152" y="123"/>
                  </a:lnTo>
                  <a:cubicBezTo>
                    <a:pt x="161" y="132"/>
                    <a:pt x="170" y="132"/>
                    <a:pt x="179" y="141"/>
                  </a:cubicBezTo>
                  <a:cubicBezTo>
                    <a:pt x="188" y="159"/>
                    <a:pt x="205" y="159"/>
                    <a:pt x="223" y="159"/>
                  </a:cubicBezTo>
                  <a:cubicBezTo>
                    <a:pt x="241" y="159"/>
                    <a:pt x="259" y="159"/>
                    <a:pt x="268" y="141"/>
                  </a:cubicBezTo>
                  <a:cubicBezTo>
                    <a:pt x="286" y="123"/>
                    <a:pt x="295" y="78"/>
                    <a:pt x="268" y="60"/>
                  </a:cubicBezTo>
                  <a:cubicBezTo>
                    <a:pt x="241" y="34"/>
                    <a:pt x="205" y="7"/>
                    <a:pt x="161" y="7"/>
                  </a:cubicBezTo>
                  <a:cubicBezTo>
                    <a:pt x="143" y="2"/>
                    <a:pt x="123" y="0"/>
                    <a:pt x="10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1321;p32">
              <a:extLst>
                <a:ext uri="{FF2B5EF4-FFF2-40B4-BE49-F238E27FC236}">
                  <a16:creationId xmlns="" xmlns:a16="http://schemas.microsoft.com/office/drawing/2014/main" id="{F3F091F2-63ED-4E5A-8307-35FED17BDA74}"/>
                </a:ext>
              </a:extLst>
            </p:cNvPr>
            <p:cNvSpPr/>
            <p:nvPr/>
          </p:nvSpPr>
          <p:spPr>
            <a:xfrm>
              <a:off x="5384438" y="4462386"/>
              <a:ext cx="27828" cy="16788"/>
            </a:xfrm>
            <a:custGeom>
              <a:avLst/>
              <a:gdLst/>
              <a:ahLst/>
              <a:cxnLst/>
              <a:rect l="l" t="t" r="r" b="b"/>
              <a:pathLst>
                <a:path w="305" h="184" extrusionOk="0">
                  <a:moveTo>
                    <a:pt x="70" y="1"/>
                  </a:moveTo>
                  <a:cubicBezTo>
                    <a:pt x="45" y="1"/>
                    <a:pt x="18" y="24"/>
                    <a:pt x="10" y="47"/>
                  </a:cubicBezTo>
                  <a:cubicBezTo>
                    <a:pt x="1" y="83"/>
                    <a:pt x="19" y="118"/>
                    <a:pt x="54" y="127"/>
                  </a:cubicBezTo>
                  <a:cubicBezTo>
                    <a:pt x="108" y="145"/>
                    <a:pt x="170" y="163"/>
                    <a:pt x="224" y="181"/>
                  </a:cubicBezTo>
                  <a:cubicBezTo>
                    <a:pt x="230" y="182"/>
                    <a:pt x="236" y="183"/>
                    <a:pt x="242" y="183"/>
                  </a:cubicBezTo>
                  <a:cubicBezTo>
                    <a:pt x="271" y="183"/>
                    <a:pt x="297" y="166"/>
                    <a:pt x="304" y="136"/>
                  </a:cubicBezTo>
                  <a:cubicBezTo>
                    <a:pt x="304" y="110"/>
                    <a:pt x="286" y="74"/>
                    <a:pt x="260" y="65"/>
                  </a:cubicBezTo>
                  <a:lnTo>
                    <a:pt x="81" y="3"/>
                  </a:lnTo>
                  <a:cubicBezTo>
                    <a:pt x="78" y="1"/>
                    <a:pt x="74" y="1"/>
                    <a:pt x="7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1322;p32">
              <a:extLst>
                <a:ext uri="{FF2B5EF4-FFF2-40B4-BE49-F238E27FC236}">
                  <a16:creationId xmlns="" xmlns:a16="http://schemas.microsoft.com/office/drawing/2014/main" id="{B461A283-B53D-4BD6-BC83-A09A47C3F2BE}"/>
                </a:ext>
              </a:extLst>
            </p:cNvPr>
            <p:cNvSpPr/>
            <p:nvPr/>
          </p:nvSpPr>
          <p:spPr>
            <a:xfrm>
              <a:off x="5382887" y="4382827"/>
              <a:ext cx="20437" cy="16697"/>
            </a:xfrm>
            <a:custGeom>
              <a:avLst/>
              <a:gdLst/>
              <a:ahLst/>
              <a:cxnLst/>
              <a:rect l="l" t="t" r="r" b="b"/>
              <a:pathLst>
                <a:path w="224" h="183" extrusionOk="0">
                  <a:moveTo>
                    <a:pt x="45" y="0"/>
                  </a:moveTo>
                  <a:cubicBezTo>
                    <a:pt x="36" y="9"/>
                    <a:pt x="18" y="18"/>
                    <a:pt x="9" y="36"/>
                  </a:cubicBezTo>
                  <a:cubicBezTo>
                    <a:pt x="0" y="45"/>
                    <a:pt x="0" y="63"/>
                    <a:pt x="9" y="81"/>
                  </a:cubicBezTo>
                  <a:cubicBezTo>
                    <a:pt x="9" y="98"/>
                    <a:pt x="18" y="107"/>
                    <a:pt x="36" y="116"/>
                  </a:cubicBezTo>
                  <a:cubicBezTo>
                    <a:pt x="62" y="134"/>
                    <a:pt x="98" y="152"/>
                    <a:pt x="134" y="170"/>
                  </a:cubicBezTo>
                  <a:cubicBezTo>
                    <a:pt x="140" y="176"/>
                    <a:pt x="151" y="182"/>
                    <a:pt x="163" y="182"/>
                  </a:cubicBezTo>
                  <a:cubicBezTo>
                    <a:pt x="168" y="182"/>
                    <a:pt x="173" y="181"/>
                    <a:pt x="178" y="179"/>
                  </a:cubicBezTo>
                  <a:cubicBezTo>
                    <a:pt x="196" y="179"/>
                    <a:pt x="205" y="161"/>
                    <a:pt x="214" y="152"/>
                  </a:cubicBezTo>
                  <a:cubicBezTo>
                    <a:pt x="223" y="134"/>
                    <a:pt x="223" y="116"/>
                    <a:pt x="223" y="107"/>
                  </a:cubicBezTo>
                  <a:cubicBezTo>
                    <a:pt x="214" y="89"/>
                    <a:pt x="205" y="72"/>
                    <a:pt x="196" y="72"/>
                  </a:cubicBezTo>
                  <a:cubicBezTo>
                    <a:pt x="161" y="45"/>
                    <a:pt x="125" y="27"/>
                    <a:pt x="98" y="9"/>
                  </a:cubicBezTo>
                  <a:cubicBezTo>
                    <a:pt x="80" y="0"/>
                    <a:pt x="62" y="0"/>
                    <a:pt x="4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1323;p32">
              <a:extLst>
                <a:ext uri="{FF2B5EF4-FFF2-40B4-BE49-F238E27FC236}">
                  <a16:creationId xmlns="" xmlns:a16="http://schemas.microsoft.com/office/drawing/2014/main" id="{90D77931-26A4-42F6-84BE-AEC5819E58F0}"/>
                </a:ext>
              </a:extLst>
            </p:cNvPr>
            <p:cNvSpPr/>
            <p:nvPr/>
          </p:nvSpPr>
          <p:spPr>
            <a:xfrm>
              <a:off x="5375497" y="4514300"/>
              <a:ext cx="24543" cy="18339"/>
            </a:xfrm>
            <a:custGeom>
              <a:avLst/>
              <a:gdLst/>
              <a:ahLst/>
              <a:cxnLst/>
              <a:rect l="l" t="t" r="r" b="b"/>
              <a:pathLst>
                <a:path w="269" h="201" extrusionOk="0">
                  <a:moveTo>
                    <a:pt x="64" y="1"/>
                  </a:moveTo>
                  <a:cubicBezTo>
                    <a:pt x="60" y="1"/>
                    <a:pt x="57" y="2"/>
                    <a:pt x="54" y="4"/>
                  </a:cubicBezTo>
                  <a:cubicBezTo>
                    <a:pt x="36" y="4"/>
                    <a:pt x="19" y="22"/>
                    <a:pt x="10" y="31"/>
                  </a:cubicBezTo>
                  <a:cubicBezTo>
                    <a:pt x="1" y="58"/>
                    <a:pt x="10" y="103"/>
                    <a:pt x="36" y="112"/>
                  </a:cubicBezTo>
                  <a:cubicBezTo>
                    <a:pt x="81" y="138"/>
                    <a:pt x="126" y="165"/>
                    <a:pt x="170" y="192"/>
                  </a:cubicBezTo>
                  <a:cubicBezTo>
                    <a:pt x="188" y="201"/>
                    <a:pt x="206" y="201"/>
                    <a:pt x="215" y="201"/>
                  </a:cubicBezTo>
                  <a:cubicBezTo>
                    <a:pt x="233" y="192"/>
                    <a:pt x="251" y="183"/>
                    <a:pt x="259" y="174"/>
                  </a:cubicBezTo>
                  <a:cubicBezTo>
                    <a:pt x="268" y="138"/>
                    <a:pt x="259" y="103"/>
                    <a:pt x="233" y="85"/>
                  </a:cubicBezTo>
                  <a:lnTo>
                    <a:pt x="99" y="13"/>
                  </a:lnTo>
                  <a:cubicBezTo>
                    <a:pt x="86" y="7"/>
                    <a:pt x="74" y="1"/>
                    <a:pt x="6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1324;p32">
              <a:extLst>
                <a:ext uri="{FF2B5EF4-FFF2-40B4-BE49-F238E27FC236}">
                  <a16:creationId xmlns="" xmlns:a16="http://schemas.microsoft.com/office/drawing/2014/main" id="{9EFBE7C4-3B2E-4034-8A54-D4AFF30A262D}"/>
                </a:ext>
              </a:extLst>
            </p:cNvPr>
            <p:cNvSpPr/>
            <p:nvPr/>
          </p:nvSpPr>
          <p:spPr>
            <a:xfrm>
              <a:off x="5338911" y="4565940"/>
              <a:ext cx="14689" cy="14781"/>
            </a:xfrm>
            <a:custGeom>
              <a:avLst/>
              <a:gdLst/>
              <a:ahLst/>
              <a:cxnLst/>
              <a:rect l="l" t="t" r="r" b="b"/>
              <a:pathLst>
                <a:path w="161" h="162" extrusionOk="0">
                  <a:moveTo>
                    <a:pt x="36" y="0"/>
                  </a:moveTo>
                  <a:cubicBezTo>
                    <a:pt x="27" y="0"/>
                    <a:pt x="27" y="9"/>
                    <a:pt x="18" y="18"/>
                  </a:cubicBezTo>
                  <a:cubicBezTo>
                    <a:pt x="18" y="18"/>
                    <a:pt x="9" y="18"/>
                    <a:pt x="9" y="27"/>
                  </a:cubicBezTo>
                  <a:cubicBezTo>
                    <a:pt x="0" y="36"/>
                    <a:pt x="0" y="45"/>
                    <a:pt x="0" y="54"/>
                  </a:cubicBezTo>
                  <a:cubicBezTo>
                    <a:pt x="0" y="63"/>
                    <a:pt x="0" y="72"/>
                    <a:pt x="0" y="72"/>
                  </a:cubicBezTo>
                  <a:cubicBezTo>
                    <a:pt x="0" y="81"/>
                    <a:pt x="9" y="90"/>
                    <a:pt x="18" y="99"/>
                  </a:cubicBezTo>
                  <a:cubicBezTo>
                    <a:pt x="27" y="116"/>
                    <a:pt x="45" y="125"/>
                    <a:pt x="54" y="143"/>
                  </a:cubicBezTo>
                  <a:cubicBezTo>
                    <a:pt x="63" y="143"/>
                    <a:pt x="72" y="152"/>
                    <a:pt x="72" y="152"/>
                  </a:cubicBezTo>
                  <a:cubicBezTo>
                    <a:pt x="81" y="152"/>
                    <a:pt x="90" y="161"/>
                    <a:pt x="98" y="161"/>
                  </a:cubicBezTo>
                  <a:cubicBezTo>
                    <a:pt x="107" y="161"/>
                    <a:pt x="116" y="152"/>
                    <a:pt x="125" y="152"/>
                  </a:cubicBezTo>
                  <a:cubicBezTo>
                    <a:pt x="134" y="152"/>
                    <a:pt x="134" y="143"/>
                    <a:pt x="143" y="143"/>
                  </a:cubicBezTo>
                  <a:cubicBezTo>
                    <a:pt x="143" y="134"/>
                    <a:pt x="152" y="134"/>
                    <a:pt x="152" y="125"/>
                  </a:cubicBezTo>
                  <a:cubicBezTo>
                    <a:pt x="161" y="116"/>
                    <a:pt x="161" y="108"/>
                    <a:pt x="161" y="99"/>
                  </a:cubicBezTo>
                  <a:lnTo>
                    <a:pt x="161" y="81"/>
                  </a:lnTo>
                  <a:cubicBezTo>
                    <a:pt x="152" y="72"/>
                    <a:pt x="152" y="63"/>
                    <a:pt x="143" y="54"/>
                  </a:cubicBezTo>
                  <a:lnTo>
                    <a:pt x="107" y="18"/>
                  </a:lnTo>
                  <a:cubicBezTo>
                    <a:pt x="98" y="9"/>
                    <a:pt x="90" y="0"/>
                    <a:pt x="8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1325;p32">
              <a:extLst>
                <a:ext uri="{FF2B5EF4-FFF2-40B4-BE49-F238E27FC236}">
                  <a16:creationId xmlns="" xmlns:a16="http://schemas.microsoft.com/office/drawing/2014/main" id="{697D9554-65A4-44FE-A836-25D237EEC5A7}"/>
                </a:ext>
              </a:extLst>
            </p:cNvPr>
            <p:cNvSpPr/>
            <p:nvPr/>
          </p:nvSpPr>
          <p:spPr>
            <a:xfrm>
              <a:off x="5315280" y="4593858"/>
              <a:ext cx="24543" cy="20164"/>
            </a:xfrm>
            <a:custGeom>
              <a:avLst/>
              <a:gdLst/>
              <a:ahLst/>
              <a:cxnLst/>
              <a:rect l="l" t="t" r="r" b="b"/>
              <a:pathLst>
                <a:path w="269" h="221" extrusionOk="0">
                  <a:moveTo>
                    <a:pt x="76" y="0"/>
                  </a:moveTo>
                  <a:cubicBezTo>
                    <a:pt x="68" y="0"/>
                    <a:pt x="59" y="2"/>
                    <a:pt x="54" y="7"/>
                  </a:cubicBezTo>
                  <a:cubicBezTo>
                    <a:pt x="36" y="7"/>
                    <a:pt x="18" y="16"/>
                    <a:pt x="10" y="33"/>
                  </a:cubicBezTo>
                  <a:cubicBezTo>
                    <a:pt x="10" y="42"/>
                    <a:pt x="1" y="60"/>
                    <a:pt x="10" y="78"/>
                  </a:cubicBezTo>
                  <a:cubicBezTo>
                    <a:pt x="10" y="87"/>
                    <a:pt x="10" y="87"/>
                    <a:pt x="10" y="96"/>
                  </a:cubicBezTo>
                  <a:cubicBezTo>
                    <a:pt x="18" y="105"/>
                    <a:pt x="27" y="114"/>
                    <a:pt x="36" y="114"/>
                  </a:cubicBezTo>
                  <a:lnTo>
                    <a:pt x="170" y="212"/>
                  </a:lnTo>
                  <a:cubicBezTo>
                    <a:pt x="188" y="221"/>
                    <a:pt x="206" y="221"/>
                    <a:pt x="215" y="221"/>
                  </a:cubicBezTo>
                  <a:cubicBezTo>
                    <a:pt x="233" y="212"/>
                    <a:pt x="250" y="203"/>
                    <a:pt x="259" y="194"/>
                  </a:cubicBezTo>
                  <a:cubicBezTo>
                    <a:pt x="259" y="176"/>
                    <a:pt x="268" y="158"/>
                    <a:pt x="259" y="141"/>
                  </a:cubicBezTo>
                  <a:cubicBezTo>
                    <a:pt x="259" y="141"/>
                    <a:pt x="259" y="132"/>
                    <a:pt x="259" y="132"/>
                  </a:cubicBezTo>
                  <a:cubicBezTo>
                    <a:pt x="250" y="123"/>
                    <a:pt x="241" y="114"/>
                    <a:pt x="233" y="105"/>
                  </a:cubicBezTo>
                  <a:cubicBezTo>
                    <a:pt x="188" y="78"/>
                    <a:pt x="143" y="42"/>
                    <a:pt x="99" y="7"/>
                  </a:cubicBezTo>
                  <a:cubicBezTo>
                    <a:pt x="94" y="2"/>
                    <a:pt x="85" y="0"/>
                    <a:pt x="7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1326;p32">
              <a:extLst>
                <a:ext uri="{FF2B5EF4-FFF2-40B4-BE49-F238E27FC236}">
                  <a16:creationId xmlns="" xmlns:a16="http://schemas.microsoft.com/office/drawing/2014/main" id="{204DFA10-6378-49B3-B9E1-0DFA8D6183F3}"/>
                </a:ext>
              </a:extLst>
            </p:cNvPr>
            <p:cNvSpPr/>
            <p:nvPr/>
          </p:nvSpPr>
          <p:spPr>
            <a:xfrm>
              <a:off x="5340553" y="4530084"/>
              <a:ext cx="18795" cy="16423"/>
            </a:xfrm>
            <a:custGeom>
              <a:avLst/>
              <a:gdLst/>
              <a:ahLst/>
              <a:cxnLst/>
              <a:rect l="l" t="t" r="r" b="b"/>
              <a:pathLst>
                <a:path w="206" h="180" extrusionOk="0">
                  <a:moveTo>
                    <a:pt x="45" y="1"/>
                  </a:moveTo>
                  <a:cubicBezTo>
                    <a:pt x="36" y="1"/>
                    <a:pt x="36" y="10"/>
                    <a:pt x="27" y="10"/>
                  </a:cubicBezTo>
                  <a:cubicBezTo>
                    <a:pt x="18" y="19"/>
                    <a:pt x="18" y="19"/>
                    <a:pt x="9" y="28"/>
                  </a:cubicBezTo>
                  <a:cubicBezTo>
                    <a:pt x="0" y="46"/>
                    <a:pt x="0" y="63"/>
                    <a:pt x="0" y="72"/>
                  </a:cubicBezTo>
                  <a:cubicBezTo>
                    <a:pt x="9" y="81"/>
                    <a:pt x="9" y="90"/>
                    <a:pt x="9" y="90"/>
                  </a:cubicBezTo>
                  <a:cubicBezTo>
                    <a:pt x="18" y="99"/>
                    <a:pt x="27" y="108"/>
                    <a:pt x="36" y="117"/>
                  </a:cubicBezTo>
                  <a:cubicBezTo>
                    <a:pt x="54" y="135"/>
                    <a:pt x="80" y="153"/>
                    <a:pt x="107" y="170"/>
                  </a:cubicBezTo>
                  <a:cubicBezTo>
                    <a:pt x="116" y="179"/>
                    <a:pt x="125" y="179"/>
                    <a:pt x="134" y="179"/>
                  </a:cubicBezTo>
                  <a:lnTo>
                    <a:pt x="161" y="179"/>
                  </a:lnTo>
                  <a:cubicBezTo>
                    <a:pt x="161" y="179"/>
                    <a:pt x="170" y="170"/>
                    <a:pt x="179" y="170"/>
                  </a:cubicBezTo>
                  <a:cubicBezTo>
                    <a:pt x="187" y="162"/>
                    <a:pt x="187" y="162"/>
                    <a:pt x="196" y="153"/>
                  </a:cubicBezTo>
                  <a:cubicBezTo>
                    <a:pt x="196" y="135"/>
                    <a:pt x="205" y="117"/>
                    <a:pt x="196" y="99"/>
                  </a:cubicBezTo>
                  <a:cubicBezTo>
                    <a:pt x="196" y="99"/>
                    <a:pt x="196" y="90"/>
                    <a:pt x="196" y="90"/>
                  </a:cubicBezTo>
                  <a:cubicBezTo>
                    <a:pt x="187" y="81"/>
                    <a:pt x="179" y="72"/>
                    <a:pt x="170" y="63"/>
                  </a:cubicBezTo>
                  <a:cubicBezTo>
                    <a:pt x="143" y="46"/>
                    <a:pt x="116" y="28"/>
                    <a:pt x="98" y="10"/>
                  </a:cubicBezTo>
                  <a:cubicBezTo>
                    <a:pt x="89" y="1"/>
                    <a:pt x="80" y="1"/>
                    <a:pt x="7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1327;p32">
              <a:extLst>
                <a:ext uri="{FF2B5EF4-FFF2-40B4-BE49-F238E27FC236}">
                  <a16:creationId xmlns="" xmlns:a16="http://schemas.microsoft.com/office/drawing/2014/main" id="{BFFA4F1E-C085-4CF1-989B-F4CD8118E2FF}"/>
                </a:ext>
              </a:extLst>
            </p:cNvPr>
            <p:cNvSpPr/>
            <p:nvPr/>
          </p:nvSpPr>
          <p:spPr>
            <a:xfrm>
              <a:off x="5266469" y="4611558"/>
              <a:ext cx="14689" cy="17974"/>
            </a:xfrm>
            <a:custGeom>
              <a:avLst/>
              <a:gdLst/>
              <a:ahLst/>
              <a:cxnLst/>
              <a:rect l="l" t="t" r="r" b="b"/>
              <a:pathLst>
                <a:path w="161" h="197" extrusionOk="0">
                  <a:moveTo>
                    <a:pt x="54" y="0"/>
                  </a:moveTo>
                  <a:cubicBezTo>
                    <a:pt x="45" y="0"/>
                    <a:pt x="36" y="0"/>
                    <a:pt x="27" y="9"/>
                  </a:cubicBezTo>
                  <a:cubicBezTo>
                    <a:pt x="18" y="18"/>
                    <a:pt x="9" y="27"/>
                    <a:pt x="0" y="45"/>
                  </a:cubicBezTo>
                  <a:cubicBezTo>
                    <a:pt x="0" y="54"/>
                    <a:pt x="0" y="54"/>
                    <a:pt x="0" y="63"/>
                  </a:cubicBezTo>
                  <a:cubicBezTo>
                    <a:pt x="0" y="71"/>
                    <a:pt x="0" y="80"/>
                    <a:pt x="9" y="89"/>
                  </a:cubicBezTo>
                  <a:cubicBezTo>
                    <a:pt x="18" y="116"/>
                    <a:pt x="36" y="143"/>
                    <a:pt x="45" y="170"/>
                  </a:cubicBezTo>
                  <a:cubicBezTo>
                    <a:pt x="54" y="178"/>
                    <a:pt x="54" y="178"/>
                    <a:pt x="63" y="187"/>
                  </a:cubicBezTo>
                  <a:cubicBezTo>
                    <a:pt x="72" y="196"/>
                    <a:pt x="81" y="196"/>
                    <a:pt x="81" y="196"/>
                  </a:cubicBezTo>
                  <a:lnTo>
                    <a:pt x="107" y="196"/>
                  </a:lnTo>
                  <a:cubicBezTo>
                    <a:pt x="116" y="196"/>
                    <a:pt x="125" y="196"/>
                    <a:pt x="134" y="187"/>
                  </a:cubicBezTo>
                  <a:cubicBezTo>
                    <a:pt x="143" y="178"/>
                    <a:pt x="152" y="170"/>
                    <a:pt x="161" y="152"/>
                  </a:cubicBezTo>
                  <a:cubicBezTo>
                    <a:pt x="161" y="152"/>
                    <a:pt x="161" y="143"/>
                    <a:pt x="161" y="143"/>
                  </a:cubicBezTo>
                  <a:cubicBezTo>
                    <a:pt x="161" y="125"/>
                    <a:pt x="161" y="116"/>
                    <a:pt x="152" y="107"/>
                  </a:cubicBezTo>
                  <a:cubicBezTo>
                    <a:pt x="143" y="80"/>
                    <a:pt x="125" y="54"/>
                    <a:pt x="116" y="27"/>
                  </a:cubicBezTo>
                  <a:cubicBezTo>
                    <a:pt x="107" y="27"/>
                    <a:pt x="107" y="18"/>
                    <a:pt x="98" y="9"/>
                  </a:cubicBezTo>
                  <a:cubicBezTo>
                    <a:pt x="90" y="9"/>
                    <a:pt x="90" y="0"/>
                    <a:pt x="8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1328;p32">
              <a:extLst>
                <a:ext uri="{FF2B5EF4-FFF2-40B4-BE49-F238E27FC236}">
                  <a16:creationId xmlns="" xmlns:a16="http://schemas.microsoft.com/office/drawing/2014/main" id="{6358A73E-955E-4B34-B4C8-BE093CE7A0AF}"/>
                </a:ext>
              </a:extLst>
            </p:cNvPr>
            <p:cNvSpPr/>
            <p:nvPr/>
          </p:nvSpPr>
          <p:spPr>
            <a:xfrm>
              <a:off x="5255064" y="4645681"/>
              <a:ext cx="22080" cy="21258"/>
            </a:xfrm>
            <a:custGeom>
              <a:avLst/>
              <a:gdLst/>
              <a:ahLst/>
              <a:cxnLst/>
              <a:rect l="l" t="t" r="r" b="b"/>
              <a:pathLst>
                <a:path w="242" h="233" extrusionOk="0">
                  <a:moveTo>
                    <a:pt x="63" y="1"/>
                  </a:moveTo>
                  <a:cubicBezTo>
                    <a:pt x="54" y="1"/>
                    <a:pt x="36" y="1"/>
                    <a:pt x="18" y="19"/>
                  </a:cubicBezTo>
                  <a:cubicBezTo>
                    <a:pt x="9" y="28"/>
                    <a:pt x="0" y="45"/>
                    <a:pt x="0" y="63"/>
                  </a:cubicBezTo>
                  <a:cubicBezTo>
                    <a:pt x="0" y="72"/>
                    <a:pt x="9" y="90"/>
                    <a:pt x="18" y="99"/>
                  </a:cubicBezTo>
                  <a:cubicBezTo>
                    <a:pt x="63" y="143"/>
                    <a:pt x="99" y="179"/>
                    <a:pt x="134" y="215"/>
                  </a:cubicBezTo>
                  <a:cubicBezTo>
                    <a:pt x="152" y="233"/>
                    <a:pt x="170" y="233"/>
                    <a:pt x="179" y="233"/>
                  </a:cubicBezTo>
                  <a:cubicBezTo>
                    <a:pt x="197" y="233"/>
                    <a:pt x="215" y="233"/>
                    <a:pt x="223" y="215"/>
                  </a:cubicBezTo>
                  <a:cubicBezTo>
                    <a:pt x="232" y="206"/>
                    <a:pt x="241" y="188"/>
                    <a:pt x="241" y="179"/>
                  </a:cubicBezTo>
                  <a:cubicBezTo>
                    <a:pt x="241" y="161"/>
                    <a:pt x="232" y="143"/>
                    <a:pt x="223" y="135"/>
                  </a:cubicBezTo>
                  <a:cubicBezTo>
                    <a:pt x="188" y="90"/>
                    <a:pt x="143" y="54"/>
                    <a:pt x="107" y="19"/>
                  </a:cubicBezTo>
                  <a:cubicBezTo>
                    <a:pt x="99" y="1"/>
                    <a:pt x="81" y="1"/>
                    <a:pt x="6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1329;p32">
              <a:extLst>
                <a:ext uri="{FF2B5EF4-FFF2-40B4-BE49-F238E27FC236}">
                  <a16:creationId xmlns="" xmlns:a16="http://schemas.microsoft.com/office/drawing/2014/main" id="{F6844748-CE8A-4153-AE8C-8268151D8A37}"/>
                </a:ext>
              </a:extLst>
            </p:cNvPr>
            <p:cNvSpPr/>
            <p:nvPr/>
          </p:nvSpPr>
          <p:spPr>
            <a:xfrm>
              <a:off x="5297398" y="4616850"/>
              <a:ext cx="19616" cy="23813"/>
            </a:xfrm>
            <a:custGeom>
              <a:avLst/>
              <a:gdLst/>
              <a:ahLst/>
              <a:cxnLst/>
              <a:rect l="l" t="t" r="r" b="b"/>
              <a:pathLst>
                <a:path w="215" h="261" extrusionOk="0">
                  <a:moveTo>
                    <a:pt x="74" y="1"/>
                  </a:moveTo>
                  <a:cubicBezTo>
                    <a:pt x="61" y="1"/>
                    <a:pt x="49" y="7"/>
                    <a:pt x="36" y="13"/>
                  </a:cubicBezTo>
                  <a:cubicBezTo>
                    <a:pt x="9" y="31"/>
                    <a:pt x="0" y="67"/>
                    <a:pt x="18" y="94"/>
                  </a:cubicBezTo>
                  <a:cubicBezTo>
                    <a:pt x="45" y="138"/>
                    <a:pt x="72" y="183"/>
                    <a:pt x="98" y="228"/>
                  </a:cubicBezTo>
                  <a:cubicBezTo>
                    <a:pt x="98" y="245"/>
                    <a:pt x="116" y="254"/>
                    <a:pt x="134" y="254"/>
                  </a:cubicBezTo>
                  <a:cubicBezTo>
                    <a:pt x="139" y="259"/>
                    <a:pt x="145" y="261"/>
                    <a:pt x="153" y="261"/>
                  </a:cubicBezTo>
                  <a:cubicBezTo>
                    <a:pt x="161" y="261"/>
                    <a:pt x="170" y="259"/>
                    <a:pt x="179" y="254"/>
                  </a:cubicBezTo>
                  <a:cubicBezTo>
                    <a:pt x="206" y="236"/>
                    <a:pt x="214" y="201"/>
                    <a:pt x="197" y="165"/>
                  </a:cubicBezTo>
                  <a:cubicBezTo>
                    <a:pt x="179" y="120"/>
                    <a:pt x="152" y="76"/>
                    <a:pt x="125" y="31"/>
                  </a:cubicBezTo>
                  <a:cubicBezTo>
                    <a:pt x="116" y="22"/>
                    <a:pt x="98" y="5"/>
                    <a:pt x="90" y="5"/>
                  </a:cubicBezTo>
                  <a:cubicBezTo>
                    <a:pt x="84" y="2"/>
                    <a:pt x="79" y="1"/>
                    <a:pt x="7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1330;p32">
              <a:extLst>
                <a:ext uri="{FF2B5EF4-FFF2-40B4-BE49-F238E27FC236}">
                  <a16:creationId xmlns="" xmlns:a16="http://schemas.microsoft.com/office/drawing/2014/main" id="{D5A59A72-9578-4A4E-A712-2E65CDCE977B}"/>
                </a:ext>
              </a:extLst>
            </p:cNvPr>
            <p:cNvSpPr/>
            <p:nvPr/>
          </p:nvSpPr>
          <p:spPr>
            <a:xfrm>
              <a:off x="5063740" y="4726699"/>
              <a:ext cx="19707" cy="23631"/>
            </a:xfrm>
            <a:custGeom>
              <a:avLst/>
              <a:gdLst/>
              <a:ahLst/>
              <a:cxnLst/>
              <a:rect l="l" t="t" r="r" b="b"/>
              <a:pathLst>
                <a:path w="216" h="259" extrusionOk="0">
                  <a:moveTo>
                    <a:pt x="70" y="1"/>
                  </a:moveTo>
                  <a:cubicBezTo>
                    <a:pt x="60" y="1"/>
                    <a:pt x="49" y="5"/>
                    <a:pt x="37" y="5"/>
                  </a:cubicBezTo>
                  <a:cubicBezTo>
                    <a:pt x="10" y="23"/>
                    <a:pt x="1" y="67"/>
                    <a:pt x="19" y="94"/>
                  </a:cubicBezTo>
                  <a:lnTo>
                    <a:pt x="90" y="228"/>
                  </a:lnTo>
                  <a:cubicBezTo>
                    <a:pt x="99" y="237"/>
                    <a:pt x="117" y="255"/>
                    <a:pt x="135" y="255"/>
                  </a:cubicBezTo>
                  <a:cubicBezTo>
                    <a:pt x="137" y="257"/>
                    <a:pt x="141" y="258"/>
                    <a:pt x="145" y="258"/>
                  </a:cubicBezTo>
                  <a:cubicBezTo>
                    <a:pt x="154" y="258"/>
                    <a:pt x="167" y="252"/>
                    <a:pt x="179" y="246"/>
                  </a:cubicBezTo>
                  <a:cubicBezTo>
                    <a:pt x="206" y="228"/>
                    <a:pt x="215" y="192"/>
                    <a:pt x="197" y="165"/>
                  </a:cubicBezTo>
                  <a:lnTo>
                    <a:pt x="117" y="32"/>
                  </a:lnTo>
                  <a:cubicBezTo>
                    <a:pt x="117" y="14"/>
                    <a:pt x="99" y="5"/>
                    <a:pt x="81" y="5"/>
                  </a:cubicBezTo>
                  <a:cubicBezTo>
                    <a:pt x="78" y="2"/>
                    <a:pt x="74" y="1"/>
                    <a:pt x="7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1331;p32">
              <a:extLst>
                <a:ext uri="{FF2B5EF4-FFF2-40B4-BE49-F238E27FC236}">
                  <a16:creationId xmlns="" xmlns:a16="http://schemas.microsoft.com/office/drawing/2014/main" id="{3D55510C-C507-4D40-B969-EBB71CC9B529}"/>
                </a:ext>
              </a:extLst>
            </p:cNvPr>
            <p:cNvSpPr/>
            <p:nvPr/>
          </p:nvSpPr>
          <p:spPr>
            <a:xfrm>
              <a:off x="5019855" y="4730349"/>
              <a:ext cx="11496" cy="27098"/>
            </a:xfrm>
            <a:custGeom>
              <a:avLst/>
              <a:gdLst/>
              <a:ahLst/>
              <a:cxnLst/>
              <a:rect l="l" t="t" r="r" b="b"/>
              <a:pathLst>
                <a:path w="126" h="297" extrusionOk="0">
                  <a:moveTo>
                    <a:pt x="63" y="1"/>
                  </a:moveTo>
                  <a:cubicBezTo>
                    <a:pt x="27" y="1"/>
                    <a:pt x="0" y="27"/>
                    <a:pt x="0" y="63"/>
                  </a:cubicBezTo>
                  <a:lnTo>
                    <a:pt x="0" y="241"/>
                  </a:lnTo>
                  <a:cubicBezTo>
                    <a:pt x="0" y="265"/>
                    <a:pt x="22" y="296"/>
                    <a:pt x="52" y="296"/>
                  </a:cubicBezTo>
                  <a:cubicBezTo>
                    <a:pt x="55" y="296"/>
                    <a:pt x="59" y="296"/>
                    <a:pt x="63" y="295"/>
                  </a:cubicBezTo>
                  <a:cubicBezTo>
                    <a:pt x="89" y="295"/>
                    <a:pt x="125" y="268"/>
                    <a:pt x="125" y="241"/>
                  </a:cubicBezTo>
                  <a:lnTo>
                    <a:pt x="125" y="63"/>
                  </a:lnTo>
                  <a:cubicBezTo>
                    <a:pt x="125" y="27"/>
                    <a:pt x="89" y="1"/>
                    <a:pt x="6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1332;p32">
              <a:extLst>
                <a:ext uri="{FF2B5EF4-FFF2-40B4-BE49-F238E27FC236}">
                  <a16:creationId xmlns="" xmlns:a16="http://schemas.microsoft.com/office/drawing/2014/main" id="{C3ABB4D0-45F3-40D7-8D0E-298D934139F4}"/>
                </a:ext>
              </a:extLst>
            </p:cNvPr>
            <p:cNvSpPr/>
            <p:nvPr/>
          </p:nvSpPr>
          <p:spPr>
            <a:xfrm>
              <a:off x="4947413" y="4730349"/>
              <a:ext cx="10675" cy="23722"/>
            </a:xfrm>
            <a:custGeom>
              <a:avLst/>
              <a:gdLst/>
              <a:ahLst/>
              <a:cxnLst/>
              <a:rect l="l" t="t" r="r" b="b"/>
              <a:pathLst>
                <a:path w="117" h="260" extrusionOk="0">
                  <a:moveTo>
                    <a:pt x="54" y="1"/>
                  </a:moveTo>
                  <a:cubicBezTo>
                    <a:pt x="45" y="1"/>
                    <a:pt x="27" y="9"/>
                    <a:pt x="18" y="18"/>
                  </a:cubicBezTo>
                  <a:cubicBezTo>
                    <a:pt x="0" y="27"/>
                    <a:pt x="0" y="45"/>
                    <a:pt x="0" y="63"/>
                  </a:cubicBezTo>
                  <a:lnTo>
                    <a:pt x="0" y="197"/>
                  </a:lnTo>
                  <a:cubicBezTo>
                    <a:pt x="0" y="215"/>
                    <a:pt x="0" y="232"/>
                    <a:pt x="18" y="241"/>
                  </a:cubicBezTo>
                  <a:cubicBezTo>
                    <a:pt x="27" y="250"/>
                    <a:pt x="45" y="259"/>
                    <a:pt x="54" y="259"/>
                  </a:cubicBezTo>
                  <a:cubicBezTo>
                    <a:pt x="72" y="259"/>
                    <a:pt x="89" y="250"/>
                    <a:pt x="98" y="241"/>
                  </a:cubicBezTo>
                  <a:cubicBezTo>
                    <a:pt x="116" y="232"/>
                    <a:pt x="116" y="215"/>
                    <a:pt x="116" y="197"/>
                  </a:cubicBezTo>
                  <a:lnTo>
                    <a:pt x="116" y="63"/>
                  </a:lnTo>
                  <a:cubicBezTo>
                    <a:pt x="116" y="45"/>
                    <a:pt x="116" y="27"/>
                    <a:pt x="98" y="18"/>
                  </a:cubicBezTo>
                  <a:cubicBezTo>
                    <a:pt x="89" y="9"/>
                    <a:pt x="72" y="1"/>
                    <a:pt x="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1333;p32">
              <a:extLst>
                <a:ext uri="{FF2B5EF4-FFF2-40B4-BE49-F238E27FC236}">
                  <a16:creationId xmlns="" xmlns:a16="http://schemas.microsoft.com/office/drawing/2014/main" id="{C3A04A00-F604-4E63-8709-5DFDD233F93D}"/>
                </a:ext>
              </a:extLst>
            </p:cNvPr>
            <p:cNvSpPr/>
            <p:nvPr/>
          </p:nvSpPr>
          <p:spPr>
            <a:xfrm>
              <a:off x="4869223" y="4733633"/>
              <a:ext cx="11496" cy="34397"/>
            </a:xfrm>
            <a:custGeom>
              <a:avLst/>
              <a:gdLst/>
              <a:ahLst/>
              <a:cxnLst/>
              <a:rect l="l" t="t" r="r" b="b"/>
              <a:pathLst>
                <a:path w="126" h="377" extrusionOk="0">
                  <a:moveTo>
                    <a:pt x="63" y="0"/>
                  </a:moveTo>
                  <a:cubicBezTo>
                    <a:pt x="28" y="9"/>
                    <a:pt x="1" y="27"/>
                    <a:pt x="1" y="63"/>
                  </a:cubicBezTo>
                  <a:lnTo>
                    <a:pt x="1" y="321"/>
                  </a:lnTo>
                  <a:cubicBezTo>
                    <a:pt x="1" y="345"/>
                    <a:pt x="22" y="376"/>
                    <a:pt x="52" y="376"/>
                  </a:cubicBezTo>
                  <a:cubicBezTo>
                    <a:pt x="56" y="376"/>
                    <a:pt x="59" y="376"/>
                    <a:pt x="63" y="375"/>
                  </a:cubicBezTo>
                  <a:cubicBezTo>
                    <a:pt x="90" y="375"/>
                    <a:pt x="126" y="348"/>
                    <a:pt x="126" y="321"/>
                  </a:cubicBezTo>
                  <a:lnTo>
                    <a:pt x="126" y="63"/>
                  </a:lnTo>
                  <a:cubicBezTo>
                    <a:pt x="126" y="36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1334;p32">
              <a:extLst>
                <a:ext uri="{FF2B5EF4-FFF2-40B4-BE49-F238E27FC236}">
                  <a16:creationId xmlns="" xmlns:a16="http://schemas.microsoft.com/office/drawing/2014/main" id="{DCEC532C-2ADA-4103-93B3-0BEEB917AFBB}"/>
                </a:ext>
              </a:extLst>
            </p:cNvPr>
            <p:cNvSpPr/>
            <p:nvPr/>
          </p:nvSpPr>
          <p:spPr>
            <a:xfrm>
              <a:off x="4831816" y="4744673"/>
              <a:ext cx="13138" cy="21897"/>
            </a:xfrm>
            <a:custGeom>
              <a:avLst/>
              <a:gdLst/>
              <a:ahLst/>
              <a:cxnLst/>
              <a:rect l="l" t="t" r="r" b="b"/>
              <a:pathLst>
                <a:path w="144" h="240" extrusionOk="0">
                  <a:moveTo>
                    <a:pt x="59" y="0"/>
                  </a:moveTo>
                  <a:cubicBezTo>
                    <a:pt x="53" y="0"/>
                    <a:pt x="48" y="1"/>
                    <a:pt x="45" y="4"/>
                  </a:cubicBezTo>
                  <a:cubicBezTo>
                    <a:pt x="27" y="4"/>
                    <a:pt x="9" y="13"/>
                    <a:pt x="9" y="31"/>
                  </a:cubicBezTo>
                  <a:lnTo>
                    <a:pt x="0" y="49"/>
                  </a:lnTo>
                  <a:cubicBezTo>
                    <a:pt x="0" y="58"/>
                    <a:pt x="0" y="67"/>
                    <a:pt x="0" y="75"/>
                  </a:cubicBezTo>
                  <a:cubicBezTo>
                    <a:pt x="9" y="120"/>
                    <a:pt x="9" y="156"/>
                    <a:pt x="18" y="191"/>
                  </a:cubicBezTo>
                  <a:cubicBezTo>
                    <a:pt x="18" y="209"/>
                    <a:pt x="36" y="227"/>
                    <a:pt x="45" y="227"/>
                  </a:cubicBezTo>
                  <a:cubicBezTo>
                    <a:pt x="58" y="233"/>
                    <a:pt x="70" y="240"/>
                    <a:pt x="80" y="240"/>
                  </a:cubicBezTo>
                  <a:cubicBezTo>
                    <a:pt x="84" y="240"/>
                    <a:pt x="87" y="239"/>
                    <a:pt x="90" y="236"/>
                  </a:cubicBezTo>
                  <a:cubicBezTo>
                    <a:pt x="108" y="236"/>
                    <a:pt x="125" y="227"/>
                    <a:pt x="134" y="209"/>
                  </a:cubicBezTo>
                  <a:cubicBezTo>
                    <a:pt x="134" y="200"/>
                    <a:pt x="134" y="200"/>
                    <a:pt x="134" y="191"/>
                  </a:cubicBezTo>
                  <a:cubicBezTo>
                    <a:pt x="143" y="183"/>
                    <a:pt x="143" y="174"/>
                    <a:pt x="134" y="165"/>
                  </a:cubicBezTo>
                  <a:cubicBezTo>
                    <a:pt x="134" y="120"/>
                    <a:pt x="125" y="84"/>
                    <a:pt x="116" y="49"/>
                  </a:cubicBezTo>
                  <a:cubicBezTo>
                    <a:pt x="116" y="31"/>
                    <a:pt x="99" y="13"/>
                    <a:pt x="90" y="4"/>
                  </a:cubicBezTo>
                  <a:cubicBezTo>
                    <a:pt x="84" y="4"/>
                    <a:pt x="70" y="0"/>
                    <a:pt x="5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1335;p32">
              <a:extLst>
                <a:ext uri="{FF2B5EF4-FFF2-40B4-BE49-F238E27FC236}">
                  <a16:creationId xmlns="" xmlns:a16="http://schemas.microsoft.com/office/drawing/2014/main" id="{23513632-3FCE-4173-B078-45F5D77F5B52}"/>
                </a:ext>
              </a:extLst>
            </p:cNvPr>
            <p:cNvSpPr/>
            <p:nvPr/>
          </p:nvSpPr>
          <p:spPr>
            <a:xfrm>
              <a:off x="4787840" y="4730349"/>
              <a:ext cx="10675" cy="29379"/>
            </a:xfrm>
            <a:custGeom>
              <a:avLst/>
              <a:gdLst/>
              <a:ahLst/>
              <a:cxnLst/>
              <a:rect l="l" t="t" r="r" b="b"/>
              <a:pathLst>
                <a:path w="117" h="322" extrusionOk="0">
                  <a:moveTo>
                    <a:pt x="63" y="1"/>
                  </a:moveTo>
                  <a:cubicBezTo>
                    <a:pt x="28" y="1"/>
                    <a:pt x="1" y="27"/>
                    <a:pt x="1" y="63"/>
                  </a:cubicBezTo>
                  <a:lnTo>
                    <a:pt x="1" y="259"/>
                  </a:lnTo>
                  <a:cubicBezTo>
                    <a:pt x="1" y="286"/>
                    <a:pt x="28" y="322"/>
                    <a:pt x="63" y="322"/>
                  </a:cubicBezTo>
                  <a:cubicBezTo>
                    <a:pt x="90" y="313"/>
                    <a:pt x="117" y="295"/>
                    <a:pt x="117" y="259"/>
                  </a:cubicBezTo>
                  <a:lnTo>
                    <a:pt x="117" y="63"/>
                  </a:lnTo>
                  <a:cubicBezTo>
                    <a:pt x="117" y="27"/>
                    <a:pt x="90" y="1"/>
                    <a:pt x="6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1336;p32">
              <a:extLst>
                <a:ext uri="{FF2B5EF4-FFF2-40B4-BE49-F238E27FC236}">
                  <a16:creationId xmlns="" xmlns:a16="http://schemas.microsoft.com/office/drawing/2014/main" id="{FA8AFC11-6DE6-4188-8D0A-CF9EAE7D5B86}"/>
                </a:ext>
              </a:extLst>
            </p:cNvPr>
            <p:cNvSpPr/>
            <p:nvPr/>
          </p:nvSpPr>
          <p:spPr>
            <a:xfrm>
              <a:off x="4764301" y="4714109"/>
              <a:ext cx="11405" cy="21988"/>
            </a:xfrm>
            <a:custGeom>
              <a:avLst/>
              <a:gdLst/>
              <a:ahLst/>
              <a:cxnLst/>
              <a:rect l="l" t="t" r="r" b="b"/>
              <a:pathLst>
                <a:path w="125" h="241" extrusionOk="0">
                  <a:moveTo>
                    <a:pt x="62" y="0"/>
                  </a:moveTo>
                  <a:cubicBezTo>
                    <a:pt x="45" y="9"/>
                    <a:pt x="36" y="9"/>
                    <a:pt x="18" y="18"/>
                  </a:cubicBezTo>
                  <a:cubicBezTo>
                    <a:pt x="9" y="36"/>
                    <a:pt x="0" y="45"/>
                    <a:pt x="0" y="63"/>
                  </a:cubicBezTo>
                  <a:lnTo>
                    <a:pt x="0" y="179"/>
                  </a:lnTo>
                  <a:cubicBezTo>
                    <a:pt x="0" y="196"/>
                    <a:pt x="9" y="214"/>
                    <a:pt x="18" y="223"/>
                  </a:cubicBezTo>
                  <a:cubicBezTo>
                    <a:pt x="36" y="232"/>
                    <a:pt x="45" y="241"/>
                    <a:pt x="62" y="241"/>
                  </a:cubicBezTo>
                  <a:cubicBezTo>
                    <a:pt x="80" y="241"/>
                    <a:pt x="98" y="241"/>
                    <a:pt x="107" y="223"/>
                  </a:cubicBezTo>
                  <a:cubicBezTo>
                    <a:pt x="116" y="214"/>
                    <a:pt x="125" y="196"/>
                    <a:pt x="125" y="179"/>
                  </a:cubicBezTo>
                  <a:lnTo>
                    <a:pt x="125" y="63"/>
                  </a:lnTo>
                  <a:cubicBezTo>
                    <a:pt x="125" y="54"/>
                    <a:pt x="116" y="36"/>
                    <a:pt x="107" y="18"/>
                  </a:cubicBezTo>
                  <a:cubicBezTo>
                    <a:pt x="98" y="9"/>
                    <a:pt x="80" y="0"/>
                    <a:pt x="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1337;p32">
              <a:extLst>
                <a:ext uri="{FF2B5EF4-FFF2-40B4-BE49-F238E27FC236}">
                  <a16:creationId xmlns="" xmlns:a16="http://schemas.microsoft.com/office/drawing/2014/main" id="{165C605C-0E08-45B9-9CFF-2BBD953B5B7C}"/>
                </a:ext>
              </a:extLst>
            </p:cNvPr>
            <p:cNvSpPr/>
            <p:nvPr/>
          </p:nvSpPr>
          <p:spPr>
            <a:xfrm>
              <a:off x="4672243" y="4724874"/>
              <a:ext cx="14781" cy="24087"/>
            </a:xfrm>
            <a:custGeom>
              <a:avLst/>
              <a:gdLst/>
              <a:ahLst/>
              <a:cxnLst/>
              <a:rect l="l" t="t" r="r" b="b"/>
              <a:pathLst>
                <a:path w="162" h="264" extrusionOk="0">
                  <a:moveTo>
                    <a:pt x="90" y="0"/>
                  </a:moveTo>
                  <a:cubicBezTo>
                    <a:pt x="81" y="0"/>
                    <a:pt x="72" y="3"/>
                    <a:pt x="63" y="7"/>
                  </a:cubicBezTo>
                  <a:cubicBezTo>
                    <a:pt x="54" y="16"/>
                    <a:pt x="46" y="34"/>
                    <a:pt x="37" y="43"/>
                  </a:cubicBezTo>
                  <a:cubicBezTo>
                    <a:pt x="28" y="96"/>
                    <a:pt x="19" y="141"/>
                    <a:pt x="1" y="185"/>
                  </a:cubicBezTo>
                  <a:cubicBezTo>
                    <a:pt x="1" y="194"/>
                    <a:pt x="1" y="221"/>
                    <a:pt x="10" y="230"/>
                  </a:cubicBezTo>
                  <a:cubicBezTo>
                    <a:pt x="19" y="239"/>
                    <a:pt x="28" y="257"/>
                    <a:pt x="46" y="257"/>
                  </a:cubicBezTo>
                  <a:cubicBezTo>
                    <a:pt x="54" y="261"/>
                    <a:pt x="63" y="263"/>
                    <a:pt x="71" y="263"/>
                  </a:cubicBezTo>
                  <a:cubicBezTo>
                    <a:pt x="79" y="263"/>
                    <a:pt x="86" y="261"/>
                    <a:pt x="90" y="257"/>
                  </a:cubicBezTo>
                  <a:cubicBezTo>
                    <a:pt x="108" y="248"/>
                    <a:pt x="117" y="230"/>
                    <a:pt x="117" y="212"/>
                  </a:cubicBezTo>
                  <a:cubicBezTo>
                    <a:pt x="135" y="168"/>
                    <a:pt x="144" y="123"/>
                    <a:pt x="162" y="78"/>
                  </a:cubicBezTo>
                  <a:cubicBezTo>
                    <a:pt x="162" y="61"/>
                    <a:pt x="162" y="43"/>
                    <a:pt x="153" y="34"/>
                  </a:cubicBezTo>
                  <a:cubicBezTo>
                    <a:pt x="144" y="16"/>
                    <a:pt x="126" y="7"/>
                    <a:pt x="117" y="7"/>
                  </a:cubicBezTo>
                  <a:cubicBezTo>
                    <a:pt x="108" y="3"/>
                    <a:pt x="99" y="0"/>
                    <a:pt x="9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1338;p32">
              <a:extLst>
                <a:ext uri="{FF2B5EF4-FFF2-40B4-BE49-F238E27FC236}">
                  <a16:creationId xmlns="" xmlns:a16="http://schemas.microsoft.com/office/drawing/2014/main" id="{64056850-3CD9-43B2-832F-72E23D7ADD6F}"/>
                </a:ext>
              </a:extLst>
            </p:cNvPr>
            <p:cNvSpPr/>
            <p:nvPr/>
          </p:nvSpPr>
          <p:spPr>
            <a:xfrm>
              <a:off x="4900152" y="4723232"/>
              <a:ext cx="13959" cy="18613"/>
            </a:xfrm>
            <a:custGeom>
              <a:avLst/>
              <a:gdLst/>
              <a:ahLst/>
              <a:cxnLst/>
              <a:rect l="l" t="t" r="r" b="b"/>
              <a:pathLst>
                <a:path w="153" h="204" extrusionOk="0">
                  <a:moveTo>
                    <a:pt x="60" y="0"/>
                  </a:moveTo>
                  <a:cubicBezTo>
                    <a:pt x="57" y="0"/>
                    <a:pt x="54" y="3"/>
                    <a:pt x="54" y="7"/>
                  </a:cubicBezTo>
                  <a:cubicBezTo>
                    <a:pt x="37" y="7"/>
                    <a:pt x="19" y="16"/>
                    <a:pt x="10" y="34"/>
                  </a:cubicBezTo>
                  <a:cubicBezTo>
                    <a:pt x="10" y="52"/>
                    <a:pt x="1" y="61"/>
                    <a:pt x="10" y="79"/>
                  </a:cubicBezTo>
                  <a:cubicBezTo>
                    <a:pt x="10" y="105"/>
                    <a:pt x="19" y="132"/>
                    <a:pt x="28" y="159"/>
                  </a:cubicBezTo>
                  <a:cubicBezTo>
                    <a:pt x="28" y="168"/>
                    <a:pt x="37" y="177"/>
                    <a:pt x="37" y="177"/>
                  </a:cubicBezTo>
                  <a:cubicBezTo>
                    <a:pt x="45" y="186"/>
                    <a:pt x="45" y="194"/>
                    <a:pt x="54" y="194"/>
                  </a:cubicBezTo>
                  <a:cubicBezTo>
                    <a:pt x="63" y="194"/>
                    <a:pt x="72" y="203"/>
                    <a:pt x="81" y="203"/>
                  </a:cubicBezTo>
                  <a:lnTo>
                    <a:pt x="99" y="203"/>
                  </a:lnTo>
                  <a:cubicBezTo>
                    <a:pt x="117" y="194"/>
                    <a:pt x="135" y="186"/>
                    <a:pt x="135" y="177"/>
                  </a:cubicBezTo>
                  <a:cubicBezTo>
                    <a:pt x="144" y="159"/>
                    <a:pt x="153" y="141"/>
                    <a:pt x="144" y="123"/>
                  </a:cubicBezTo>
                  <a:cubicBezTo>
                    <a:pt x="135" y="96"/>
                    <a:pt x="135" y="70"/>
                    <a:pt x="126" y="52"/>
                  </a:cubicBezTo>
                  <a:cubicBezTo>
                    <a:pt x="126" y="43"/>
                    <a:pt x="117" y="34"/>
                    <a:pt x="117" y="25"/>
                  </a:cubicBezTo>
                  <a:cubicBezTo>
                    <a:pt x="108" y="16"/>
                    <a:pt x="108" y="16"/>
                    <a:pt x="99" y="7"/>
                  </a:cubicBezTo>
                  <a:lnTo>
                    <a:pt x="72" y="7"/>
                  </a:lnTo>
                  <a:cubicBezTo>
                    <a:pt x="68" y="3"/>
                    <a:pt x="63" y="0"/>
                    <a:pt x="6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1339;p32">
              <a:extLst>
                <a:ext uri="{FF2B5EF4-FFF2-40B4-BE49-F238E27FC236}">
                  <a16:creationId xmlns="" xmlns:a16="http://schemas.microsoft.com/office/drawing/2014/main" id="{807DC10B-198A-4FEA-93EB-C806709A44A2}"/>
                </a:ext>
              </a:extLst>
            </p:cNvPr>
            <p:cNvSpPr/>
            <p:nvPr/>
          </p:nvSpPr>
          <p:spPr>
            <a:xfrm>
              <a:off x="4977521" y="4716481"/>
              <a:ext cx="14689" cy="18065"/>
            </a:xfrm>
            <a:custGeom>
              <a:avLst/>
              <a:gdLst/>
              <a:ahLst/>
              <a:cxnLst/>
              <a:rect l="l" t="t" r="r" b="b"/>
              <a:pathLst>
                <a:path w="161" h="198" extrusionOk="0">
                  <a:moveTo>
                    <a:pt x="54" y="1"/>
                  </a:moveTo>
                  <a:cubicBezTo>
                    <a:pt x="45" y="1"/>
                    <a:pt x="36" y="1"/>
                    <a:pt x="27" y="10"/>
                  </a:cubicBezTo>
                  <a:cubicBezTo>
                    <a:pt x="18" y="10"/>
                    <a:pt x="0" y="28"/>
                    <a:pt x="0" y="45"/>
                  </a:cubicBezTo>
                  <a:cubicBezTo>
                    <a:pt x="0" y="45"/>
                    <a:pt x="0" y="54"/>
                    <a:pt x="0" y="54"/>
                  </a:cubicBezTo>
                  <a:cubicBezTo>
                    <a:pt x="0" y="72"/>
                    <a:pt x="0" y="81"/>
                    <a:pt x="9" y="90"/>
                  </a:cubicBezTo>
                  <a:cubicBezTo>
                    <a:pt x="18" y="117"/>
                    <a:pt x="36" y="144"/>
                    <a:pt x="45" y="170"/>
                  </a:cubicBezTo>
                  <a:cubicBezTo>
                    <a:pt x="45" y="170"/>
                    <a:pt x="54" y="179"/>
                    <a:pt x="63" y="188"/>
                  </a:cubicBezTo>
                  <a:cubicBezTo>
                    <a:pt x="63" y="188"/>
                    <a:pt x="72" y="197"/>
                    <a:pt x="81" y="197"/>
                  </a:cubicBezTo>
                  <a:lnTo>
                    <a:pt x="107" y="197"/>
                  </a:lnTo>
                  <a:cubicBezTo>
                    <a:pt x="116" y="197"/>
                    <a:pt x="125" y="197"/>
                    <a:pt x="125" y="188"/>
                  </a:cubicBezTo>
                  <a:cubicBezTo>
                    <a:pt x="143" y="179"/>
                    <a:pt x="152" y="170"/>
                    <a:pt x="161" y="153"/>
                  </a:cubicBezTo>
                  <a:cubicBezTo>
                    <a:pt x="161" y="144"/>
                    <a:pt x="161" y="144"/>
                    <a:pt x="161" y="135"/>
                  </a:cubicBezTo>
                  <a:cubicBezTo>
                    <a:pt x="161" y="126"/>
                    <a:pt x="161" y="117"/>
                    <a:pt x="152" y="108"/>
                  </a:cubicBezTo>
                  <a:cubicBezTo>
                    <a:pt x="134" y="81"/>
                    <a:pt x="125" y="54"/>
                    <a:pt x="116" y="28"/>
                  </a:cubicBezTo>
                  <a:cubicBezTo>
                    <a:pt x="107" y="19"/>
                    <a:pt x="107" y="19"/>
                    <a:pt x="98" y="10"/>
                  </a:cubicBezTo>
                  <a:cubicBezTo>
                    <a:pt x="90" y="1"/>
                    <a:pt x="81" y="1"/>
                    <a:pt x="7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1340;p32">
              <a:extLst>
                <a:ext uri="{FF2B5EF4-FFF2-40B4-BE49-F238E27FC236}">
                  <a16:creationId xmlns="" xmlns:a16="http://schemas.microsoft.com/office/drawing/2014/main" id="{73B10D6D-0EB6-4A14-A7E2-79AAEAB0BDF7}"/>
                </a:ext>
              </a:extLst>
            </p:cNvPr>
            <p:cNvSpPr/>
            <p:nvPr/>
          </p:nvSpPr>
          <p:spPr>
            <a:xfrm>
              <a:off x="5067025" y="4694766"/>
              <a:ext cx="19616" cy="23813"/>
            </a:xfrm>
            <a:custGeom>
              <a:avLst/>
              <a:gdLst/>
              <a:ahLst/>
              <a:cxnLst/>
              <a:rect l="l" t="t" r="r" b="b"/>
              <a:pathLst>
                <a:path w="215" h="261" extrusionOk="0">
                  <a:moveTo>
                    <a:pt x="63" y="0"/>
                  </a:moveTo>
                  <a:cubicBezTo>
                    <a:pt x="54" y="0"/>
                    <a:pt x="45" y="2"/>
                    <a:pt x="36" y="7"/>
                  </a:cubicBezTo>
                  <a:cubicBezTo>
                    <a:pt x="10" y="25"/>
                    <a:pt x="1" y="60"/>
                    <a:pt x="19" y="96"/>
                  </a:cubicBezTo>
                  <a:lnTo>
                    <a:pt x="99" y="230"/>
                  </a:lnTo>
                  <a:cubicBezTo>
                    <a:pt x="99" y="239"/>
                    <a:pt x="117" y="257"/>
                    <a:pt x="134" y="257"/>
                  </a:cubicBezTo>
                  <a:cubicBezTo>
                    <a:pt x="137" y="259"/>
                    <a:pt x="140" y="260"/>
                    <a:pt x="144" y="260"/>
                  </a:cubicBezTo>
                  <a:cubicBezTo>
                    <a:pt x="154" y="260"/>
                    <a:pt x="166" y="254"/>
                    <a:pt x="179" y="248"/>
                  </a:cubicBezTo>
                  <a:cubicBezTo>
                    <a:pt x="206" y="230"/>
                    <a:pt x="215" y="194"/>
                    <a:pt x="197" y="167"/>
                  </a:cubicBezTo>
                  <a:cubicBezTo>
                    <a:pt x="179" y="123"/>
                    <a:pt x="152" y="78"/>
                    <a:pt x="126" y="34"/>
                  </a:cubicBezTo>
                  <a:cubicBezTo>
                    <a:pt x="117" y="16"/>
                    <a:pt x="99" y="7"/>
                    <a:pt x="90" y="7"/>
                  </a:cubicBezTo>
                  <a:cubicBezTo>
                    <a:pt x="81" y="2"/>
                    <a:pt x="72" y="0"/>
                    <a:pt x="6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1341;p32">
              <a:extLst>
                <a:ext uri="{FF2B5EF4-FFF2-40B4-BE49-F238E27FC236}">
                  <a16:creationId xmlns="" xmlns:a16="http://schemas.microsoft.com/office/drawing/2014/main" id="{31343723-1467-4A25-AD93-20AC8DDA3F9D}"/>
                </a:ext>
              </a:extLst>
            </p:cNvPr>
            <p:cNvSpPr/>
            <p:nvPr/>
          </p:nvSpPr>
          <p:spPr>
            <a:xfrm>
              <a:off x="4308481" y="3931113"/>
              <a:ext cx="30200" cy="19890"/>
            </a:xfrm>
            <a:custGeom>
              <a:avLst/>
              <a:gdLst/>
              <a:ahLst/>
              <a:cxnLst/>
              <a:rect l="l" t="t" r="r" b="b"/>
              <a:pathLst>
                <a:path w="331" h="218" extrusionOk="0">
                  <a:moveTo>
                    <a:pt x="54" y="0"/>
                  </a:moveTo>
                  <a:cubicBezTo>
                    <a:pt x="36" y="9"/>
                    <a:pt x="18" y="18"/>
                    <a:pt x="18" y="27"/>
                  </a:cubicBezTo>
                  <a:cubicBezTo>
                    <a:pt x="0" y="63"/>
                    <a:pt x="9" y="98"/>
                    <a:pt x="36" y="116"/>
                  </a:cubicBezTo>
                  <a:cubicBezTo>
                    <a:pt x="98" y="143"/>
                    <a:pt x="170" y="179"/>
                    <a:pt x="232" y="205"/>
                  </a:cubicBezTo>
                  <a:cubicBezTo>
                    <a:pt x="245" y="212"/>
                    <a:pt x="253" y="218"/>
                    <a:pt x="263" y="218"/>
                  </a:cubicBezTo>
                  <a:cubicBezTo>
                    <a:pt x="267" y="218"/>
                    <a:pt x="272" y="217"/>
                    <a:pt x="277" y="214"/>
                  </a:cubicBezTo>
                  <a:cubicBezTo>
                    <a:pt x="295" y="214"/>
                    <a:pt x="312" y="196"/>
                    <a:pt x="312" y="187"/>
                  </a:cubicBezTo>
                  <a:cubicBezTo>
                    <a:pt x="330" y="161"/>
                    <a:pt x="321" y="116"/>
                    <a:pt x="295" y="107"/>
                  </a:cubicBezTo>
                  <a:cubicBezTo>
                    <a:pt x="232" y="71"/>
                    <a:pt x="161" y="45"/>
                    <a:pt x="98" y="9"/>
                  </a:cubicBezTo>
                  <a:cubicBezTo>
                    <a:pt x="81" y="0"/>
                    <a:pt x="72" y="0"/>
                    <a:pt x="5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1342;p32">
              <a:extLst>
                <a:ext uri="{FF2B5EF4-FFF2-40B4-BE49-F238E27FC236}">
                  <a16:creationId xmlns="" xmlns:a16="http://schemas.microsoft.com/office/drawing/2014/main" id="{0258F455-DBE3-4973-AF8E-401CCD9CED64}"/>
                </a:ext>
              </a:extLst>
            </p:cNvPr>
            <p:cNvSpPr/>
            <p:nvPr/>
          </p:nvSpPr>
          <p:spPr>
            <a:xfrm>
              <a:off x="4349173" y="3831756"/>
              <a:ext cx="24452" cy="14781"/>
            </a:xfrm>
            <a:custGeom>
              <a:avLst/>
              <a:gdLst/>
              <a:ahLst/>
              <a:cxnLst/>
              <a:rect l="l" t="t" r="r" b="b"/>
              <a:pathLst>
                <a:path w="268" h="162" extrusionOk="0">
                  <a:moveTo>
                    <a:pt x="90" y="1"/>
                  </a:moveTo>
                  <a:cubicBezTo>
                    <a:pt x="72" y="1"/>
                    <a:pt x="54" y="1"/>
                    <a:pt x="36" y="10"/>
                  </a:cubicBezTo>
                  <a:cubicBezTo>
                    <a:pt x="27" y="19"/>
                    <a:pt x="9" y="28"/>
                    <a:pt x="9" y="45"/>
                  </a:cubicBezTo>
                  <a:cubicBezTo>
                    <a:pt x="0" y="72"/>
                    <a:pt x="18" y="108"/>
                    <a:pt x="54" y="117"/>
                  </a:cubicBezTo>
                  <a:cubicBezTo>
                    <a:pt x="98" y="135"/>
                    <a:pt x="143" y="143"/>
                    <a:pt x="188" y="161"/>
                  </a:cubicBezTo>
                  <a:cubicBezTo>
                    <a:pt x="205" y="161"/>
                    <a:pt x="223" y="161"/>
                    <a:pt x="232" y="152"/>
                  </a:cubicBezTo>
                  <a:cubicBezTo>
                    <a:pt x="250" y="143"/>
                    <a:pt x="259" y="126"/>
                    <a:pt x="268" y="117"/>
                  </a:cubicBezTo>
                  <a:cubicBezTo>
                    <a:pt x="268" y="81"/>
                    <a:pt x="250" y="45"/>
                    <a:pt x="223" y="36"/>
                  </a:cubicBezTo>
                  <a:lnTo>
                    <a:pt x="9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1343;p32">
              <a:extLst>
                <a:ext uri="{FF2B5EF4-FFF2-40B4-BE49-F238E27FC236}">
                  <a16:creationId xmlns="" xmlns:a16="http://schemas.microsoft.com/office/drawing/2014/main" id="{CC904574-AB1F-44C9-B5C6-4C39D739DBE1}"/>
                </a:ext>
              </a:extLst>
            </p:cNvPr>
            <p:cNvSpPr/>
            <p:nvPr/>
          </p:nvSpPr>
          <p:spPr>
            <a:xfrm>
              <a:off x="4461485" y="3602752"/>
              <a:ext cx="29379" cy="18704"/>
            </a:xfrm>
            <a:custGeom>
              <a:avLst/>
              <a:gdLst/>
              <a:ahLst/>
              <a:cxnLst/>
              <a:rect l="l" t="t" r="r" b="b"/>
              <a:pathLst>
                <a:path w="322" h="205" extrusionOk="0">
                  <a:moveTo>
                    <a:pt x="65" y="0"/>
                  </a:moveTo>
                  <a:cubicBezTo>
                    <a:pt x="53" y="0"/>
                    <a:pt x="42" y="7"/>
                    <a:pt x="36" y="13"/>
                  </a:cubicBezTo>
                  <a:cubicBezTo>
                    <a:pt x="18" y="22"/>
                    <a:pt x="9" y="31"/>
                    <a:pt x="0" y="49"/>
                  </a:cubicBezTo>
                  <a:cubicBezTo>
                    <a:pt x="0" y="66"/>
                    <a:pt x="0" y="84"/>
                    <a:pt x="9" y="93"/>
                  </a:cubicBezTo>
                  <a:cubicBezTo>
                    <a:pt x="18" y="111"/>
                    <a:pt x="27" y="120"/>
                    <a:pt x="45" y="120"/>
                  </a:cubicBezTo>
                  <a:cubicBezTo>
                    <a:pt x="107" y="147"/>
                    <a:pt x="179" y="173"/>
                    <a:pt x="241" y="200"/>
                  </a:cubicBezTo>
                  <a:cubicBezTo>
                    <a:pt x="244" y="203"/>
                    <a:pt x="249" y="204"/>
                    <a:pt x="255" y="204"/>
                  </a:cubicBezTo>
                  <a:cubicBezTo>
                    <a:pt x="266" y="204"/>
                    <a:pt x="280" y="200"/>
                    <a:pt x="286" y="200"/>
                  </a:cubicBezTo>
                  <a:cubicBezTo>
                    <a:pt x="304" y="191"/>
                    <a:pt x="313" y="173"/>
                    <a:pt x="313" y="156"/>
                  </a:cubicBezTo>
                  <a:cubicBezTo>
                    <a:pt x="322" y="147"/>
                    <a:pt x="322" y="129"/>
                    <a:pt x="313" y="111"/>
                  </a:cubicBezTo>
                  <a:cubicBezTo>
                    <a:pt x="304" y="102"/>
                    <a:pt x="286" y="93"/>
                    <a:pt x="268" y="84"/>
                  </a:cubicBezTo>
                  <a:cubicBezTo>
                    <a:pt x="206" y="57"/>
                    <a:pt x="143" y="31"/>
                    <a:pt x="81" y="4"/>
                  </a:cubicBezTo>
                  <a:cubicBezTo>
                    <a:pt x="75" y="1"/>
                    <a:pt x="70" y="0"/>
                    <a:pt x="6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1344;p32">
              <a:extLst>
                <a:ext uri="{FF2B5EF4-FFF2-40B4-BE49-F238E27FC236}">
                  <a16:creationId xmlns="" xmlns:a16="http://schemas.microsoft.com/office/drawing/2014/main" id="{29DBF12D-E361-470B-8465-6B64DBA35F04}"/>
                </a:ext>
              </a:extLst>
            </p:cNvPr>
            <p:cNvSpPr/>
            <p:nvPr/>
          </p:nvSpPr>
          <p:spPr>
            <a:xfrm>
              <a:off x="5180980" y="3434602"/>
              <a:ext cx="22080" cy="23631"/>
            </a:xfrm>
            <a:custGeom>
              <a:avLst/>
              <a:gdLst/>
              <a:ahLst/>
              <a:cxnLst/>
              <a:rect l="l" t="t" r="r" b="b"/>
              <a:pathLst>
                <a:path w="242" h="259" extrusionOk="0">
                  <a:moveTo>
                    <a:pt x="179" y="0"/>
                  </a:moveTo>
                  <a:cubicBezTo>
                    <a:pt x="161" y="9"/>
                    <a:pt x="143" y="9"/>
                    <a:pt x="134" y="18"/>
                  </a:cubicBezTo>
                  <a:cubicBezTo>
                    <a:pt x="99" y="72"/>
                    <a:pt x="63" y="116"/>
                    <a:pt x="18" y="161"/>
                  </a:cubicBezTo>
                  <a:cubicBezTo>
                    <a:pt x="10" y="170"/>
                    <a:pt x="1" y="188"/>
                    <a:pt x="1" y="205"/>
                  </a:cubicBezTo>
                  <a:cubicBezTo>
                    <a:pt x="1" y="214"/>
                    <a:pt x="10" y="232"/>
                    <a:pt x="18" y="241"/>
                  </a:cubicBezTo>
                  <a:cubicBezTo>
                    <a:pt x="36" y="259"/>
                    <a:pt x="45" y="259"/>
                    <a:pt x="63" y="259"/>
                  </a:cubicBezTo>
                  <a:cubicBezTo>
                    <a:pt x="81" y="259"/>
                    <a:pt x="99" y="259"/>
                    <a:pt x="108" y="241"/>
                  </a:cubicBezTo>
                  <a:cubicBezTo>
                    <a:pt x="143" y="197"/>
                    <a:pt x="188" y="152"/>
                    <a:pt x="224" y="107"/>
                  </a:cubicBezTo>
                  <a:cubicBezTo>
                    <a:pt x="233" y="98"/>
                    <a:pt x="241" y="81"/>
                    <a:pt x="241" y="63"/>
                  </a:cubicBezTo>
                  <a:cubicBezTo>
                    <a:pt x="241" y="54"/>
                    <a:pt x="233" y="36"/>
                    <a:pt x="224" y="18"/>
                  </a:cubicBezTo>
                  <a:cubicBezTo>
                    <a:pt x="215" y="9"/>
                    <a:pt x="197" y="0"/>
                    <a:pt x="1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1345;p32">
              <a:extLst>
                <a:ext uri="{FF2B5EF4-FFF2-40B4-BE49-F238E27FC236}">
                  <a16:creationId xmlns="" xmlns:a16="http://schemas.microsoft.com/office/drawing/2014/main" id="{7562CEFA-F128-4799-A915-B6DE17C68DF2}"/>
                </a:ext>
              </a:extLst>
            </p:cNvPr>
            <p:cNvSpPr/>
            <p:nvPr/>
          </p:nvSpPr>
          <p:spPr>
            <a:xfrm>
              <a:off x="5108538" y="3429675"/>
              <a:ext cx="14781" cy="19616"/>
            </a:xfrm>
            <a:custGeom>
              <a:avLst/>
              <a:gdLst/>
              <a:ahLst/>
              <a:cxnLst/>
              <a:rect l="l" t="t" r="r" b="b"/>
              <a:pathLst>
                <a:path w="162" h="215" extrusionOk="0">
                  <a:moveTo>
                    <a:pt x="117" y="1"/>
                  </a:moveTo>
                  <a:cubicBezTo>
                    <a:pt x="99" y="1"/>
                    <a:pt x="81" y="1"/>
                    <a:pt x="63" y="10"/>
                  </a:cubicBezTo>
                  <a:lnTo>
                    <a:pt x="54" y="19"/>
                  </a:lnTo>
                  <a:cubicBezTo>
                    <a:pt x="45" y="28"/>
                    <a:pt x="45" y="36"/>
                    <a:pt x="36" y="45"/>
                  </a:cubicBezTo>
                  <a:cubicBezTo>
                    <a:pt x="27" y="72"/>
                    <a:pt x="10" y="108"/>
                    <a:pt x="1" y="144"/>
                  </a:cubicBezTo>
                  <a:cubicBezTo>
                    <a:pt x="1" y="144"/>
                    <a:pt x="1" y="152"/>
                    <a:pt x="1" y="161"/>
                  </a:cubicBezTo>
                  <a:cubicBezTo>
                    <a:pt x="1" y="170"/>
                    <a:pt x="1" y="179"/>
                    <a:pt x="10" y="188"/>
                  </a:cubicBezTo>
                  <a:cubicBezTo>
                    <a:pt x="10" y="197"/>
                    <a:pt x="27" y="215"/>
                    <a:pt x="45" y="215"/>
                  </a:cubicBezTo>
                  <a:cubicBezTo>
                    <a:pt x="54" y="215"/>
                    <a:pt x="72" y="215"/>
                    <a:pt x="90" y="206"/>
                  </a:cubicBezTo>
                  <a:lnTo>
                    <a:pt x="99" y="197"/>
                  </a:lnTo>
                  <a:cubicBezTo>
                    <a:pt x="108" y="188"/>
                    <a:pt x="117" y="179"/>
                    <a:pt x="117" y="170"/>
                  </a:cubicBezTo>
                  <a:cubicBezTo>
                    <a:pt x="134" y="144"/>
                    <a:pt x="143" y="108"/>
                    <a:pt x="152" y="72"/>
                  </a:cubicBezTo>
                  <a:cubicBezTo>
                    <a:pt x="161" y="63"/>
                    <a:pt x="161" y="63"/>
                    <a:pt x="161" y="54"/>
                  </a:cubicBezTo>
                  <a:cubicBezTo>
                    <a:pt x="161" y="45"/>
                    <a:pt x="152" y="36"/>
                    <a:pt x="152" y="28"/>
                  </a:cubicBezTo>
                  <a:cubicBezTo>
                    <a:pt x="143" y="19"/>
                    <a:pt x="126" y="1"/>
                    <a:pt x="11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1346;p32">
              <a:extLst>
                <a:ext uri="{FF2B5EF4-FFF2-40B4-BE49-F238E27FC236}">
                  <a16:creationId xmlns="" xmlns:a16="http://schemas.microsoft.com/office/drawing/2014/main" id="{BFE5CBAA-E373-4282-895F-EE22E7C614A0}"/>
                </a:ext>
              </a:extLst>
            </p:cNvPr>
            <p:cNvSpPr/>
            <p:nvPr/>
          </p:nvSpPr>
          <p:spPr>
            <a:xfrm>
              <a:off x="4380102" y="3874090"/>
              <a:ext cx="16332" cy="14781"/>
            </a:xfrm>
            <a:custGeom>
              <a:avLst/>
              <a:gdLst/>
              <a:ahLst/>
              <a:cxnLst/>
              <a:rect l="l" t="t" r="r" b="b"/>
              <a:pathLst>
                <a:path w="179" h="162" extrusionOk="0">
                  <a:moveTo>
                    <a:pt x="45" y="1"/>
                  </a:moveTo>
                  <a:cubicBezTo>
                    <a:pt x="36" y="10"/>
                    <a:pt x="27" y="10"/>
                    <a:pt x="27" y="18"/>
                  </a:cubicBezTo>
                  <a:cubicBezTo>
                    <a:pt x="18" y="18"/>
                    <a:pt x="9" y="27"/>
                    <a:pt x="9" y="36"/>
                  </a:cubicBezTo>
                  <a:cubicBezTo>
                    <a:pt x="9" y="36"/>
                    <a:pt x="0" y="45"/>
                    <a:pt x="0" y="45"/>
                  </a:cubicBezTo>
                  <a:cubicBezTo>
                    <a:pt x="0" y="54"/>
                    <a:pt x="0" y="72"/>
                    <a:pt x="0" y="81"/>
                  </a:cubicBezTo>
                  <a:cubicBezTo>
                    <a:pt x="0" y="81"/>
                    <a:pt x="9" y="90"/>
                    <a:pt x="9" y="99"/>
                  </a:cubicBezTo>
                  <a:cubicBezTo>
                    <a:pt x="9" y="108"/>
                    <a:pt x="18" y="108"/>
                    <a:pt x="27" y="117"/>
                  </a:cubicBezTo>
                  <a:cubicBezTo>
                    <a:pt x="45" y="126"/>
                    <a:pt x="72" y="143"/>
                    <a:pt x="90" y="152"/>
                  </a:cubicBezTo>
                  <a:cubicBezTo>
                    <a:pt x="98" y="161"/>
                    <a:pt x="98" y="161"/>
                    <a:pt x="107" y="161"/>
                  </a:cubicBezTo>
                  <a:lnTo>
                    <a:pt x="134" y="161"/>
                  </a:lnTo>
                  <a:cubicBezTo>
                    <a:pt x="143" y="161"/>
                    <a:pt x="152" y="152"/>
                    <a:pt x="152" y="152"/>
                  </a:cubicBezTo>
                  <a:cubicBezTo>
                    <a:pt x="161" y="143"/>
                    <a:pt x="170" y="143"/>
                    <a:pt x="170" y="134"/>
                  </a:cubicBezTo>
                  <a:cubicBezTo>
                    <a:pt x="170" y="126"/>
                    <a:pt x="179" y="126"/>
                    <a:pt x="179" y="117"/>
                  </a:cubicBezTo>
                  <a:cubicBezTo>
                    <a:pt x="179" y="108"/>
                    <a:pt x="179" y="99"/>
                    <a:pt x="179" y="90"/>
                  </a:cubicBezTo>
                  <a:cubicBezTo>
                    <a:pt x="179" y="81"/>
                    <a:pt x="170" y="72"/>
                    <a:pt x="170" y="72"/>
                  </a:cubicBezTo>
                  <a:cubicBezTo>
                    <a:pt x="170" y="63"/>
                    <a:pt x="161" y="54"/>
                    <a:pt x="152" y="45"/>
                  </a:cubicBezTo>
                  <a:lnTo>
                    <a:pt x="90" y="10"/>
                  </a:lnTo>
                  <a:cubicBezTo>
                    <a:pt x="81" y="10"/>
                    <a:pt x="81" y="1"/>
                    <a:pt x="7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1347;p32">
              <a:extLst>
                <a:ext uri="{FF2B5EF4-FFF2-40B4-BE49-F238E27FC236}">
                  <a16:creationId xmlns="" xmlns:a16="http://schemas.microsoft.com/office/drawing/2014/main" id="{403E0190-2B0A-4F10-BA5C-68FDE18CC9F3}"/>
                </a:ext>
              </a:extLst>
            </p:cNvPr>
            <p:cNvSpPr/>
            <p:nvPr/>
          </p:nvSpPr>
          <p:spPr>
            <a:xfrm>
              <a:off x="5100417" y="4711189"/>
              <a:ext cx="17974" cy="24908"/>
            </a:xfrm>
            <a:custGeom>
              <a:avLst/>
              <a:gdLst/>
              <a:ahLst/>
              <a:cxnLst/>
              <a:rect l="l" t="t" r="r" b="b"/>
              <a:pathLst>
                <a:path w="197" h="273" extrusionOk="0">
                  <a:moveTo>
                    <a:pt x="68" y="1"/>
                  </a:moveTo>
                  <a:cubicBezTo>
                    <a:pt x="52" y="1"/>
                    <a:pt x="36" y="5"/>
                    <a:pt x="27" y="14"/>
                  </a:cubicBezTo>
                  <a:cubicBezTo>
                    <a:pt x="0" y="41"/>
                    <a:pt x="0" y="77"/>
                    <a:pt x="27" y="103"/>
                  </a:cubicBezTo>
                  <a:cubicBezTo>
                    <a:pt x="27" y="103"/>
                    <a:pt x="27" y="103"/>
                    <a:pt x="27" y="103"/>
                  </a:cubicBezTo>
                  <a:lnTo>
                    <a:pt x="27" y="103"/>
                  </a:lnTo>
                  <a:cubicBezTo>
                    <a:pt x="27" y="112"/>
                    <a:pt x="36" y="112"/>
                    <a:pt x="36" y="121"/>
                  </a:cubicBezTo>
                  <a:cubicBezTo>
                    <a:pt x="36" y="116"/>
                    <a:pt x="36" y="114"/>
                    <a:pt x="34" y="111"/>
                  </a:cubicBezTo>
                  <a:lnTo>
                    <a:pt x="34" y="111"/>
                  </a:lnTo>
                  <a:cubicBezTo>
                    <a:pt x="47" y="126"/>
                    <a:pt x="55" y="142"/>
                    <a:pt x="63" y="157"/>
                  </a:cubicBezTo>
                  <a:cubicBezTo>
                    <a:pt x="63" y="157"/>
                    <a:pt x="54" y="148"/>
                    <a:pt x="54" y="148"/>
                  </a:cubicBezTo>
                  <a:lnTo>
                    <a:pt x="54" y="148"/>
                  </a:lnTo>
                  <a:cubicBezTo>
                    <a:pt x="63" y="166"/>
                    <a:pt x="72" y="184"/>
                    <a:pt x="72" y="202"/>
                  </a:cubicBezTo>
                  <a:cubicBezTo>
                    <a:pt x="72" y="205"/>
                    <a:pt x="72" y="208"/>
                    <a:pt x="72" y="211"/>
                  </a:cubicBezTo>
                  <a:cubicBezTo>
                    <a:pt x="72" y="228"/>
                    <a:pt x="81" y="246"/>
                    <a:pt x="90" y="255"/>
                  </a:cubicBezTo>
                  <a:cubicBezTo>
                    <a:pt x="99" y="264"/>
                    <a:pt x="116" y="273"/>
                    <a:pt x="134" y="273"/>
                  </a:cubicBezTo>
                  <a:cubicBezTo>
                    <a:pt x="161" y="273"/>
                    <a:pt x="197" y="246"/>
                    <a:pt x="197" y="211"/>
                  </a:cubicBezTo>
                  <a:cubicBezTo>
                    <a:pt x="188" y="139"/>
                    <a:pt x="161" y="68"/>
                    <a:pt x="116" y="14"/>
                  </a:cubicBezTo>
                  <a:cubicBezTo>
                    <a:pt x="103" y="5"/>
                    <a:pt x="85" y="1"/>
                    <a:pt x="6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1348;p32">
              <a:extLst>
                <a:ext uri="{FF2B5EF4-FFF2-40B4-BE49-F238E27FC236}">
                  <a16:creationId xmlns="" xmlns:a16="http://schemas.microsoft.com/office/drawing/2014/main" id="{37A18BB5-74ED-4E75-9929-2449729C6DFF}"/>
                </a:ext>
              </a:extLst>
            </p:cNvPr>
            <p:cNvSpPr/>
            <p:nvPr/>
          </p:nvSpPr>
          <p:spPr>
            <a:xfrm>
              <a:off x="4542869" y="4568403"/>
              <a:ext cx="171801" cy="191691"/>
            </a:xfrm>
            <a:custGeom>
              <a:avLst/>
              <a:gdLst/>
              <a:ahLst/>
              <a:cxnLst/>
              <a:rect l="l" t="t" r="r" b="b"/>
              <a:pathLst>
                <a:path w="1883" h="2101" extrusionOk="0">
                  <a:moveTo>
                    <a:pt x="259" y="0"/>
                  </a:moveTo>
                  <a:cubicBezTo>
                    <a:pt x="259" y="0"/>
                    <a:pt x="197" y="232"/>
                    <a:pt x="152" y="536"/>
                  </a:cubicBezTo>
                  <a:cubicBezTo>
                    <a:pt x="63" y="1115"/>
                    <a:pt x="1" y="1972"/>
                    <a:pt x="420" y="2088"/>
                  </a:cubicBezTo>
                  <a:cubicBezTo>
                    <a:pt x="451" y="2096"/>
                    <a:pt x="483" y="2100"/>
                    <a:pt x="515" y="2100"/>
                  </a:cubicBezTo>
                  <a:cubicBezTo>
                    <a:pt x="852" y="2100"/>
                    <a:pt x="1240" y="1657"/>
                    <a:pt x="1517" y="1258"/>
                  </a:cubicBezTo>
                  <a:cubicBezTo>
                    <a:pt x="1740" y="937"/>
                    <a:pt x="1883" y="651"/>
                    <a:pt x="1883" y="651"/>
                  </a:cubicBezTo>
                  <a:lnTo>
                    <a:pt x="25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1349;p32">
              <a:extLst>
                <a:ext uri="{FF2B5EF4-FFF2-40B4-BE49-F238E27FC236}">
                  <a16:creationId xmlns="" xmlns:a16="http://schemas.microsoft.com/office/drawing/2014/main" id="{4B07FCDC-1FB3-4149-922E-5DDA79DE1C45}"/>
                </a:ext>
              </a:extLst>
            </p:cNvPr>
            <p:cNvSpPr/>
            <p:nvPr/>
          </p:nvSpPr>
          <p:spPr>
            <a:xfrm>
              <a:off x="4556737" y="4568403"/>
              <a:ext cx="157933" cy="114868"/>
            </a:xfrm>
            <a:custGeom>
              <a:avLst/>
              <a:gdLst/>
              <a:ahLst/>
              <a:cxnLst/>
              <a:rect l="l" t="t" r="r" b="b"/>
              <a:pathLst>
                <a:path w="1731" h="1259" extrusionOk="0">
                  <a:moveTo>
                    <a:pt x="107" y="0"/>
                  </a:moveTo>
                  <a:cubicBezTo>
                    <a:pt x="107" y="0"/>
                    <a:pt x="45" y="232"/>
                    <a:pt x="0" y="536"/>
                  </a:cubicBezTo>
                  <a:cubicBezTo>
                    <a:pt x="268" y="759"/>
                    <a:pt x="732" y="1071"/>
                    <a:pt x="1365" y="1258"/>
                  </a:cubicBezTo>
                  <a:cubicBezTo>
                    <a:pt x="1588" y="937"/>
                    <a:pt x="1731" y="651"/>
                    <a:pt x="1731" y="65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rgbClr val="78433F">
                <a:alpha val="120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1350;p32">
              <a:extLst>
                <a:ext uri="{FF2B5EF4-FFF2-40B4-BE49-F238E27FC236}">
                  <a16:creationId xmlns="" xmlns:a16="http://schemas.microsoft.com/office/drawing/2014/main" id="{FDF27FB4-1976-4119-9C8B-06F95F564418}"/>
                </a:ext>
              </a:extLst>
            </p:cNvPr>
            <p:cNvSpPr/>
            <p:nvPr/>
          </p:nvSpPr>
          <p:spPr>
            <a:xfrm>
              <a:off x="5075145" y="4570045"/>
              <a:ext cx="172713" cy="191691"/>
            </a:xfrm>
            <a:custGeom>
              <a:avLst/>
              <a:gdLst/>
              <a:ahLst/>
              <a:cxnLst/>
              <a:rect l="l" t="t" r="r" b="b"/>
              <a:pathLst>
                <a:path w="1893" h="2101" extrusionOk="0">
                  <a:moveTo>
                    <a:pt x="1633" y="0"/>
                  </a:moveTo>
                  <a:lnTo>
                    <a:pt x="1" y="651"/>
                  </a:lnTo>
                  <a:cubicBezTo>
                    <a:pt x="1" y="651"/>
                    <a:pt x="153" y="937"/>
                    <a:pt x="376" y="1258"/>
                  </a:cubicBezTo>
                  <a:cubicBezTo>
                    <a:pt x="652" y="1657"/>
                    <a:pt x="1033" y="2100"/>
                    <a:pt x="1376" y="2100"/>
                  </a:cubicBezTo>
                  <a:cubicBezTo>
                    <a:pt x="1408" y="2100"/>
                    <a:pt x="1441" y="2096"/>
                    <a:pt x="1473" y="2088"/>
                  </a:cubicBezTo>
                  <a:cubicBezTo>
                    <a:pt x="1892" y="1972"/>
                    <a:pt x="1830" y="1115"/>
                    <a:pt x="1740" y="535"/>
                  </a:cubicBezTo>
                  <a:cubicBezTo>
                    <a:pt x="1687" y="232"/>
                    <a:pt x="1633" y="0"/>
                    <a:pt x="16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1351;p32">
              <a:extLst>
                <a:ext uri="{FF2B5EF4-FFF2-40B4-BE49-F238E27FC236}">
                  <a16:creationId xmlns="" xmlns:a16="http://schemas.microsoft.com/office/drawing/2014/main" id="{B1E67D14-DD6F-4AE3-886B-701DEE0FEFC2}"/>
                </a:ext>
              </a:extLst>
            </p:cNvPr>
            <p:cNvSpPr/>
            <p:nvPr/>
          </p:nvSpPr>
          <p:spPr>
            <a:xfrm>
              <a:off x="5075145" y="4570045"/>
              <a:ext cx="158845" cy="114777"/>
            </a:xfrm>
            <a:custGeom>
              <a:avLst/>
              <a:gdLst/>
              <a:ahLst/>
              <a:cxnLst/>
              <a:rect l="l" t="t" r="r" b="b"/>
              <a:pathLst>
                <a:path w="1741" h="1258" extrusionOk="0">
                  <a:moveTo>
                    <a:pt x="1633" y="0"/>
                  </a:moveTo>
                  <a:lnTo>
                    <a:pt x="1" y="651"/>
                  </a:lnTo>
                  <a:cubicBezTo>
                    <a:pt x="1" y="651"/>
                    <a:pt x="153" y="937"/>
                    <a:pt x="376" y="1258"/>
                  </a:cubicBezTo>
                  <a:cubicBezTo>
                    <a:pt x="1009" y="1071"/>
                    <a:pt x="1464" y="758"/>
                    <a:pt x="1740" y="535"/>
                  </a:cubicBezTo>
                  <a:cubicBezTo>
                    <a:pt x="1687" y="232"/>
                    <a:pt x="1633" y="0"/>
                    <a:pt x="1633" y="0"/>
                  </a:cubicBezTo>
                  <a:close/>
                </a:path>
              </a:pathLst>
            </a:custGeom>
            <a:solidFill>
              <a:srgbClr val="78433F">
                <a:alpha val="120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1352;p32">
              <a:extLst>
                <a:ext uri="{FF2B5EF4-FFF2-40B4-BE49-F238E27FC236}">
                  <a16:creationId xmlns="" xmlns:a16="http://schemas.microsoft.com/office/drawing/2014/main" id="{72F821EE-8625-477D-8488-91B29ADEA1AA}"/>
                </a:ext>
              </a:extLst>
            </p:cNvPr>
            <p:cNvSpPr/>
            <p:nvPr/>
          </p:nvSpPr>
          <p:spPr>
            <a:xfrm>
              <a:off x="4409389" y="3446736"/>
              <a:ext cx="966208" cy="1231619"/>
            </a:xfrm>
            <a:custGeom>
              <a:avLst/>
              <a:gdLst/>
              <a:ahLst/>
              <a:cxnLst/>
              <a:rect l="l" t="t" r="r" b="b"/>
              <a:pathLst>
                <a:path w="10590" h="13499" extrusionOk="0">
                  <a:moveTo>
                    <a:pt x="5135" y="1"/>
                  </a:moveTo>
                  <a:cubicBezTo>
                    <a:pt x="4571" y="1"/>
                    <a:pt x="3498" y="36"/>
                    <a:pt x="2623" y="688"/>
                  </a:cubicBezTo>
                  <a:cubicBezTo>
                    <a:pt x="2623" y="688"/>
                    <a:pt x="2257" y="217"/>
                    <a:pt x="1805" y="217"/>
                  </a:cubicBezTo>
                  <a:cubicBezTo>
                    <a:pt x="1667" y="217"/>
                    <a:pt x="1520" y="261"/>
                    <a:pt x="1374" y="376"/>
                  </a:cubicBezTo>
                  <a:cubicBezTo>
                    <a:pt x="759" y="875"/>
                    <a:pt x="1687" y="1678"/>
                    <a:pt x="1687" y="1678"/>
                  </a:cubicBezTo>
                  <a:cubicBezTo>
                    <a:pt x="1687" y="1678"/>
                    <a:pt x="0" y="3570"/>
                    <a:pt x="54" y="7307"/>
                  </a:cubicBezTo>
                  <a:cubicBezTo>
                    <a:pt x="90" y="9805"/>
                    <a:pt x="491" y="11741"/>
                    <a:pt x="2070" y="12740"/>
                  </a:cubicBezTo>
                  <a:cubicBezTo>
                    <a:pt x="2106" y="12767"/>
                    <a:pt x="2142" y="12794"/>
                    <a:pt x="2177" y="12812"/>
                  </a:cubicBezTo>
                  <a:cubicBezTo>
                    <a:pt x="2935" y="13258"/>
                    <a:pt x="3944" y="13499"/>
                    <a:pt x="5300" y="13499"/>
                  </a:cubicBezTo>
                  <a:cubicBezTo>
                    <a:pt x="6905" y="13499"/>
                    <a:pt x="8029" y="13160"/>
                    <a:pt x="8814" y="12544"/>
                  </a:cubicBezTo>
                  <a:cubicBezTo>
                    <a:pt x="8886" y="12482"/>
                    <a:pt x="8957" y="12419"/>
                    <a:pt x="9029" y="12357"/>
                  </a:cubicBezTo>
                  <a:cubicBezTo>
                    <a:pt x="10197" y="11286"/>
                    <a:pt x="10509" y="9511"/>
                    <a:pt x="10536" y="7307"/>
                  </a:cubicBezTo>
                  <a:cubicBezTo>
                    <a:pt x="10590" y="3570"/>
                    <a:pt x="8904" y="1678"/>
                    <a:pt x="8904" y="1678"/>
                  </a:cubicBezTo>
                  <a:cubicBezTo>
                    <a:pt x="8904" y="1678"/>
                    <a:pt x="9840" y="875"/>
                    <a:pt x="9216" y="376"/>
                  </a:cubicBezTo>
                  <a:cubicBezTo>
                    <a:pt x="9070" y="261"/>
                    <a:pt x="8924" y="217"/>
                    <a:pt x="8785" y="217"/>
                  </a:cubicBezTo>
                  <a:cubicBezTo>
                    <a:pt x="8333" y="217"/>
                    <a:pt x="7967" y="688"/>
                    <a:pt x="7967" y="688"/>
                  </a:cubicBezTo>
                  <a:cubicBezTo>
                    <a:pt x="7100" y="36"/>
                    <a:pt x="6056" y="1"/>
                    <a:pt x="5499" y="1"/>
                  </a:cubicBezTo>
                  <a:cubicBezTo>
                    <a:pt x="5431" y="1"/>
                    <a:pt x="5370" y="1"/>
                    <a:pt x="5317" y="1"/>
                  </a:cubicBezTo>
                  <a:cubicBezTo>
                    <a:pt x="5265" y="1"/>
                    <a:pt x="5204" y="1"/>
                    <a:pt x="51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1353;p32">
              <a:extLst>
                <a:ext uri="{FF2B5EF4-FFF2-40B4-BE49-F238E27FC236}">
                  <a16:creationId xmlns="" xmlns:a16="http://schemas.microsoft.com/office/drawing/2014/main" id="{D30CACFA-90F1-4B9F-83D6-A0D6182DF1CF}"/>
                </a:ext>
              </a:extLst>
            </p:cNvPr>
            <p:cNvSpPr/>
            <p:nvPr/>
          </p:nvSpPr>
          <p:spPr>
            <a:xfrm>
              <a:off x="4527450" y="3493085"/>
              <a:ext cx="99267" cy="81567"/>
            </a:xfrm>
            <a:custGeom>
              <a:avLst/>
              <a:gdLst/>
              <a:ahLst/>
              <a:cxnLst/>
              <a:rect l="l" t="t" r="r" b="b"/>
              <a:pathLst>
                <a:path w="1088" h="894" extrusionOk="0">
                  <a:moveTo>
                    <a:pt x="645" y="1"/>
                  </a:moveTo>
                  <a:cubicBezTo>
                    <a:pt x="641" y="1"/>
                    <a:pt x="637" y="1"/>
                    <a:pt x="633" y="2"/>
                  </a:cubicBezTo>
                  <a:cubicBezTo>
                    <a:pt x="500" y="19"/>
                    <a:pt x="580" y="171"/>
                    <a:pt x="580" y="234"/>
                  </a:cubicBezTo>
                  <a:cubicBezTo>
                    <a:pt x="579" y="240"/>
                    <a:pt x="577" y="243"/>
                    <a:pt x="574" y="243"/>
                  </a:cubicBezTo>
                  <a:cubicBezTo>
                    <a:pt x="552" y="243"/>
                    <a:pt x="475" y="101"/>
                    <a:pt x="361" y="101"/>
                  </a:cubicBezTo>
                  <a:cubicBezTo>
                    <a:pt x="317" y="101"/>
                    <a:pt x="268" y="122"/>
                    <a:pt x="214" y="180"/>
                  </a:cubicBezTo>
                  <a:cubicBezTo>
                    <a:pt x="0" y="403"/>
                    <a:pt x="589" y="894"/>
                    <a:pt x="589" y="894"/>
                  </a:cubicBezTo>
                  <a:cubicBezTo>
                    <a:pt x="785" y="635"/>
                    <a:pt x="999" y="492"/>
                    <a:pt x="1044" y="394"/>
                  </a:cubicBezTo>
                  <a:cubicBezTo>
                    <a:pt x="1087" y="307"/>
                    <a:pt x="784" y="1"/>
                    <a:pt x="645" y="1"/>
                  </a:cubicBezTo>
                  <a:close/>
                </a:path>
              </a:pathLst>
            </a:custGeom>
            <a:solidFill>
              <a:srgbClr val="E4C2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1354;p32">
              <a:extLst>
                <a:ext uri="{FF2B5EF4-FFF2-40B4-BE49-F238E27FC236}">
                  <a16:creationId xmlns="" xmlns:a16="http://schemas.microsoft.com/office/drawing/2014/main" id="{55C81A34-A54D-4ADD-854B-38CB5FFE9EB9}"/>
                </a:ext>
              </a:extLst>
            </p:cNvPr>
            <p:cNvSpPr/>
            <p:nvPr/>
          </p:nvSpPr>
          <p:spPr>
            <a:xfrm>
              <a:off x="5159904" y="3497190"/>
              <a:ext cx="100088" cy="81567"/>
            </a:xfrm>
            <a:custGeom>
              <a:avLst/>
              <a:gdLst/>
              <a:ahLst/>
              <a:cxnLst/>
              <a:rect l="l" t="t" r="r" b="b"/>
              <a:pathLst>
                <a:path w="1097" h="894" extrusionOk="0">
                  <a:moveTo>
                    <a:pt x="452" y="0"/>
                  </a:moveTo>
                  <a:cubicBezTo>
                    <a:pt x="304" y="0"/>
                    <a:pt x="1" y="307"/>
                    <a:pt x="44" y="394"/>
                  </a:cubicBezTo>
                  <a:cubicBezTo>
                    <a:pt x="98" y="492"/>
                    <a:pt x="303" y="635"/>
                    <a:pt x="499" y="893"/>
                  </a:cubicBezTo>
                  <a:cubicBezTo>
                    <a:pt x="499" y="893"/>
                    <a:pt x="1097" y="403"/>
                    <a:pt x="883" y="171"/>
                  </a:cubicBezTo>
                  <a:cubicBezTo>
                    <a:pt x="830" y="115"/>
                    <a:pt x="780" y="95"/>
                    <a:pt x="736" y="95"/>
                  </a:cubicBezTo>
                  <a:cubicBezTo>
                    <a:pt x="618" y="95"/>
                    <a:pt x="537" y="241"/>
                    <a:pt x="520" y="241"/>
                  </a:cubicBezTo>
                  <a:cubicBezTo>
                    <a:pt x="518" y="241"/>
                    <a:pt x="517" y="238"/>
                    <a:pt x="517" y="233"/>
                  </a:cubicBezTo>
                  <a:cubicBezTo>
                    <a:pt x="517" y="171"/>
                    <a:pt x="597" y="10"/>
                    <a:pt x="464" y="1"/>
                  </a:cubicBezTo>
                  <a:cubicBezTo>
                    <a:pt x="460" y="1"/>
                    <a:pt x="456" y="0"/>
                    <a:pt x="452" y="0"/>
                  </a:cubicBezTo>
                  <a:close/>
                </a:path>
              </a:pathLst>
            </a:custGeom>
            <a:solidFill>
              <a:srgbClr val="E4C2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1355;p32">
              <a:extLst>
                <a:ext uri="{FF2B5EF4-FFF2-40B4-BE49-F238E27FC236}">
                  <a16:creationId xmlns="" xmlns:a16="http://schemas.microsoft.com/office/drawing/2014/main" id="{512488DA-922E-43F2-BA85-F3B8A5EA8314}"/>
                </a:ext>
              </a:extLst>
            </p:cNvPr>
            <p:cNvSpPr/>
            <p:nvPr/>
          </p:nvSpPr>
          <p:spPr>
            <a:xfrm>
              <a:off x="4736565" y="3682036"/>
              <a:ext cx="37590" cy="59487"/>
            </a:xfrm>
            <a:custGeom>
              <a:avLst/>
              <a:gdLst/>
              <a:ahLst/>
              <a:cxnLst/>
              <a:rect l="l" t="t" r="r" b="b"/>
              <a:pathLst>
                <a:path w="412" h="652" extrusionOk="0">
                  <a:moveTo>
                    <a:pt x="206" y="0"/>
                  </a:moveTo>
                  <a:cubicBezTo>
                    <a:pt x="90" y="0"/>
                    <a:pt x="1" y="152"/>
                    <a:pt x="1" y="330"/>
                  </a:cubicBezTo>
                  <a:cubicBezTo>
                    <a:pt x="1" y="509"/>
                    <a:pt x="90" y="652"/>
                    <a:pt x="206" y="652"/>
                  </a:cubicBezTo>
                  <a:cubicBezTo>
                    <a:pt x="322" y="652"/>
                    <a:pt x="411" y="509"/>
                    <a:pt x="411" y="330"/>
                  </a:cubicBezTo>
                  <a:cubicBezTo>
                    <a:pt x="411" y="152"/>
                    <a:pt x="322" y="0"/>
                    <a:pt x="2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1356;p32">
              <a:extLst>
                <a:ext uri="{FF2B5EF4-FFF2-40B4-BE49-F238E27FC236}">
                  <a16:creationId xmlns="" xmlns:a16="http://schemas.microsoft.com/office/drawing/2014/main" id="{C6D9156F-6058-4858-BA8A-EFF8C5E724A9}"/>
                </a:ext>
              </a:extLst>
            </p:cNvPr>
            <p:cNvSpPr/>
            <p:nvPr/>
          </p:nvSpPr>
          <p:spPr>
            <a:xfrm>
              <a:off x="4599071" y="3751194"/>
              <a:ext cx="147349" cy="61129"/>
            </a:xfrm>
            <a:custGeom>
              <a:avLst/>
              <a:gdLst/>
              <a:ahLst/>
              <a:cxnLst/>
              <a:rect l="l" t="t" r="r" b="b"/>
              <a:pathLst>
                <a:path w="1615" h="670" extrusionOk="0">
                  <a:moveTo>
                    <a:pt x="812" y="1"/>
                  </a:moveTo>
                  <a:cubicBezTo>
                    <a:pt x="366" y="1"/>
                    <a:pt x="0" y="152"/>
                    <a:pt x="0" y="331"/>
                  </a:cubicBezTo>
                  <a:cubicBezTo>
                    <a:pt x="0" y="518"/>
                    <a:pt x="366" y="670"/>
                    <a:pt x="812" y="670"/>
                  </a:cubicBezTo>
                  <a:cubicBezTo>
                    <a:pt x="1258" y="670"/>
                    <a:pt x="1615" y="518"/>
                    <a:pt x="1615" y="331"/>
                  </a:cubicBezTo>
                  <a:cubicBezTo>
                    <a:pt x="1615" y="152"/>
                    <a:pt x="1258" y="1"/>
                    <a:pt x="812" y="1"/>
                  </a:cubicBezTo>
                  <a:close/>
                </a:path>
              </a:pathLst>
            </a:custGeom>
            <a:solidFill>
              <a:srgbClr val="EE2B5D">
                <a:alpha val="64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1357;p32">
              <a:extLst>
                <a:ext uri="{FF2B5EF4-FFF2-40B4-BE49-F238E27FC236}">
                  <a16:creationId xmlns="" xmlns:a16="http://schemas.microsoft.com/office/drawing/2014/main" id="{DE955079-4CCE-49A7-8722-154AC8277A6D}"/>
                </a:ext>
              </a:extLst>
            </p:cNvPr>
            <p:cNvSpPr/>
            <p:nvPr/>
          </p:nvSpPr>
          <p:spPr>
            <a:xfrm>
              <a:off x="5057262" y="3682036"/>
              <a:ext cx="37499" cy="59487"/>
            </a:xfrm>
            <a:custGeom>
              <a:avLst/>
              <a:gdLst/>
              <a:ahLst/>
              <a:cxnLst/>
              <a:rect l="l" t="t" r="r" b="b"/>
              <a:pathLst>
                <a:path w="411" h="652" extrusionOk="0">
                  <a:moveTo>
                    <a:pt x="206" y="0"/>
                  </a:moveTo>
                  <a:cubicBezTo>
                    <a:pt x="90" y="0"/>
                    <a:pt x="1" y="152"/>
                    <a:pt x="1" y="330"/>
                  </a:cubicBezTo>
                  <a:cubicBezTo>
                    <a:pt x="1" y="509"/>
                    <a:pt x="90" y="652"/>
                    <a:pt x="206" y="652"/>
                  </a:cubicBezTo>
                  <a:cubicBezTo>
                    <a:pt x="322" y="652"/>
                    <a:pt x="411" y="509"/>
                    <a:pt x="411" y="330"/>
                  </a:cubicBezTo>
                  <a:cubicBezTo>
                    <a:pt x="411" y="152"/>
                    <a:pt x="322" y="0"/>
                    <a:pt x="2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1358;p32">
              <a:extLst>
                <a:ext uri="{FF2B5EF4-FFF2-40B4-BE49-F238E27FC236}">
                  <a16:creationId xmlns="" xmlns:a16="http://schemas.microsoft.com/office/drawing/2014/main" id="{C05D5ECF-2DB4-4602-A536-A11D07D4F517}"/>
                </a:ext>
              </a:extLst>
            </p:cNvPr>
            <p:cNvSpPr/>
            <p:nvPr/>
          </p:nvSpPr>
          <p:spPr>
            <a:xfrm>
              <a:off x="5084907" y="3751194"/>
              <a:ext cx="147440" cy="61129"/>
            </a:xfrm>
            <a:custGeom>
              <a:avLst/>
              <a:gdLst/>
              <a:ahLst/>
              <a:cxnLst/>
              <a:rect l="l" t="t" r="r" b="b"/>
              <a:pathLst>
                <a:path w="1616" h="670" extrusionOk="0">
                  <a:moveTo>
                    <a:pt x="804" y="1"/>
                  </a:moveTo>
                  <a:cubicBezTo>
                    <a:pt x="358" y="1"/>
                    <a:pt x="1" y="152"/>
                    <a:pt x="1" y="331"/>
                  </a:cubicBezTo>
                  <a:cubicBezTo>
                    <a:pt x="1" y="518"/>
                    <a:pt x="358" y="670"/>
                    <a:pt x="804" y="670"/>
                  </a:cubicBezTo>
                  <a:cubicBezTo>
                    <a:pt x="1250" y="670"/>
                    <a:pt x="1616" y="518"/>
                    <a:pt x="1616" y="331"/>
                  </a:cubicBezTo>
                  <a:cubicBezTo>
                    <a:pt x="1616" y="152"/>
                    <a:pt x="1250" y="1"/>
                    <a:pt x="804" y="1"/>
                  </a:cubicBezTo>
                  <a:close/>
                </a:path>
              </a:pathLst>
            </a:custGeom>
            <a:solidFill>
              <a:srgbClr val="EE2B5D">
                <a:alpha val="64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1359;p32">
              <a:extLst>
                <a:ext uri="{FF2B5EF4-FFF2-40B4-BE49-F238E27FC236}">
                  <a16:creationId xmlns="" xmlns:a16="http://schemas.microsoft.com/office/drawing/2014/main" id="{FF804491-DE05-4C42-AEEA-7398BE636CA7}"/>
                </a:ext>
              </a:extLst>
            </p:cNvPr>
            <p:cNvSpPr/>
            <p:nvPr/>
          </p:nvSpPr>
          <p:spPr>
            <a:xfrm>
              <a:off x="4466321" y="3738421"/>
              <a:ext cx="156382" cy="121894"/>
            </a:xfrm>
            <a:custGeom>
              <a:avLst/>
              <a:gdLst/>
              <a:ahLst/>
              <a:cxnLst/>
              <a:rect l="l" t="t" r="r" b="b"/>
              <a:pathLst>
                <a:path w="1714" h="1336" extrusionOk="0">
                  <a:moveTo>
                    <a:pt x="113" y="0"/>
                  </a:moveTo>
                  <a:cubicBezTo>
                    <a:pt x="82" y="0"/>
                    <a:pt x="53" y="12"/>
                    <a:pt x="37" y="34"/>
                  </a:cubicBezTo>
                  <a:cubicBezTo>
                    <a:pt x="1" y="78"/>
                    <a:pt x="10" y="141"/>
                    <a:pt x="54" y="176"/>
                  </a:cubicBezTo>
                  <a:lnTo>
                    <a:pt x="1544" y="1318"/>
                  </a:lnTo>
                  <a:cubicBezTo>
                    <a:pt x="1562" y="1327"/>
                    <a:pt x="1580" y="1336"/>
                    <a:pt x="1607" y="1336"/>
                  </a:cubicBezTo>
                  <a:cubicBezTo>
                    <a:pt x="1633" y="1336"/>
                    <a:pt x="1660" y="1318"/>
                    <a:pt x="1678" y="1291"/>
                  </a:cubicBezTo>
                  <a:cubicBezTo>
                    <a:pt x="1714" y="1256"/>
                    <a:pt x="1705" y="1193"/>
                    <a:pt x="1660" y="1158"/>
                  </a:cubicBezTo>
                  <a:lnTo>
                    <a:pt x="170" y="16"/>
                  </a:lnTo>
                  <a:cubicBezTo>
                    <a:pt x="153" y="5"/>
                    <a:pt x="132" y="0"/>
                    <a:pt x="1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1360;p32">
              <a:extLst>
                <a:ext uri="{FF2B5EF4-FFF2-40B4-BE49-F238E27FC236}">
                  <a16:creationId xmlns="" xmlns:a16="http://schemas.microsoft.com/office/drawing/2014/main" id="{4D5F9A8B-2B29-49CB-9A48-DB9C56593828}"/>
                </a:ext>
              </a:extLst>
            </p:cNvPr>
            <p:cNvSpPr/>
            <p:nvPr/>
          </p:nvSpPr>
          <p:spPr>
            <a:xfrm>
              <a:off x="4399627" y="3988045"/>
              <a:ext cx="227182" cy="35127"/>
            </a:xfrm>
            <a:custGeom>
              <a:avLst/>
              <a:gdLst/>
              <a:ahLst/>
              <a:cxnLst/>
              <a:rect l="l" t="t" r="r" b="b"/>
              <a:pathLst>
                <a:path w="2490" h="385" extrusionOk="0">
                  <a:moveTo>
                    <a:pt x="2382" y="1"/>
                  </a:moveTo>
                  <a:lnTo>
                    <a:pt x="99" y="188"/>
                  </a:lnTo>
                  <a:cubicBezTo>
                    <a:pt x="45" y="188"/>
                    <a:pt x="0" y="233"/>
                    <a:pt x="9" y="286"/>
                  </a:cubicBezTo>
                  <a:cubicBezTo>
                    <a:pt x="9" y="340"/>
                    <a:pt x="54" y="384"/>
                    <a:pt x="107" y="384"/>
                  </a:cubicBezTo>
                  <a:lnTo>
                    <a:pt x="116" y="384"/>
                  </a:lnTo>
                  <a:lnTo>
                    <a:pt x="2400" y="197"/>
                  </a:lnTo>
                  <a:cubicBezTo>
                    <a:pt x="2454" y="197"/>
                    <a:pt x="2489" y="143"/>
                    <a:pt x="2489" y="90"/>
                  </a:cubicBezTo>
                  <a:cubicBezTo>
                    <a:pt x="2480" y="36"/>
                    <a:pt x="2436" y="1"/>
                    <a:pt x="238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1361;p32">
              <a:extLst>
                <a:ext uri="{FF2B5EF4-FFF2-40B4-BE49-F238E27FC236}">
                  <a16:creationId xmlns="" xmlns:a16="http://schemas.microsoft.com/office/drawing/2014/main" id="{D92E6DF4-7FA2-468C-877F-A85278DB8457}"/>
                </a:ext>
              </a:extLst>
            </p:cNvPr>
            <p:cNvSpPr/>
            <p:nvPr/>
          </p:nvSpPr>
          <p:spPr>
            <a:xfrm>
              <a:off x="5165561" y="3760683"/>
              <a:ext cx="170158" cy="101639"/>
            </a:xfrm>
            <a:custGeom>
              <a:avLst/>
              <a:gdLst/>
              <a:ahLst/>
              <a:cxnLst/>
              <a:rect l="l" t="t" r="r" b="b"/>
              <a:pathLst>
                <a:path w="1865" h="1114" extrusionOk="0">
                  <a:moveTo>
                    <a:pt x="1749" y="0"/>
                  </a:moveTo>
                  <a:cubicBezTo>
                    <a:pt x="1733" y="0"/>
                    <a:pt x="1718" y="4"/>
                    <a:pt x="1704" y="13"/>
                  </a:cubicBezTo>
                  <a:lnTo>
                    <a:pt x="63" y="931"/>
                  </a:lnTo>
                  <a:cubicBezTo>
                    <a:pt x="18" y="958"/>
                    <a:pt x="0" y="1012"/>
                    <a:pt x="27" y="1065"/>
                  </a:cubicBezTo>
                  <a:cubicBezTo>
                    <a:pt x="45" y="1092"/>
                    <a:pt x="71" y="1110"/>
                    <a:pt x="98" y="1110"/>
                  </a:cubicBezTo>
                  <a:cubicBezTo>
                    <a:pt x="103" y="1112"/>
                    <a:pt x="109" y="1114"/>
                    <a:pt x="116" y="1114"/>
                  </a:cubicBezTo>
                  <a:cubicBezTo>
                    <a:pt x="131" y="1114"/>
                    <a:pt x="148" y="1107"/>
                    <a:pt x="161" y="1101"/>
                  </a:cubicBezTo>
                  <a:lnTo>
                    <a:pt x="1802" y="182"/>
                  </a:lnTo>
                  <a:cubicBezTo>
                    <a:pt x="1847" y="164"/>
                    <a:pt x="1865" y="102"/>
                    <a:pt x="1838" y="57"/>
                  </a:cubicBezTo>
                  <a:cubicBezTo>
                    <a:pt x="1819" y="20"/>
                    <a:pt x="1784" y="0"/>
                    <a:pt x="174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1362;p32">
              <a:extLst>
                <a:ext uri="{FF2B5EF4-FFF2-40B4-BE49-F238E27FC236}">
                  <a16:creationId xmlns="" xmlns:a16="http://schemas.microsoft.com/office/drawing/2014/main" id="{58E9B67F-AF31-4BBC-A17D-73B75F72F21A}"/>
                </a:ext>
              </a:extLst>
            </p:cNvPr>
            <p:cNvSpPr/>
            <p:nvPr/>
          </p:nvSpPr>
          <p:spPr>
            <a:xfrm>
              <a:off x="5158170" y="3988045"/>
              <a:ext cx="227182" cy="35127"/>
            </a:xfrm>
            <a:custGeom>
              <a:avLst/>
              <a:gdLst/>
              <a:ahLst/>
              <a:cxnLst/>
              <a:rect l="l" t="t" r="r" b="b"/>
              <a:pathLst>
                <a:path w="2490" h="385" extrusionOk="0">
                  <a:moveTo>
                    <a:pt x="108" y="1"/>
                  </a:moveTo>
                  <a:cubicBezTo>
                    <a:pt x="63" y="1"/>
                    <a:pt x="10" y="36"/>
                    <a:pt x="10" y="90"/>
                  </a:cubicBezTo>
                  <a:cubicBezTo>
                    <a:pt x="1" y="143"/>
                    <a:pt x="45" y="197"/>
                    <a:pt x="99" y="197"/>
                  </a:cubicBezTo>
                  <a:lnTo>
                    <a:pt x="2374" y="384"/>
                  </a:lnTo>
                  <a:lnTo>
                    <a:pt x="2383" y="384"/>
                  </a:lnTo>
                  <a:cubicBezTo>
                    <a:pt x="2436" y="384"/>
                    <a:pt x="2481" y="340"/>
                    <a:pt x="2481" y="286"/>
                  </a:cubicBezTo>
                  <a:cubicBezTo>
                    <a:pt x="2490" y="233"/>
                    <a:pt x="2445" y="188"/>
                    <a:pt x="2392" y="188"/>
                  </a:cubicBezTo>
                  <a:lnTo>
                    <a:pt x="10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1363;p32">
              <a:extLst>
                <a:ext uri="{FF2B5EF4-FFF2-40B4-BE49-F238E27FC236}">
                  <a16:creationId xmlns="" xmlns:a16="http://schemas.microsoft.com/office/drawing/2014/main" id="{6900E620-4A1F-4DE3-9927-083F3137C2A5}"/>
                </a:ext>
              </a:extLst>
            </p:cNvPr>
            <p:cNvSpPr/>
            <p:nvPr/>
          </p:nvSpPr>
          <p:spPr>
            <a:xfrm>
              <a:off x="4589308" y="3713787"/>
              <a:ext cx="617862" cy="346886"/>
            </a:xfrm>
            <a:custGeom>
              <a:avLst/>
              <a:gdLst/>
              <a:ahLst/>
              <a:cxnLst/>
              <a:rect l="l" t="t" r="r" b="b"/>
              <a:pathLst>
                <a:path w="6772" h="3802" extrusionOk="0">
                  <a:moveTo>
                    <a:pt x="3354" y="0"/>
                  </a:moveTo>
                  <a:cubicBezTo>
                    <a:pt x="3060" y="0"/>
                    <a:pt x="2382" y="268"/>
                    <a:pt x="1731" y="562"/>
                  </a:cubicBezTo>
                  <a:cubicBezTo>
                    <a:pt x="990" y="901"/>
                    <a:pt x="285" y="1276"/>
                    <a:pt x="187" y="1347"/>
                  </a:cubicBezTo>
                  <a:cubicBezTo>
                    <a:pt x="0" y="1472"/>
                    <a:pt x="134" y="3239"/>
                    <a:pt x="134" y="3239"/>
                  </a:cubicBezTo>
                  <a:cubicBezTo>
                    <a:pt x="1283" y="3735"/>
                    <a:pt x="2410" y="3802"/>
                    <a:pt x="3407" y="3802"/>
                  </a:cubicBezTo>
                  <a:cubicBezTo>
                    <a:pt x="3485" y="3802"/>
                    <a:pt x="3563" y="3801"/>
                    <a:pt x="3640" y="3801"/>
                  </a:cubicBezTo>
                  <a:cubicBezTo>
                    <a:pt x="4541" y="3792"/>
                    <a:pt x="5594" y="3729"/>
                    <a:pt x="6735" y="3239"/>
                  </a:cubicBezTo>
                  <a:cubicBezTo>
                    <a:pt x="6735" y="3239"/>
                    <a:pt x="6744" y="3140"/>
                    <a:pt x="6744" y="2998"/>
                  </a:cubicBezTo>
                  <a:cubicBezTo>
                    <a:pt x="6753" y="2989"/>
                    <a:pt x="6771" y="2694"/>
                    <a:pt x="6762" y="2355"/>
                  </a:cubicBezTo>
                  <a:cubicBezTo>
                    <a:pt x="6762" y="1918"/>
                    <a:pt x="6744" y="1392"/>
                    <a:pt x="6682" y="1347"/>
                  </a:cubicBezTo>
                  <a:cubicBezTo>
                    <a:pt x="6503" y="1213"/>
                    <a:pt x="4139" y="0"/>
                    <a:pt x="351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1364;p32">
              <a:extLst>
                <a:ext uri="{FF2B5EF4-FFF2-40B4-BE49-F238E27FC236}">
                  <a16:creationId xmlns="" xmlns:a16="http://schemas.microsoft.com/office/drawing/2014/main" id="{119D32D7-40DD-428A-AAF3-88A2436FFFD7}"/>
                </a:ext>
              </a:extLst>
            </p:cNvPr>
            <p:cNvSpPr/>
            <p:nvPr/>
          </p:nvSpPr>
          <p:spPr>
            <a:xfrm>
              <a:off x="4589308" y="3765062"/>
              <a:ext cx="617862" cy="295610"/>
            </a:xfrm>
            <a:custGeom>
              <a:avLst/>
              <a:gdLst/>
              <a:ahLst/>
              <a:cxnLst/>
              <a:rect l="l" t="t" r="r" b="b"/>
              <a:pathLst>
                <a:path w="6772" h="3240" extrusionOk="0">
                  <a:moveTo>
                    <a:pt x="1731" y="0"/>
                  </a:moveTo>
                  <a:cubicBezTo>
                    <a:pt x="990" y="339"/>
                    <a:pt x="285" y="714"/>
                    <a:pt x="187" y="785"/>
                  </a:cubicBezTo>
                  <a:cubicBezTo>
                    <a:pt x="0" y="910"/>
                    <a:pt x="134" y="2677"/>
                    <a:pt x="134" y="2677"/>
                  </a:cubicBezTo>
                  <a:cubicBezTo>
                    <a:pt x="1283" y="3173"/>
                    <a:pt x="2410" y="3240"/>
                    <a:pt x="3407" y="3240"/>
                  </a:cubicBezTo>
                  <a:cubicBezTo>
                    <a:pt x="3485" y="3240"/>
                    <a:pt x="3563" y="3239"/>
                    <a:pt x="3640" y="3239"/>
                  </a:cubicBezTo>
                  <a:cubicBezTo>
                    <a:pt x="4541" y="3230"/>
                    <a:pt x="5594" y="3167"/>
                    <a:pt x="6735" y="2677"/>
                  </a:cubicBezTo>
                  <a:cubicBezTo>
                    <a:pt x="6735" y="2677"/>
                    <a:pt x="6744" y="2578"/>
                    <a:pt x="6744" y="2436"/>
                  </a:cubicBezTo>
                  <a:cubicBezTo>
                    <a:pt x="6753" y="2427"/>
                    <a:pt x="6771" y="2132"/>
                    <a:pt x="6762" y="1793"/>
                  </a:cubicBezTo>
                  <a:lnTo>
                    <a:pt x="6762" y="1793"/>
                  </a:lnTo>
                  <a:cubicBezTo>
                    <a:pt x="6166" y="1911"/>
                    <a:pt x="5637" y="1963"/>
                    <a:pt x="5167" y="1963"/>
                  </a:cubicBezTo>
                  <a:cubicBezTo>
                    <a:pt x="2901" y="1963"/>
                    <a:pt x="2019" y="761"/>
                    <a:pt x="1731" y="0"/>
                  </a:cubicBezTo>
                  <a:close/>
                </a:path>
              </a:pathLst>
            </a:custGeom>
            <a:solidFill>
              <a:srgbClr val="4D2392">
                <a:alpha val="52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1365;p32">
              <a:extLst>
                <a:ext uri="{FF2B5EF4-FFF2-40B4-BE49-F238E27FC236}">
                  <a16:creationId xmlns="" xmlns:a16="http://schemas.microsoft.com/office/drawing/2014/main" id="{3419DA75-FEFD-43ED-873B-1D37AA16C366}"/>
                </a:ext>
              </a:extLst>
            </p:cNvPr>
            <p:cNvSpPr/>
            <p:nvPr/>
          </p:nvSpPr>
          <p:spPr>
            <a:xfrm>
              <a:off x="4507834" y="4077092"/>
              <a:ext cx="774152" cy="601257"/>
            </a:xfrm>
            <a:custGeom>
              <a:avLst/>
              <a:gdLst/>
              <a:ahLst/>
              <a:cxnLst/>
              <a:rect l="l" t="t" r="r" b="b"/>
              <a:pathLst>
                <a:path w="8485" h="6590" extrusionOk="0">
                  <a:moveTo>
                    <a:pt x="4320" y="0"/>
                  </a:moveTo>
                  <a:cubicBezTo>
                    <a:pt x="4146" y="0"/>
                    <a:pt x="3973" y="5"/>
                    <a:pt x="3801" y="15"/>
                  </a:cubicBezTo>
                  <a:cubicBezTo>
                    <a:pt x="2320" y="104"/>
                    <a:pt x="973" y="559"/>
                    <a:pt x="625" y="1282"/>
                  </a:cubicBezTo>
                  <a:cubicBezTo>
                    <a:pt x="1" y="2593"/>
                    <a:pt x="643" y="4823"/>
                    <a:pt x="991" y="5831"/>
                  </a:cubicBezTo>
                  <a:cubicBezTo>
                    <a:pt x="1027" y="5858"/>
                    <a:pt x="1063" y="5885"/>
                    <a:pt x="1098" y="5903"/>
                  </a:cubicBezTo>
                  <a:cubicBezTo>
                    <a:pt x="1856" y="6349"/>
                    <a:pt x="2865" y="6590"/>
                    <a:pt x="4221" y="6590"/>
                  </a:cubicBezTo>
                  <a:cubicBezTo>
                    <a:pt x="5826" y="6590"/>
                    <a:pt x="6950" y="6251"/>
                    <a:pt x="7735" y="5635"/>
                  </a:cubicBezTo>
                  <a:cubicBezTo>
                    <a:pt x="7807" y="5573"/>
                    <a:pt x="7878" y="5510"/>
                    <a:pt x="7950" y="5448"/>
                  </a:cubicBezTo>
                  <a:cubicBezTo>
                    <a:pt x="8039" y="5243"/>
                    <a:pt x="8119" y="5028"/>
                    <a:pt x="8182" y="4796"/>
                  </a:cubicBezTo>
                  <a:cubicBezTo>
                    <a:pt x="8413" y="3985"/>
                    <a:pt x="8485" y="3003"/>
                    <a:pt x="8333" y="1933"/>
                  </a:cubicBezTo>
                  <a:cubicBezTo>
                    <a:pt x="8129" y="585"/>
                    <a:pt x="6204" y="0"/>
                    <a:pt x="4320" y="0"/>
                  </a:cubicBezTo>
                  <a:close/>
                </a:path>
              </a:pathLst>
            </a:custGeom>
            <a:solidFill>
              <a:srgbClr val="E4C2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1366;p32">
              <a:extLst>
                <a:ext uri="{FF2B5EF4-FFF2-40B4-BE49-F238E27FC236}">
                  <a16:creationId xmlns="" xmlns:a16="http://schemas.microsoft.com/office/drawing/2014/main" id="{CC993432-F542-4740-86DE-50765233B062}"/>
                </a:ext>
              </a:extLst>
            </p:cNvPr>
            <p:cNvSpPr/>
            <p:nvPr/>
          </p:nvSpPr>
          <p:spPr>
            <a:xfrm>
              <a:off x="4507834" y="4078370"/>
              <a:ext cx="746507" cy="599980"/>
            </a:xfrm>
            <a:custGeom>
              <a:avLst/>
              <a:gdLst/>
              <a:ahLst/>
              <a:cxnLst/>
              <a:rect l="l" t="t" r="r" b="b"/>
              <a:pathLst>
                <a:path w="8182" h="6576" extrusionOk="0">
                  <a:moveTo>
                    <a:pt x="3801" y="1"/>
                  </a:moveTo>
                  <a:lnTo>
                    <a:pt x="3801" y="1"/>
                  </a:lnTo>
                  <a:cubicBezTo>
                    <a:pt x="2320" y="90"/>
                    <a:pt x="973" y="545"/>
                    <a:pt x="625" y="1268"/>
                  </a:cubicBezTo>
                  <a:cubicBezTo>
                    <a:pt x="1" y="2579"/>
                    <a:pt x="643" y="4809"/>
                    <a:pt x="991" y="5817"/>
                  </a:cubicBezTo>
                  <a:cubicBezTo>
                    <a:pt x="1027" y="5844"/>
                    <a:pt x="1063" y="5871"/>
                    <a:pt x="1098" y="5889"/>
                  </a:cubicBezTo>
                  <a:cubicBezTo>
                    <a:pt x="1856" y="6335"/>
                    <a:pt x="2865" y="6576"/>
                    <a:pt x="4221" y="6576"/>
                  </a:cubicBezTo>
                  <a:cubicBezTo>
                    <a:pt x="5826" y="6576"/>
                    <a:pt x="6950" y="6237"/>
                    <a:pt x="7735" y="5621"/>
                  </a:cubicBezTo>
                  <a:cubicBezTo>
                    <a:pt x="7807" y="5559"/>
                    <a:pt x="7878" y="5496"/>
                    <a:pt x="7950" y="5434"/>
                  </a:cubicBezTo>
                  <a:cubicBezTo>
                    <a:pt x="8039" y="5229"/>
                    <a:pt x="8119" y="5014"/>
                    <a:pt x="8182" y="4782"/>
                  </a:cubicBezTo>
                  <a:lnTo>
                    <a:pt x="8182" y="4782"/>
                  </a:lnTo>
                  <a:cubicBezTo>
                    <a:pt x="7544" y="5493"/>
                    <a:pt x="6580" y="5874"/>
                    <a:pt x="5653" y="5874"/>
                  </a:cubicBezTo>
                  <a:cubicBezTo>
                    <a:pt x="4438" y="5874"/>
                    <a:pt x="3288" y="5219"/>
                    <a:pt x="3025" y="3792"/>
                  </a:cubicBezTo>
                  <a:cubicBezTo>
                    <a:pt x="2713" y="2035"/>
                    <a:pt x="3346" y="714"/>
                    <a:pt x="3801" y="1"/>
                  </a:cubicBezTo>
                  <a:close/>
                </a:path>
              </a:pathLst>
            </a:custGeom>
            <a:solidFill>
              <a:srgbClr val="78433F">
                <a:alpha val="120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1367;p32">
              <a:extLst>
                <a:ext uri="{FF2B5EF4-FFF2-40B4-BE49-F238E27FC236}">
                  <a16:creationId xmlns="" xmlns:a16="http://schemas.microsoft.com/office/drawing/2014/main" id="{84CEAD47-E4A3-4535-8075-3367EC7F0D50}"/>
                </a:ext>
              </a:extLst>
            </p:cNvPr>
            <p:cNvSpPr/>
            <p:nvPr/>
          </p:nvSpPr>
          <p:spPr>
            <a:xfrm>
              <a:off x="4557649" y="4090139"/>
              <a:ext cx="117970" cy="154739"/>
            </a:xfrm>
            <a:custGeom>
              <a:avLst/>
              <a:gdLst/>
              <a:ahLst/>
              <a:cxnLst/>
              <a:rect l="l" t="t" r="r" b="b"/>
              <a:pathLst>
                <a:path w="1293" h="1696" extrusionOk="0">
                  <a:moveTo>
                    <a:pt x="997" y="1"/>
                  </a:moveTo>
                  <a:cubicBezTo>
                    <a:pt x="687" y="1"/>
                    <a:pt x="164" y="257"/>
                    <a:pt x="44" y="470"/>
                  </a:cubicBezTo>
                  <a:cubicBezTo>
                    <a:pt x="1" y="539"/>
                    <a:pt x="116" y="1695"/>
                    <a:pt x="650" y="1695"/>
                  </a:cubicBezTo>
                  <a:cubicBezTo>
                    <a:pt x="668" y="1695"/>
                    <a:pt x="686" y="1694"/>
                    <a:pt x="704" y="1692"/>
                  </a:cubicBezTo>
                  <a:cubicBezTo>
                    <a:pt x="1293" y="1611"/>
                    <a:pt x="1266" y="139"/>
                    <a:pt x="1186" y="59"/>
                  </a:cubicBezTo>
                  <a:cubicBezTo>
                    <a:pt x="1145" y="18"/>
                    <a:pt x="1078" y="1"/>
                    <a:pt x="99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1368;p32">
              <a:extLst>
                <a:ext uri="{FF2B5EF4-FFF2-40B4-BE49-F238E27FC236}">
                  <a16:creationId xmlns="" xmlns:a16="http://schemas.microsoft.com/office/drawing/2014/main" id="{989FDB50-3465-4187-9A6F-8903A2C78446}"/>
                </a:ext>
              </a:extLst>
            </p:cNvPr>
            <p:cNvSpPr/>
            <p:nvPr/>
          </p:nvSpPr>
          <p:spPr>
            <a:xfrm>
              <a:off x="5112643" y="4090139"/>
              <a:ext cx="117970" cy="154739"/>
            </a:xfrm>
            <a:custGeom>
              <a:avLst/>
              <a:gdLst/>
              <a:ahLst/>
              <a:cxnLst/>
              <a:rect l="l" t="t" r="r" b="b"/>
              <a:pathLst>
                <a:path w="1293" h="1696" extrusionOk="0">
                  <a:moveTo>
                    <a:pt x="299" y="1"/>
                  </a:moveTo>
                  <a:cubicBezTo>
                    <a:pt x="218" y="1"/>
                    <a:pt x="150" y="18"/>
                    <a:pt x="107" y="59"/>
                  </a:cubicBezTo>
                  <a:cubicBezTo>
                    <a:pt x="27" y="139"/>
                    <a:pt x="0" y="1611"/>
                    <a:pt x="589" y="1692"/>
                  </a:cubicBezTo>
                  <a:cubicBezTo>
                    <a:pt x="607" y="1694"/>
                    <a:pt x="625" y="1695"/>
                    <a:pt x="643" y="1695"/>
                  </a:cubicBezTo>
                  <a:cubicBezTo>
                    <a:pt x="1177" y="1695"/>
                    <a:pt x="1292" y="539"/>
                    <a:pt x="1249" y="470"/>
                  </a:cubicBezTo>
                  <a:cubicBezTo>
                    <a:pt x="1129" y="257"/>
                    <a:pt x="611" y="1"/>
                    <a:pt x="29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88" name="TextBox 11">
            <a:extLst>
              <a:ext uri="{FF2B5EF4-FFF2-40B4-BE49-F238E27FC236}">
                <a16:creationId xmlns="" xmlns:a16="http://schemas.microsoft.com/office/drawing/2014/main" id="{C02AA3E8-924C-41D0-9E01-816F06B94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6189" y="3209316"/>
            <a:ext cx="345162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3000" b="1" dirty="0">
                <a:solidFill>
                  <a:srgbClr val="FFC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000" b="1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vi-VN" sz="3000" b="1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000" b="1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làm</a:t>
            </a:r>
            <a:endParaRPr lang="en-US" altLang="vi-VN" sz="3000" b="1" i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89" name="TextBox 13">
            <a:extLst>
              <a:ext uri="{FF2B5EF4-FFF2-40B4-BE49-F238E27FC236}">
                <a16:creationId xmlns="" xmlns:a16="http://schemas.microsoft.com/office/drawing/2014/main" id="{E08565B4-3925-4F63-99CD-5246DEF125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205178"/>
            <a:ext cx="756450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3000" b="1" i="1" dirty="0" err="1">
                <a:latin typeface="Times New Roman" panose="02020603050405020304" pitchFamily="18" charset="0"/>
              </a:rPr>
              <a:t>Thứ</a:t>
            </a:r>
            <a:r>
              <a:rPr lang="en-US" altLang="vi-VN" sz="30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3000" b="1" i="1" dirty="0" err="1">
                <a:latin typeface="Times New Roman" panose="02020603050405020304" pitchFamily="18" charset="0"/>
              </a:rPr>
              <a:t>tự</a:t>
            </a:r>
            <a:r>
              <a:rPr lang="en-US" altLang="vi-VN" sz="30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3000" b="1" i="1" dirty="0" err="1">
                <a:latin typeface="Times New Roman" panose="02020603050405020304" pitchFamily="18" charset="0"/>
              </a:rPr>
              <a:t>từ</a:t>
            </a:r>
            <a:r>
              <a:rPr lang="en-US" altLang="vi-VN" sz="30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3000" b="1" i="1" dirty="0" err="1">
                <a:latin typeface="Times New Roman" panose="02020603050405020304" pitchFamily="18" charset="0"/>
              </a:rPr>
              <a:t>bé</a:t>
            </a:r>
            <a:r>
              <a:rPr lang="en-US" altLang="vi-VN" sz="30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3000" b="1" i="1" dirty="0" err="1">
                <a:latin typeface="Times New Roman" panose="02020603050405020304" pitchFamily="18" charset="0"/>
              </a:rPr>
              <a:t>đến</a:t>
            </a:r>
            <a:r>
              <a:rPr lang="en-US" altLang="vi-VN" sz="30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3000" b="1" i="1" dirty="0" err="1">
                <a:latin typeface="Times New Roman" panose="02020603050405020304" pitchFamily="18" charset="0"/>
              </a:rPr>
              <a:t>lớn</a:t>
            </a:r>
            <a:r>
              <a:rPr lang="en-US" altLang="vi-VN" sz="3000" b="1" i="1" dirty="0">
                <a:latin typeface="Times New Roman" panose="02020603050405020304" pitchFamily="18" charset="0"/>
              </a:rPr>
              <a:t>: 4082, 4208, 4280, 4802.</a:t>
            </a:r>
          </a:p>
        </p:txBody>
      </p:sp>
      <p:grpSp>
        <p:nvGrpSpPr>
          <p:cNvPr id="4" name="Nhóm 3">
            <a:extLst>
              <a:ext uri="{FF2B5EF4-FFF2-40B4-BE49-F238E27FC236}">
                <a16:creationId xmlns="" xmlns:a16="http://schemas.microsoft.com/office/drawing/2014/main" id="{921E9DDA-81E5-4C7F-8408-2E9F8867E9A0}"/>
              </a:ext>
            </a:extLst>
          </p:cNvPr>
          <p:cNvGrpSpPr/>
          <p:nvPr/>
        </p:nvGrpSpPr>
        <p:grpSpPr>
          <a:xfrm>
            <a:off x="841261" y="1049636"/>
            <a:ext cx="7477045" cy="2215991"/>
            <a:chOff x="1161360" y="1528452"/>
            <a:chExt cx="9969393" cy="2215991"/>
          </a:xfrm>
        </p:grpSpPr>
        <p:sp>
          <p:nvSpPr>
            <p:cNvPr id="2" name="Hộp Văn bản 1">
              <a:extLst>
                <a:ext uri="{FF2B5EF4-FFF2-40B4-BE49-F238E27FC236}">
                  <a16:creationId xmlns="" xmlns:a16="http://schemas.microsoft.com/office/drawing/2014/main" id="{5725760F-5CCA-4355-A493-CEC9B296DBAC}"/>
                </a:ext>
              </a:extLst>
            </p:cNvPr>
            <p:cNvSpPr txBox="1"/>
            <p:nvPr/>
          </p:nvSpPr>
          <p:spPr>
            <a:xfrm>
              <a:off x="1168645" y="1528452"/>
              <a:ext cx="9689585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vi-VN" sz="3000" i="1" dirty="0" err="1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Bài</a:t>
              </a:r>
              <a:r>
                <a:rPr lang="en-US" altLang="vi-VN" sz="3000" i="1" dirty="0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 2 (LT): </a:t>
              </a:r>
              <a:r>
                <a:rPr lang="en-US" altLang="vi-VN" sz="3000" i="1" dirty="0" err="1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Viết</a:t>
              </a:r>
              <a:r>
                <a:rPr lang="en-US" altLang="vi-VN" sz="3000" i="1" dirty="0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altLang="vi-VN" sz="3000" i="1" dirty="0" err="1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các</a:t>
              </a:r>
              <a:r>
                <a:rPr lang="en-US" altLang="vi-VN" sz="3000" i="1" dirty="0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altLang="vi-VN" sz="3000" i="1" dirty="0" err="1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số</a:t>
              </a:r>
              <a:r>
                <a:rPr lang="en-US" altLang="vi-VN" sz="3000" i="1" dirty="0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 4208, 4802, 4280, 4082:</a:t>
              </a:r>
            </a:p>
            <a:p>
              <a:pPr algn="just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vi-VN" sz="3000" i="1" dirty="0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a, Theo </a:t>
              </a:r>
              <a:r>
                <a:rPr lang="en-US" altLang="vi-VN" sz="3000" i="1" dirty="0" err="1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thứ</a:t>
              </a:r>
              <a:r>
                <a:rPr lang="en-US" altLang="vi-VN" sz="3000" i="1" dirty="0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altLang="vi-VN" sz="3000" i="1" dirty="0" err="1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tự</a:t>
              </a:r>
              <a:r>
                <a:rPr lang="en-US" altLang="vi-VN" sz="3000" i="1" dirty="0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altLang="vi-VN" sz="3000" i="1" dirty="0" err="1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từ</a:t>
              </a:r>
              <a:r>
                <a:rPr lang="en-US" altLang="vi-VN" sz="3000" i="1" dirty="0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altLang="vi-VN" sz="3000" i="1" dirty="0" err="1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bé</a:t>
              </a:r>
              <a:r>
                <a:rPr lang="en-US" altLang="vi-VN" sz="3000" i="1" dirty="0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altLang="vi-VN" sz="3000" i="1" dirty="0" err="1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đến</a:t>
              </a:r>
              <a:r>
                <a:rPr lang="en-US" altLang="vi-VN" sz="3000" i="1" dirty="0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altLang="vi-VN" sz="3000" i="1" dirty="0" err="1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lớn</a:t>
              </a:r>
              <a:endParaRPr lang="en-US" altLang="vi-VN" sz="3000" i="1" dirty="0">
                <a:ln w="18415" cmpd="sng">
                  <a:solidFill>
                    <a:sysClr val="windowText" lastClr="000000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</a:endParaRPr>
            </a:p>
            <a:p>
              <a:pPr algn="just">
                <a:spcBef>
                  <a:spcPct val="0"/>
                </a:spcBef>
                <a:defRPr/>
              </a:pPr>
              <a:r>
                <a:rPr lang="en-US" altLang="vi-VN" sz="3000" i="1" dirty="0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b, Theo </a:t>
              </a:r>
              <a:r>
                <a:rPr lang="en-US" altLang="vi-VN" sz="3000" i="1" dirty="0" err="1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thứ</a:t>
              </a:r>
              <a:r>
                <a:rPr lang="en-US" altLang="vi-VN" sz="3000" i="1" dirty="0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altLang="vi-VN" sz="3000" i="1" dirty="0" err="1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tự</a:t>
              </a:r>
              <a:r>
                <a:rPr lang="en-US" altLang="vi-VN" sz="3000" i="1" dirty="0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altLang="vi-VN" sz="3000" i="1" dirty="0" err="1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từ</a:t>
              </a:r>
              <a:r>
                <a:rPr lang="en-US" altLang="vi-VN" sz="3000" i="1" dirty="0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altLang="vi-VN" sz="3000" i="1" dirty="0" err="1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lớn</a:t>
              </a:r>
              <a:r>
                <a:rPr lang="en-US" altLang="vi-VN" sz="3000" i="1" dirty="0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altLang="vi-VN" sz="3000" i="1" dirty="0" err="1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đến</a:t>
              </a:r>
              <a:r>
                <a:rPr lang="en-US" altLang="vi-VN" sz="3000" i="1" dirty="0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altLang="vi-VN" sz="3000" i="1" dirty="0" err="1">
                  <a:ln w="18415" cmpd="sng">
                    <a:solidFill>
                      <a:sysClr val="windowText" lastClr="000000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</a:rPr>
                <a:t>bé</a:t>
              </a:r>
              <a:endParaRPr lang="en-US" altLang="vi-VN" sz="3000" i="1" dirty="0">
                <a:ln w="18415" cmpd="sng">
                  <a:solidFill>
                    <a:sysClr val="windowText" lastClr="000000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</a:endParaRPr>
            </a:p>
            <a:p>
              <a:endParaRPr lang="vi-VN" dirty="0"/>
            </a:p>
          </p:txBody>
        </p:sp>
        <p:sp>
          <p:nvSpPr>
            <p:cNvPr id="3" name="Hình chữ nhật 2">
              <a:extLst>
                <a:ext uri="{FF2B5EF4-FFF2-40B4-BE49-F238E27FC236}">
                  <a16:creationId xmlns="" xmlns:a16="http://schemas.microsoft.com/office/drawing/2014/main" id="{F7170147-4CE1-4955-8A8C-B3F085DC42A5}"/>
                </a:ext>
              </a:extLst>
            </p:cNvPr>
            <p:cNvSpPr/>
            <p:nvPr/>
          </p:nvSpPr>
          <p:spPr>
            <a:xfrm>
              <a:off x="1161360" y="1528452"/>
              <a:ext cx="9969393" cy="1922164"/>
            </a:xfrm>
            <a:prstGeom prst="rect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sp>
        <p:nvSpPr>
          <p:cNvPr id="191" name="TextBox 13">
            <a:extLst>
              <a:ext uri="{FF2B5EF4-FFF2-40B4-BE49-F238E27FC236}">
                <a16:creationId xmlns="" xmlns:a16="http://schemas.microsoft.com/office/drawing/2014/main" id="{2EAA4B5E-E4B3-47F5-BEEC-6C3E4B544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088755"/>
            <a:ext cx="752910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3000" b="1" i="1" dirty="0" err="1">
                <a:latin typeface="Times New Roman" panose="02020603050405020304" pitchFamily="18" charset="0"/>
              </a:rPr>
              <a:t>Thứ</a:t>
            </a:r>
            <a:r>
              <a:rPr lang="en-US" altLang="vi-VN" sz="30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3000" b="1" i="1" dirty="0" err="1">
                <a:latin typeface="Times New Roman" panose="02020603050405020304" pitchFamily="18" charset="0"/>
              </a:rPr>
              <a:t>tự</a:t>
            </a:r>
            <a:r>
              <a:rPr lang="en-US" altLang="vi-VN" sz="30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3000" b="1" i="1" dirty="0" err="1">
                <a:latin typeface="Times New Roman" panose="02020603050405020304" pitchFamily="18" charset="0"/>
              </a:rPr>
              <a:t>từ</a:t>
            </a:r>
            <a:r>
              <a:rPr lang="en-US" altLang="vi-VN" sz="30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3000" b="1" i="1" dirty="0" err="1">
                <a:latin typeface="Times New Roman" panose="02020603050405020304" pitchFamily="18" charset="0"/>
              </a:rPr>
              <a:t>lớn</a:t>
            </a:r>
            <a:r>
              <a:rPr lang="en-US" altLang="vi-VN" sz="30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3000" b="1" i="1" dirty="0" err="1">
                <a:latin typeface="Times New Roman" panose="02020603050405020304" pitchFamily="18" charset="0"/>
              </a:rPr>
              <a:t>đến</a:t>
            </a:r>
            <a:r>
              <a:rPr lang="en-US" altLang="vi-VN" sz="30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3000" b="1" i="1" dirty="0" err="1">
                <a:latin typeface="Times New Roman" panose="02020603050405020304" pitchFamily="18" charset="0"/>
              </a:rPr>
              <a:t>bé</a:t>
            </a:r>
            <a:r>
              <a:rPr lang="en-US" altLang="vi-VN" sz="3000" b="1" i="1" dirty="0">
                <a:latin typeface="Times New Roman" panose="02020603050405020304" pitchFamily="18" charset="0"/>
              </a:rPr>
              <a:t> : 4802, 4280, 4208, 4082.</a:t>
            </a:r>
          </a:p>
        </p:txBody>
      </p:sp>
    </p:spTree>
    <p:extLst>
      <p:ext uri="{BB962C8B-B14F-4D97-AF65-F5344CB8AC3E}">
        <p14:creationId xmlns:p14="http://schemas.microsoft.com/office/powerpoint/2010/main" val="3707243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8" grpId="0"/>
      <p:bldP spid="589" grpId="0"/>
      <p:bldP spid="191" grpId="0"/>
    </p:bldLst>
  </p:timing>
</p:sld>
</file>

<file path=ppt/theme/theme1.xml><?xml version="1.0" encoding="utf-8"?>
<a:theme xmlns:a="http://schemas.openxmlformats.org/drawingml/2006/main" name="Office Them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.VnTime"/>
        <a:ea typeface=""/>
        <a:cs typeface=""/>
      </a:majorFont>
      <a:minorFont>
        <a:latin typeface=".VnTim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vi-VN" alt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.VnTime" panose="020B7200000000000000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vi-VN" alt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.VnTime" panose="020B7200000000000000" pitchFamily="34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1409</TotalTime>
  <Words>626</Words>
  <Application>Microsoft Office PowerPoint</Application>
  <PresentationFormat>On-screen Show (4:3)</PresentationFormat>
  <Paragraphs>183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Crayons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VO THI SAU</dc:creator>
  <cp:lastModifiedBy>BKV</cp:lastModifiedBy>
  <cp:revision>251</cp:revision>
  <dcterms:created xsi:type="dcterms:W3CDTF">2020-11-06T13:38:16Z</dcterms:created>
  <dcterms:modified xsi:type="dcterms:W3CDTF">2022-01-25T14:37:51Z</dcterms:modified>
</cp:coreProperties>
</file>