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56" r:id="rId7"/>
    <p:sldId id="272" r:id="rId8"/>
    <p:sldId id="270" r:id="rId9"/>
    <p:sldId id="273" r:id="rId10"/>
    <p:sldId id="275" r:id="rId11"/>
    <p:sldId id="274" r:id="rId12"/>
    <p:sldId id="268" r:id="rId13"/>
    <p:sldId id="26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12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12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7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8" r:id="rId4"/>
    <p:sldLayoutId id="2147483667" r:id="rId5"/>
    <p:sldLayoutId id="2147483666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4" r:id="rId13"/>
    <p:sldLayoutId id="2147483663" r:id="rId14"/>
    <p:sldLayoutId id="2147483662" r:id="rId15"/>
    <p:sldLayoutId id="2147483661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 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6" y="0"/>
            <a:ext cx="10753864" cy="6866318"/>
          </a:xfrm>
        </p:spPr>
      </p:pic>
    </p:spTree>
    <p:extLst>
      <p:ext uri="{BB962C8B-B14F-4D97-AF65-F5344CB8AC3E}">
        <p14:creationId xmlns:p14="http://schemas.microsoft.com/office/powerpoint/2010/main" val="24073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79677" y="1280899"/>
            <a:ext cx="528168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59972" y="2273627"/>
            <a:ext cx="10734000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BT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16,17</a:t>
            </a:r>
            <a:endParaRPr lang="en-US" altLang="zh-CN" sz="44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17609" y="2466615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61" y="3396472"/>
            <a:ext cx="114048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(16)</a:t>
            </a:r>
            <a:endParaRPr kumimoji="0" lang="en-US" sz="66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05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Phép chia (16)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020976" y="1248207"/>
            <a:ext cx="5976612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608" y="2230389"/>
            <a:ext cx="984886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7413"/>
            <a:ext cx="8267835" cy="1930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2150" y="5572125"/>
            <a:ext cx="7543800" cy="695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6615" y="5924550"/>
            <a:ext cx="1118336" cy="351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8826" y="6267451"/>
            <a:ext cx="3990974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2150" y="5334001"/>
            <a:ext cx="7543800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1996673"/>
            <a:ext cx="8267835" cy="2961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13" y="129773"/>
            <a:ext cx="8153400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113" y="2667336"/>
            <a:ext cx="771525" cy="828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12" y="2667336"/>
            <a:ext cx="7715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2995 -0.0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9869 -0.00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 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1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5" y="264183"/>
            <a:ext cx="9797147" cy="6130622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038225" y="933450"/>
            <a:ext cx="315277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19725" y="933450"/>
            <a:ext cx="3886200" cy="19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5438777"/>
            <a:ext cx="2076450" cy="9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53125" y="5429254"/>
            <a:ext cx="3352800" cy="9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88636" y="498630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8775" y="4986305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25102" y="497709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98574" y="6072436"/>
            <a:ext cx="2076450" cy="9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1899" y="6062913"/>
            <a:ext cx="3352800" cy="9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96658" y="561034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6797" y="5610342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33124" y="5601135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7" y="0"/>
            <a:ext cx="9331463" cy="7137128"/>
          </a:xfrm>
        </p:spPr>
      </p:pic>
      <p:cxnSp>
        <p:nvCxnSpPr>
          <p:cNvPr id="5" name="Straight Connector 4"/>
          <p:cNvCxnSpPr/>
          <p:nvPr/>
        </p:nvCxnSpPr>
        <p:spPr>
          <a:xfrm>
            <a:off x="1790700" y="571501"/>
            <a:ext cx="1447800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86175" y="571501"/>
            <a:ext cx="2030343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57717" y="6216273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0857" y="6195490"/>
            <a:ext cx="371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5237" y="6216273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8825" y="6195490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5599" y="6056198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48250" y="6056198"/>
            <a:ext cx="166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5599" y="3147466"/>
            <a:ext cx="14005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48250" y="3147466"/>
            <a:ext cx="166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51992" y="3307821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98464" y="3280878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78821" y="3279541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50787" y="6858000"/>
            <a:ext cx="11088303" cy="2849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962775" y="6056198"/>
            <a:ext cx="2057400" cy="17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05521" y="3279541"/>
            <a:ext cx="346472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962775" y="3147466"/>
            <a:ext cx="166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292414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124</Words>
  <Application>Microsoft Office PowerPoint</Application>
  <PresentationFormat>Widescreen</PresentationFormat>
  <Paragraphs>34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sáu ngày 28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</cp:revision>
  <dcterms:created xsi:type="dcterms:W3CDTF">2022-01-12T10:41:38Z</dcterms:created>
  <dcterms:modified xsi:type="dcterms:W3CDTF">2022-01-26T09:31:45Z</dcterms:modified>
</cp:coreProperties>
</file>