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1" r:id="rId9"/>
    <p:sldId id="266" r:id="rId10"/>
    <p:sldId id="270" r:id="rId11"/>
    <p:sldId id="267" r:id="rId12"/>
    <p:sldId id="268" r:id="rId13"/>
    <p:sldId id="272" r:id="rId14"/>
    <p:sldId id="269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8E"/>
    <a:srgbClr val="FD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B9A2-BFCC-48E9-A49E-585266B3C21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0E58-7844-4D39-9AAB-FCD8DD7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64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7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EF40-F0E8-4F16-8592-DB913BEDC6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689" y="2562225"/>
            <a:ext cx="9208395" cy="1452898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9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8842" y="2311663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3600" y="2311663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0280" y="2743477"/>
            <a:ext cx="5977288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có phép chia là   6 : 3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" y="130138"/>
            <a:ext cx="10845939" cy="65996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85085" y="770623"/>
            <a:ext cx="1545256" cy="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643" y="761599"/>
            <a:ext cx="2117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7447" y="5983786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5133" y="5966325"/>
            <a:ext cx="371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5101" y="5946467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8801" y="5893671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5599" y="5779973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2933" y="5775163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7389" y="3152276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34723" y="3147466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83241" y="3253339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8464" y="3280878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78821" y="3279541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680053" y="3147466"/>
            <a:ext cx="3571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07145" y="3946747"/>
            <a:ext cx="11088303" cy="284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5" y="228551"/>
            <a:ext cx="11306212" cy="402912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12098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9276" y="3549164"/>
            <a:ext cx="3717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681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695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9846" y="3400376"/>
            <a:ext cx="4041235" cy="8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54714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8"/>
          <a:stretch/>
        </p:blipFill>
        <p:spPr>
          <a:xfrm>
            <a:off x="241146" y="206315"/>
            <a:ext cx="11174226" cy="48800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104472" y="2175310"/>
            <a:ext cx="991402" cy="1568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42972" y="1963554"/>
            <a:ext cx="827772" cy="20293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3 - vở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(trang 14, 15).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16)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246133" y="1609725"/>
            <a:ext cx="7374117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quen với phép chia – Dấu chia (14)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2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Làm quen với phép chia – Dấu chia (14)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61974" y="119638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699" y="2390375"/>
            <a:ext cx="9077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phép chia qua các tình huống “chia đều” trong thực tiễn, nhận biết cách sử dụng dấu “chia”.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ý nghĩa của phép chia trong một số tình huống gắn với thực tiễn.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triển các năng lực toán học.</a:t>
            </a:r>
          </a:p>
          <a:p>
            <a:endParaRPr lang="en-US" sz="32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32893" y="2562302"/>
            <a:ext cx="7435118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kumimoji="0" lang="en-US" altLang="zh-CN" sz="6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thành kiến 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987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44280"/>
            <a:ext cx="12192000" cy="6858000"/>
          </a:xfrm>
          <a:prstGeom prst="rect">
            <a:avLst/>
          </a:prstGeom>
          <a:solidFill>
            <a:srgbClr val="FDF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2400"/>
            <a:ext cx="11526116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27" y="2887678"/>
            <a:ext cx="1076325" cy="382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2897204"/>
            <a:ext cx="789300" cy="77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3671887"/>
            <a:ext cx="770250" cy="755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2897204"/>
            <a:ext cx="789300" cy="77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3671887"/>
            <a:ext cx="770250" cy="755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75" y="2887678"/>
            <a:ext cx="789300" cy="77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50" y="3662361"/>
            <a:ext cx="770250" cy="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5886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58568 -0.09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2305 0.2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4245 0.11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48932 0.42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70573 0.29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9" y="876253"/>
            <a:ext cx="11185958" cy="38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1411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8" y="3993230"/>
            <a:ext cx="645363" cy="6334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95950" y="3234089"/>
            <a:ext cx="3705725" cy="510139"/>
          </a:xfrm>
          <a:prstGeom prst="rect">
            <a:avLst/>
          </a:prstGeom>
          <a:solidFill>
            <a:srgbClr val="FED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4608745"/>
            <a:ext cx="645363" cy="633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3975333"/>
            <a:ext cx="645363" cy="633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4593180"/>
            <a:ext cx="645363" cy="633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5248549"/>
            <a:ext cx="645363" cy="6334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81" y="5870958"/>
            <a:ext cx="645363" cy="633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4" y="5207643"/>
            <a:ext cx="645363" cy="633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3" y="5836444"/>
            <a:ext cx="645363" cy="63341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2682" y="1814935"/>
            <a:ext cx="5977288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2682" y="1911137"/>
            <a:ext cx="5977288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có phép chia là   8 : 2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5273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51302 -0.110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073 0.0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6042 -0.01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35273 -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51029 -0.09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073 0.08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6589 -0.0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182</Words>
  <Application>Microsoft Office PowerPoint</Application>
  <PresentationFormat>Widescreen</PresentationFormat>
  <Paragraphs>34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năm ngày 27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</cp:revision>
  <dcterms:created xsi:type="dcterms:W3CDTF">2022-01-21T07:53:38Z</dcterms:created>
  <dcterms:modified xsi:type="dcterms:W3CDTF">2022-01-24T09:21:21Z</dcterms:modified>
</cp:coreProperties>
</file>