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23" r:id="rId4"/>
    <p:sldMasterId id="2147483740" r:id="rId5"/>
    <p:sldMasterId id="2147483752" r:id="rId6"/>
  </p:sldMasterIdLst>
  <p:notesMasterIdLst>
    <p:notesMasterId r:id="rId19"/>
  </p:notesMasterIdLst>
  <p:sldIdLst>
    <p:sldId id="312" r:id="rId7"/>
    <p:sldId id="285" r:id="rId8"/>
    <p:sldId id="313" r:id="rId9"/>
    <p:sldId id="286" r:id="rId10"/>
    <p:sldId id="314" r:id="rId11"/>
    <p:sldId id="315" r:id="rId12"/>
    <p:sldId id="276" r:id="rId13"/>
    <p:sldId id="319" r:id="rId14"/>
    <p:sldId id="317" r:id="rId15"/>
    <p:sldId id="287" r:id="rId16"/>
    <p:sldId id="28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2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9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1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7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9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90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2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2" y="0"/>
            <a:ext cx="12177397" cy="259527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85509" y="2086676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979" y="2796198"/>
            <a:ext cx="446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15336" y="2359251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6513" y="234980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290322" y="4088092"/>
            <a:ext cx="412377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0"/>
            <a:ext cx="48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763" y="897059"/>
            <a:ext cx="99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xmlns="" id="{CFCA939B-9CCE-43E5-8253-B8C49CA3E8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xmlns="" id="{A7D67A59-D10A-4D70-85F7-3222BE0B2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9136063" cy="4351338"/>
          </a:xfrm>
        </p:spPr>
      </p:pic>
    </p:spTree>
    <p:extLst>
      <p:ext uri="{BB962C8B-B14F-4D97-AF65-F5344CB8AC3E}">
        <p14:creationId xmlns:p14="http://schemas.microsoft.com/office/powerpoint/2010/main" val="2506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559" y="1143237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326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91"/>
            <a:ext cx="11973636" cy="7881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91704" y="2431662"/>
            <a:ext cx="1412719" cy="17808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96127" y="2698744"/>
            <a:ext cx="6681156" cy="1513702"/>
            <a:chOff x="3754849" y="1730426"/>
            <a:chExt cx="4545106" cy="1222828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xmlns="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4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" y="3601713"/>
            <a:ext cx="2398996" cy="2383316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xmlns="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23" y="4954169"/>
            <a:ext cx="8568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2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16" y="2726403"/>
            <a:ext cx="98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45" y="5334439"/>
            <a:ext cx="5676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R, g, y,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li.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191</Words>
  <Application>Microsoft Office PowerPoint</Application>
  <PresentationFormat>Widescreen</PresentationFormat>
  <Paragraphs>30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HP001 4 hàng</vt:lpstr>
      <vt:lpstr>Times New Roman</vt:lpstr>
      <vt:lpstr>等线</vt:lpstr>
      <vt:lpstr>1_Office Theme</vt:lpstr>
      <vt:lpstr>3_Office Theme</vt:lpstr>
      <vt:lpstr>5_Office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Quy trình viết chữ hoa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pc</cp:lastModifiedBy>
  <cp:revision>49</cp:revision>
  <dcterms:created xsi:type="dcterms:W3CDTF">2021-07-22T23:49:37Z</dcterms:created>
  <dcterms:modified xsi:type="dcterms:W3CDTF">2022-01-24T15:30:02Z</dcterms:modified>
</cp:coreProperties>
</file>