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sldIdLst>
    <p:sldId id="272" r:id="rId3"/>
    <p:sldId id="259" r:id="rId4"/>
    <p:sldId id="260" r:id="rId5"/>
    <p:sldId id="261" r:id="rId6"/>
    <p:sldId id="262" r:id="rId7"/>
    <p:sldId id="263" r:id="rId8"/>
    <p:sldId id="264" r:id="rId9"/>
    <p:sldId id="265" r:id="rId10"/>
    <p:sldId id="266" r:id="rId11"/>
    <p:sldId id="267" r:id="rId12"/>
    <p:sldId id="268" r:id="rId13"/>
    <p:sldId id="270" r:id="rId14"/>
  </p:sldIdLst>
  <p:sldSz cx="9144000" cy="6858000" type="screen4x3"/>
  <p:notesSz cx="6858000" cy="9144000"/>
  <p:defaultTextStyle>
    <a:defPPr>
      <a:defRPr lang="en-US"/>
    </a:defPPr>
    <a:lvl1pPr algn="l" rtl="0" fontAlgn="base">
      <a:spcBef>
        <a:spcPct val="0"/>
      </a:spcBef>
      <a:spcAft>
        <a:spcPct val="0"/>
      </a:spcAft>
      <a:defRPr sz="2800" kern="1200">
        <a:solidFill>
          <a:schemeClr val="tx1"/>
        </a:solidFill>
        <a:latin typeface="Amadeus Regular" pitchFamily="2" charset="0"/>
        <a:ea typeface="+mn-ea"/>
        <a:cs typeface="+mn-cs"/>
      </a:defRPr>
    </a:lvl1pPr>
    <a:lvl2pPr marL="457200" algn="l" rtl="0" fontAlgn="base">
      <a:spcBef>
        <a:spcPct val="0"/>
      </a:spcBef>
      <a:spcAft>
        <a:spcPct val="0"/>
      </a:spcAft>
      <a:defRPr sz="2800" kern="1200">
        <a:solidFill>
          <a:schemeClr val="tx1"/>
        </a:solidFill>
        <a:latin typeface="Amadeus Regular" pitchFamily="2" charset="0"/>
        <a:ea typeface="+mn-ea"/>
        <a:cs typeface="+mn-cs"/>
      </a:defRPr>
    </a:lvl2pPr>
    <a:lvl3pPr marL="914400" algn="l" rtl="0" fontAlgn="base">
      <a:spcBef>
        <a:spcPct val="0"/>
      </a:spcBef>
      <a:spcAft>
        <a:spcPct val="0"/>
      </a:spcAft>
      <a:defRPr sz="2800" kern="1200">
        <a:solidFill>
          <a:schemeClr val="tx1"/>
        </a:solidFill>
        <a:latin typeface="Amadeus Regular" pitchFamily="2" charset="0"/>
        <a:ea typeface="+mn-ea"/>
        <a:cs typeface="+mn-cs"/>
      </a:defRPr>
    </a:lvl3pPr>
    <a:lvl4pPr marL="1371600" algn="l" rtl="0" fontAlgn="base">
      <a:spcBef>
        <a:spcPct val="0"/>
      </a:spcBef>
      <a:spcAft>
        <a:spcPct val="0"/>
      </a:spcAft>
      <a:defRPr sz="2800" kern="1200">
        <a:solidFill>
          <a:schemeClr val="tx1"/>
        </a:solidFill>
        <a:latin typeface="Amadeus Regular" pitchFamily="2" charset="0"/>
        <a:ea typeface="+mn-ea"/>
        <a:cs typeface="+mn-cs"/>
      </a:defRPr>
    </a:lvl4pPr>
    <a:lvl5pPr marL="1828800" algn="l" rtl="0" fontAlgn="base">
      <a:spcBef>
        <a:spcPct val="0"/>
      </a:spcBef>
      <a:spcAft>
        <a:spcPct val="0"/>
      </a:spcAft>
      <a:defRPr sz="2800" kern="1200">
        <a:solidFill>
          <a:schemeClr val="tx1"/>
        </a:solidFill>
        <a:latin typeface="Amadeus Regular" pitchFamily="2" charset="0"/>
        <a:ea typeface="+mn-ea"/>
        <a:cs typeface="+mn-cs"/>
      </a:defRPr>
    </a:lvl5pPr>
    <a:lvl6pPr marL="2286000" algn="l" defTabSz="914400" rtl="0" eaLnBrk="1" latinLnBrk="0" hangingPunct="1">
      <a:defRPr sz="2800" kern="1200">
        <a:solidFill>
          <a:schemeClr val="tx1"/>
        </a:solidFill>
        <a:latin typeface="Amadeus Regular" pitchFamily="2" charset="0"/>
        <a:ea typeface="+mn-ea"/>
        <a:cs typeface="+mn-cs"/>
      </a:defRPr>
    </a:lvl6pPr>
    <a:lvl7pPr marL="2743200" algn="l" defTabSz="914400" rtl="0" eaLnBrk="1" latinLnBrk="0" hangingPunct="1">
      <a:defRPr sz="2800" kern="1200">
        <a:solidFill>
          <a:schemeClr val="tx1"/>
        </a:solidFill>
        <a:latin typeface="Amadeus Regular" pitchFamily="2" charset="0"/>
        <a:ea typeface="+mn-ea"/>
        <a:cs typeface="+mn-cs"/>
      </a:defRPr>
    </a:lvl7pPr>
    <a:lvl8pPr marL="3200400" algn="l" defTabSz="914400" rtl="0" eaLnBrk="1" latinLnBrk="0" hangingPunct="1">
      <a:defRPr sz="2800" kern="1200">
        <a:solidFill>
          <a:schemeClr val="tx1"/>
        </a:solidFill>
        <a:latin typeface="Amadeus Regular" pitchFamily="2" charset="0"/>
        <a:ea typeface="+mn-ea"/>
        <a:cs typeface="+mn-cs"/>
      </a:defRPr>
    </a:lvl8pPr>
    <a:lvl9pPr marL="3657600" algn="l" defTabSz="914400" rtl="0" eaLnBrk="1" latinLnBrk="0" hangingPunct="1">
      <a:defRPr sz="2800" kern="1200">
        <a:solidFill>
          <a:schemeClr val="tx1"/>
        </a:solidFill>
        <a:latin typeface="Amadeus Regular" pitchFamily="2"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336" y="-6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6A0945B-7A94-469F-BCCD-81957AA02067}"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AAA0243-AC7E-416D-B5FA-28211A50E445}"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831257D-45AB-4D64-9146-F210B5307873}"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AA557D7-FFDF-44F6-80BC-4F865AB7F5BD}"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1658938" y="1600200"/>
            <a:ext cx="6837362" cy="3200400"/>
            <a:chOff x="1045" y="1008"/>
            <a:chExt cx="4307" cy="2016"/>
          </a:xfrm>
        </p:grpSpPr>
        <p:sp>
          <p:nvSpPr>
            <p:cNvPr id="5" name="Oval 3"/>
            <p:cNvSpPr>
              <a:spLocks noChangeArrowheads="1"/>
            </p:cNvSpPr>
            <p:nvPr/>
          </p:nvSpPr>
          <p:spPr bwMode="hidden">
            <a:xfrm flipH="1">
              <a:off x="4392" y="1008"/>
              <a:ext cx="960" cy="96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endParaRPr>
            </a:p>
          </p:txBody>
        </p:sp>
        <p:sp>
          <p:nvSpPr>
            <p:cNvPr id="6" name="Oval 4"/>
            <p:cNvSpPr>
              <a:spLocks noChangeArrowheads="1"/>
            </p:cNvSpPr>
            <p:nvPr/>
          </p:nvSpPr>
          <p:spPr bwMode="hidden">
            <a:xfrm flipH="1">
              <a:off x="3264" y="1008"/>
              <a:ext cx="960" cy="960"/>
            </a:xfrm>
            <a:prstGeom prst="ellipse">
              <a:avLst/>
            </a:prstGeom>
            <a:solidFill>
              <a:schemeClr val="accent2"/>
            </a:solidFill>
            <a:ln>
              <a:noFill/>
            </a:ln>
            <a:effectLst/>
            <a:extLst>
              <a:ext uri="{91240B29-F687-4F45-9708-019B960494DF}">
                <a14:hiddenLine xmlns:a14="http://schemas.microsoft.com/office/drawing/2010/main" w="9525">
                  <a:solidFill>
                    <a:schemeClr val="accent2"/>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endParaRPr>
            </a:p>
          </p:txBody>
        </p:sp>
        <p:sp>
          <p:nvSpPr>
            <p:cNvPr id="7" name="Oval 5"/>
            <p:cNvSpPr>
              <a:spLocks noChangeArrowheads="1"/>
            </p:cNvSpPr>
            <p:nvPr/>
          </p:nvSpPr>
          <p:spPr bwMode="hidden">
            <a:xfrm flipH="1">
              <a:off x="2136" y="1008"/>
              <a:ext cx="960" cy="960"/>
            </a:xfrm>
            <a:prstGeom prst="ellipse">
              <a:avLst/>
            </a:prstGeom>
            <a:noFill/>
            <a:ln w="28575">
              <a:solidFill>
                <a:schemeClr val="accent2"/>
              </a:solidFill>
              <a:round/>
              <a:headEnd/>
              <a:tailEnd/>
            </a:ln>
            <a:effectLst/>
            <a:extLst>
              <a:ext uri="{909E8E84-426E-40DD-AFC4-6F175D3DCCD1}">
                <a14:hiddenFill xmlns:a14="http://schemas.microsoft.com/office/drawing/2010/main">
                  <a:solidFill>
                    <a:srgbClr val="E0E0F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endParaRPr>
            </a:p>
          </p:txBody>
        </p:sp>
        <p:sp>
          <p:nvSpPr>
            <p:cNvPr id="8" name="Oval 6"/>
            <p:cNvSpPr>
              <a:spLocks noChangeArrowheads="1"/>
            </p:cNvSpPr>
            <p:nvPr/>
          </p:nvSpPr>
          <p:spPr bwMode="hidden">
            <a:xfrm flipH="1">
              <a:off x="2136" y="2064"/>
              <a:ext cx="960" cy="960"/>
            </a:xfrm>
            <a:prstGeom prst="ellipse">
              <a:avLst/>
            </a:prstGeom>
            <a:solidFill>
              <a:schemeClr val="accent2"/>
            </a:solidFill>
            <a:ln>
              <a:noFill/>
            </a:ln>
            <a:effectLst/>
            <a:extLst>
              <a:ext uri="{91240B29-F687-4F45-9708-019B960494DF}">
                <a14:hiddenLine xmlns:a14="http://schemas.microsoft.com/office/drawing/2010/main" w="28575">
                  <a:solidFill>
                    <a:schemeClr val="accent2"/>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endParaRPr>
            </a:p>
          </p:txBody>
        </p:sp>
        <p:sp>
          <p:nvSpPr>
            <p:cNvPr id="9" name="Oval 7"/>
            <p:cNvSpPr>
              <a:spLocks noChangeArrowheads="1"/>
            </p:cNvSpPr>
            <p:nvPr/>
          </p:nvSpPr>
          <p:spPr bwMode="hidden">
            <a:xfrm flipH="1">
              <a:off x="1045" y="2064"/>
              <a:ext cx="960" cy="960"/>
            </a:xfrm>
            <a:prstGeom prst="ellipse">
              <a:avLst/>
            </a:prstGeom>
            <a:solidFill>
              <a:schemeClr val="accent2"/>
            </a:solidFill>
            <a:ln>
              <a:noFill/>
            </a:ln>
            <a:effectLst/>
            <a:extLst>
              <a:ext uri="{91240B29-F687-4F45-9708-019B960494DF}">
                <a14:hiddenLine xmlns:a14="http://schemas.microsoft.com/office/drawing/2010/main" w="9525">
                  <a:solidFill>
                    <a:schemeClr val="accent2"/>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endParaRPr>
            </a:p>
          </p:txBody>
        </p:sp>
        <p:sp>
          <p:nvSpPr>
            <p:cNvPr id="10" name="Oval 8"/>
            <p:cNvSpPr>
              <a:spLocks noChangeArrowheads="1"/>
            </p:cNvSpPr>
            <p:nvPr/>
          </p:nvSpPr>
          <p:spPr bwMode="hidden">
            <a:xfrm flipH="1">
              <a:off x="4392" y="2064"/>
              <a:ext cx="960" cy="960"/>
            </a:xfrm>
            <a:prstGeom prst="ellipse">
              <a:avLst/>
            </a:prstGeom>
            <a:noFill/>
            <a:ln w="28575">
              <a:solidFill>
                <a:schemeClr val="accent2"/>
              </a:solidFill>
              <a:round/>
              <a:headEnd/>
              <a:tailEnd/>
            </a:ln>
            <a:effectLst/>
            <a:extLst>
              <a:ext uri="{909E8E84-426E-40DD-AFC4-6F175D3DCCD1}">
                <a14:hiddenFill xmlns:a14="http://schemas.microsoft.com/office/drawing/2010/main">
                  <a:solidFill>
                    <a:srgbClr val="E0E0F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endParaRPr>
            </a:p>
          </p:txBody>
        </p:sp>
      </p:grpSp>
      <p:sp>
        <p:nvSpPr>
          <p:cNvPr id="32780" name="Rectangle 12"/>
          <p:cNvSpPr>
            <a:spLocks noGrp="1" noChangeArrowheads="1"/>
          </p:cNvSpPr>
          <p:nvPr>
            <p:ph type="ctrTitle"/>
          </p:nvPr>
        </p:nvSpPr>
        <p:spPr>
          <a:xfrm>
            <a:off x="685800" y="1219200"/>
            <a:ext cx="7772400" cy="1933575"/>
          </a:xfrm>
        </p:spPr>
        <p:txBody>
          <a:bodyPr anchor="b"/>
          <a:lstStyle>
            <a:lvl1pPr algn="r">
              <a:defRPr sz="4400"/>
            </a:lvl1pPr>
          </a:lstStyle>
          <a:p>
            <a:pPr lvl="0"/>
            <a:r>
              <a:rPr lang="en-US" altLang="en-US" noProof="0" smtClean="0"/>
              <a:t>Click to edit Master title style</a:t>
            </a:r>
          </a:p>
        </p:txBody>
      </p:sp>
      <p:sp>
        <p:nvSpPr>
          <p:cNvPr id="32781" name="Rectangle 13"/>
          <p:cNvSpPr>
            <a:spLocks noGrp="1" noChangeArrowheads="1"/>
          </p:cNvSpPr>
          <p:nvPr>
            <p:ph type="subTitle" idx="1"/>
          </p:nvPr>
        </p:nvSpPr>
        <p:spPr>
          <a:xfrm>
            <a:off x="2057400" y="3505200"/>
            <a:ext cx="6400800" cy="1752600"/>
          </a:xfrm>
        </p:spPr>
        <p:txBody>
          <a:bodyPr/>
          <a:lstStyle>
            <a:lvl1pPr marL="0" indent="0" algn="r">
              <a:buFont typeface="Wingdings" panose="05000000000000000000" pitchFamily="2" charset="2"/>
              <a:buNone/>
              <a:defRPr/>
            </a:lvl1pPr>
          </a:lstStyle>
          <a:p>
            <a:pPr lvl="0"/>
            <a:r>
              <a:rPr lang="en-US" altLang="en-US" noProof="0" smtClean="0"/>
              <a:t>Click to edit Master subtitle style</a:t>
            </a:r>
          </a:p>
        </p:txBody>
      </p:sp>
      <p:sp>
        <p:nvSpPr>
          <p:cNvPr id="11" name="Rectangle 9"/>
          <p:cNvSpPr>
            <a:spLocks noGrp="1" noChangeArrowheads="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2" name="Rectangle 10"/>
          <p:cNvSpPr>
            <a:spLocks noGrp="1" noChangeArrowheads="1"/>
          </p:cNvSpPr>
          <p:nvPr>
            <p:ph type="ftr"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3" name="Rectangle 11"/>
          <p:cNvSpPr>
            <a:spLocks noGrp="1" noChangeArrowheads="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C306B5AF-5839-45E5-AB4C-38E00752FD49}" type="slidenum">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0816894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5" name="Rectangle 10"/>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 name="Rectangle 11"/>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8A36E2BD-36D0-4216-AA87-47A170249D55}" type="slidenum">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40398527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Edit Master text styles</a:t>
            </a:r>
          </a:p>
        </p:txBody>
      </p:sp>
      <p:sp>
        <p:nvSpPr>
          <p:cNvPr id="4" name="Rectangle 9"/>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5" name="Rectangle 10"/>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 name="Rectangle 11"/>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23DB14E9-118F-4336-A9AE-3F7FB9C83B66}" type="slidenum">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9298808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 name="Rectangle 10"/>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7" name="Rectangle 11"/>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0695B58C-212F-43B9-8E28-7109EB431A39}" type="slidenum">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151488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9"/>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 name="Rectangle 10"/>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9" name="Rectangle 11"/>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D19081AA-E2C3-4919-9181-7DB8B0DC9836}" type="slidenum">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4858123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9"/>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4" name="Rectangle 10"/>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5" name="Rectangle 11"/>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7EDF33A6-40AF-459A-83A6-55DF2D6765DF}" type="slidenum">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314545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 name="Rectangle 10"/>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4" name="Rectangle 11"/>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C5509B5B-C8B3-4C8E-BED0-1F9A0598CA54}" type="slidenum">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6456133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45ABE98-61B1-4658-93CC-21DC4CEC39C0}"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Rectangle 9"/>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 name="Rectangle 10"/>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7" name="Rectangle 11"/>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AEBB0452-98D2-47F2-AEEF-AA82F88CEF84}" type="slidenum">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0823448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Rectangle 9"/>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 name="Rectangle 10"/>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7" name="Rectangle 11"/>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9E3418E4-62FC-4E35-97CA-7DF381511783}" type="slidenum">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00890173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5" name="Rectangle 10"/>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 name="Rectangle 11"/>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B1A4C5A2-856D-495F-8FDB-A74292FCC597}" type="slidenum">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90133327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62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628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5" name="Rectangle 10"/>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 name="Rectangle 11"/>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61C9DEED-B76D-4A1D-96D1-3FAF252B537B}" type="slidenum">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0453689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628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9"/>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4" name="Rectangle 10"/>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5" name="Rectangle 11"/>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C71E7E82-A990-4513-A327-5F5488EB2B32}" type="slidenum">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258611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0EE8A58-2D84-44D3-A382-44C8157A66B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F95B4E9-4320-4E8D-A454-7E080E8B64A2}"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9B39FDA2-7E00-4831-A941-03D01FB51CD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A9EAB78-F856-41F0-B515-B10E0FFB6866}"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9C13E58-E2F9-432F-B822-47CE9993990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1098289-5D3D-47D4-A93F-A313CE111D2F}"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7394D07-5489-4DE7-91FE-8824760731F6}"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fld id="{6292C38F-8D18-4A85-8E6A-64CE52C2CCD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1071563" y="304800"/>
            <a:ext cx="7615237" cy="1106488"/>
            <a:chOff x="675" y="192"/>
            <a:chExt cx="4797" cy="697"/>
          </a:xfrm>
        </p:grpSpPr>
        <p:sp>
          <p:nvSpPr>
            <p:cNvPr id="1032" name="Oval 3"/>
            <p:cNvSpPr>
              <a:spLocks noChangeArrowheads="1"/>
            </p:cNvSpPr>
            <p:nvPr/>
          </p:nvSpPr>
          <p:spPr bwMode="hidden">
            <a:xfrm flipH="1">
              <a:off x="3067" y="192"/>
              <a:ext cx="696" cy="696"/>
            </a:xfrm>
            <a:prstGeom prst="ellipse">
              <a:avLst/>
            </a:prstGeom>
            <a:solidFill>
              <a:schemeClr val="accent2"/>
            </a:solidFill>
            <a:ln>
              <a:noFill/>
            </a:ln>
            <a:effectLst/>
            <a:extLst>
              <a:ext uri="{91240B29-F687-4F45-9708-019B960494DF}">
                <a14:hiddenLine xmlns:a14="http://schemas.microsoft.com/office/drawing/2010/main" w="28575">
                  <a:solidFill>
                    <a:schemeClr val="accent2"/>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endParaRPr>
            </a:p>
          </p:txBody>
        </p:sp>
        <p:sp>
          <p:nvSpPr>
            <p:cNvPr id="1033" name="Oval 4"/>
            <p:cNvSpPr>
              <a:spLocks noChangeArrowheads="1"/>
            </p:cNvSpPr>
            <p:nvPr/>
          </p:nvSpPr>
          <p:spPr bwMode="hidden">
            <a:xfrm flipH="1">
              <a:off x="4777" y="192"/>
              <a:ext cx="695" cy="696"/>
            </a:xfrm>
            <a:prstGeom prst="ellipse">
              <a:avLst/>
            </a:prstGeom>
            <a:solidFill>
              <a:schemeClr val="accent2"/>
            </a:solidFill>
            <a:ln>
              <a:noFill/>
            </a:ln>
            <a:effectLst/>
            <a:extLst>
              <a:ext uri="{91240B29-F687-4F45-9708-019B960494DF}">
                <a14:hiddenLine xmlns:a14="http://schemas.microsoft.com/office/drawing/2010/main" w="28575">
                  <a:solidFill>
                    <a:schemeClr val="accent2"/>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endParaRPr>
            </a:p>
          </p:txBody>
        </p:sp>
        <p:sp>
          <p:nvSpPr>
            <p:cNvPr id="1034" name="Oval 5"/>
            <p:cNvSpPr>
              <a:spLocks noChangeArrowheads="1"/>
            </p:cNvSpPr>
            <p:nvPr/>
          </p:nvSpPr>
          <p:spPr bwMode="hidden">
            <a:xfrm flipH="1">
              <a:off x="675" y="193"/>
              <a:ext cx="695" cy="696"/>
            </a:xfrm>
            <a:prstGeom prst="ellipse">
              <a:avLst/>
            </a:prstGeom>
            <a:solidFill>
              <a:schemeClr val="accent2"/>
            </a:solidFill>
            <a:ln>
              <a:noFill/>
            </a:ln>
            <a:effectLst/>
            <a:extLst>
              <a:ext uri="{91240B29-F687-4F45-9708-019B960494DF}">
                <a14:hiddenLine xmlns:a14="http://schemas.microsoft.com/office/drawing/2010/main" w="28575">
                  <a:solidFill>
                    <a:schemeClr val="accent2"/>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endParaRPr>
            </a:p>
          </p:txBody>
        </p:sp>
        <p:sp>
          <p:nvSpPr>
            <p:cNvPr id="1035" name="Oval 6"/>
            <p:cNvSpPr>
              <a:spLocks noChangeArrowheads="1"/>
            </p:cNvSpPr>
            <p:nvPr/>
          </p:nvSpPr>
          <p:spPr bwMode="hidden">
            <a:xfrm flipH="1">
              <a:off x="3984" y="192"/>
              <a:ext cx="695" cy="696"/>
            </a:xfrm>
            <a:prstGeom prst="ellipse">
              <a:avLst/>
            </a:prstGeom>
            <a:noFill/>
            <a:ln w="28575">
              <a:solidFill>
                <a:schemeClr val="accent2"/>
              </a:solidFill>
              <a:round/>
              <a:headEnd/>
              <a:tailEnd/>
            </a:ln>
            <a:effectLst/>
            <a:extLst>
              <a:ext uri="{909E8E84-426E-40DD-AFC4-6F175D3DCCD1}">
                <a14:hiddenFill xmlns:a14="http://schemas.microsoft.com/office/drawing/2010/main">
                  <a:solidFill>
                    <a:srgbClr val="E0E0F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endParaRPr>
            </a:p>
          </p:txBody>
        </p:sp>
        <p:sp>
          <p:nvSpPr>
            <p:cNvPr id="1036" name="Oval 7"/>
            <p:cNvSpPr>
              <a:spLocks noChangeArrowheads="1"/>
            </p:cNvSpPr>
            <p:nvPr/>
          </p:nvSpPr>
          <p:spPr bwMode="hidden">
            <a:xfrm flipH="1">
              <a:off x="1486" y="192"/>
              <a:ext cx="695" cy="696"/>
            </a:xfrm>
            <a:prstGeom prst="ellipse">
              <a:avLst/>
            </a:prstGeom>
            <a:noFill/>
            <a:ln w="28575">
              <a:solidFill>
                <a:schemeClr val="accent2"/>
              </a:solidFill>
              <a:round/>
              <a:headEnd/>
              <a:tailEnd/>
            </a:ln>
            <a:effectLst/>
            <a:extLst>
              <a:ext uri="{909E8E84-426E-40DD-AFC4-6F175D3DCCD1}">
                <a14:hiddenFill xmlns:a14="http://schemas.microsoft.com/office/drawing/2010/main">
                  <a:solidFill>
                    <a:schemeClr val="accent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endParaRPr>
            </a:p>
          </p:txBody>
        </p:sp>
      </p:grpSp>
      <p:sp>
        <p:nvSpPr>
          <p:cNvPr id="1027" name="Rectangle 8"/>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31753" name="Rectangle 9"/>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b="0">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1754" name="Rectangle 10"/>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00" b="0">
                <a:latin typeface="Arial" panose="020B0604020202020204" pitchFamily="34" charset="0"/>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1755" name="Rectangle 11"/>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b="0"/>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21B3415C-256C-451F-868C-A4A2DC5B3080}" type="slidenum">
              <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0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031" name="Rectangle 1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Tree>
    <p:extLst>
      <p:ext uri="{BB962C8B-B14F-4D97-AF65-F5344CB8AC3E}">
        <p14:creationId xmlns:p14="http://schemas.microsoft.com/office/powerpoint/2010/main" val="2543771783"/>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iming>
    <p:tnLst>
      <p:par>
        <p:cTn id="1" dur="indefinite" restart="never" nodeType="tmRoot"/>
      </p:par>
    </p:tnLst>
  </p:timing>
  <p:txStyles>
    <p:titleStyle>
      <a:lvl1pPr algn="l" rtl="0" eaLnBrk="0" fontAlgn="base" hangingPunct="0">
        <a:spcBef>
          <a:spcPct val="0"/>
        </a:spcBef>
        <a:spcAft>
          <a:spcPct val="0"/>
        </a:spcAft>
        <a:defRPr sz="3800" kern="12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Arial" panose="020B0604020202020204" pitchFamily="34" charset="0"/>
        </a:defRPr>
      </a:lvl2pPr>
      <a:lvl3pPr algn="l" rtl="0" eaLnBrk="0" fontAlgn="base" hangingPunct="0">
        <a:spcBef>
          <a:spcPct val="0"/>
        </a:spcBef>
        <a:spcAft>
          <a:spcPct val="0"/>
        </a:spcAft>
        <a:defRPr sz="3800">
          <a:solidFill>
            <a:schemeClr val="tx2"/>
          </a:solidFill>
          <a:latin typeface="Arial" panose="020B0604020202020204" pitchFamily="34" charset="0"/>
        </a:defRPr>
      </a:lvl3pPr>
      <a:lvl4pPr algn="l" rtl="0" eaLnBrk="0" fontAlgn="base" hangingPunct="0">
        <a:spcBef>
          <a:spcPct val="0"/>
        </a:spcBef>
        <a:spcAft>
          <a:spcPct val="0"/>
        </a:spcAft>
        <a:defRPr sz="3800">
          <a:solidFill>
            <a:schemeClr val="tx2"/>
          </a:solidFill>
          <a:latin typeface="Arial" panose="020B0604020202020204" pitchFamily="34" charset="0"/>
        </a:defRPr>
      </a:lvl4pPr>
      <a:lvl5pPr algn="l" rtl="0" eaLnBrk="0" fontAlgn="base" hangingPunct="0">
        <a:spcBef>
          <a:spcPct val="0"/>
        </a:spcBef>
        <a:spcAft>
          <a:spcPct val="0"/>
        </a:spcAft>
        <a:defRPr sz="3800">
          <a:solidFill>
            <a:schemeClr val="tx2"/>
          </a:solidFill>
          <a:latin typeface="Arial" panose="020B0604020202020204" pitchFamily="34" charset="0"/>
        </a:defRPr>
      </a:lvl5pPr>
      <a:lvl6pPr marL="457200" algn="l" rtl="0" fontAlgn="base">
        <a:spcBef>
          <a:spcPct val="0"/>
        </a:spcBef>
        <a:spcAft>
          <a:spcPct val="0"/>
        </a:spcAft>
        <a:defRPr sz="3800">
          <a:solidFill>
            <a:schemeClr val="tx2"/>
          </a:solidFill>
          <a:latin typeface="Arial" panose="020B0604020202020204" pitchFamily="34" charset="0"/>
        </a:defRPr>
      </a:lvl6pPr>
      <a:lvl7pPr marL="914400" algn="l" rtl="0" fontAlgn="base">
        <a:spcBef>
          <a:spcPct val="0"/>
        </a:spcBef>
        <a:spcAft>
          <a:spcPct val="0"/>
        </a:spcAft>
        <a:defRPr sz="3800">
          <a:solidFill>
            <a:schemeClr val="tx2"/>
          </a:solidFill>
          <a:latin typeface="Arial" panose="020B0604020202020204" pitchFamily="34" charset="0"/>
        </a:defRPr>
      </a:lvl7pPr>
      <a:lvl8pPr marL="1371600" algn="l" rtl="0" fontAlgn="base">
        <a:spcBef>
          <a:spcPct val="0"/>
        </a:spcBef>
        <a:spcAft>
          <a:spcPct val="0"/>
        </a:spcAft>
        <a:defRPr sz="3800">
          <a:solidFill>
            <a:schemeClr val="tx2"/>
          </a:solidFill>
          <a:latin typeface="Arial" panose="020B0604020202020204" pitchFamily="34" charset="0"/>
        </a:defRPr>
      </a:lvl8pPr>
      <a:lvl9pPr marL="1828800" algn="l" rtl="0" fontAlgn="base">
        <a:spcBef>
          <a:spcPct val="0"/>
        </a:spcBef>
        <a:spcAft>
          <a:spcPct val="0"/>
        </a:spcAft>
        <a:defRPr sz="38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lr>
          <a:schemeClr val="accent1"/>
        </a:buClr>
        <a:buFont typeface="Wingdings" panose="05000000000000000000" pitchFamily="2" charset="2"/>
        <a:buChar char="l"/>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700"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accent1"/>
        </a:buClr>
        <a:buFont typeface="Wingdings" panose="05000000000000000000" pitchFamily="2" charset="2"/>
        <a:buChar char="l"/>
        <a:defRPr sz="2300"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accent1"/>
        </a:buClr>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accent1"/>
        </a:buClr>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ext Box 18"/>
          <p:cNvSpPr txBox="1"/>
          <p:nvPr/>
        </p:nvSpPr>
        <p:spPr>
          <a:xfrm>
            <a:off x="1028793" y="3691369"/>
            <a:ext cx="6858000" cy="584775"/>
          </a:xfrm>
          <a:prstGeom prst="rect">
            <a:avLst/>
          </a:prstGeom>
          <a:noFill/>
          <a:ln w="9525">
            <a:noFill/>
          </a:ln>
        </p:spPr>
        <p:txBody>
          <a:bodyPr anchor="t" anchorCtr="0">
            <a:spAutoFit/>
          </a:bodyPr>
          <a:lstStyle/>
          <a:p>
            <a:pPr algn="ctr">
              <a:spcBef>
                <a:spcPts val="600"/>
              </a:spcBef>
            </a:pPr>
            <a:r>
              <a:rPr lang="vi-VN" altLang="vi-VN" sz="3200" b="1" dirty="0" smtClean="0">
                <a:solidFill>
                  <a:srgbClr val="0000FF"/>
                </a:solidFill>
                <a:latin typeface="Times New Roman" panose="02020603050405020304" pitchFamily="18" charset="0"/>
                <a:ea typeface="Times New Roman" panose="02020603050405020304" pitchFamily="18" charset="0"/>
              </a:rPr>
              <a:t>Luyện từ và câu : </a:t>
            </a:r>
            <a:endParaRPr lang="en-US" altLang="vi-VN" sz="3200" b="1" dirty="0">
              <a:solidFill>
                <a:srgbClr val="0000FF"/>
              </a:solidFill>
              <a:latin typeface="Times New Roman" panose="02020603050405020304" pitchFamily="18" charset="0"/>
              <a:ea typeface="Times New Roman" panose="02020603050405020304" pitchFamily="18" charset="0"/>
            </a:endParaRPr>
          </a:p>
        </p:txBody>
      </p:sp>
      <p:sp>
        <p:nvSpPr>
          <p:cNvPr id="3" name="Rectangle 2"/>
          <p:cNvSpPr/>
          <p:nvPr/>
        </p:nvSpPr>
        <p:spPr>
          <a:xfrm>
            <a:off x="1371600" y="4268450"/>
            <a:ext cx="7010400" cy="1446550"/>
          </a:xfrm>
          <a:prstGeom prst="rect">
            <a:avLst/>
          </a:prstGeom>
          <a:noFill/>
          <a:ln w="9525">
            <a:noFill/>
          </a:ln>
        </p:spPr>
        <p:txBody>
          <a:bodyPr wrap="square" anchor="t" anchorCtr="0">
            <a:spAutoFit/>
          </a:bodyPr>
          <a:lstStyle/>
          <a:p>
            <a:pPr algn="ctr">
              <a:spcBef>
                <a:spcPts val="600"/>
              </a:spcBef>
            </a:pPr>
            <a:r>
              <a:rPr lang="vi-VN" altLang="vi-VN" sz="4400" b="1" dirty="0" smtClean="0">
                <a:solidFill>
                  <a:srgbClr val="FF0000"/>
                </a:solidFill>
                <a:latin typeface="Times New Roman" panose="02020603050405020304" pitchFamily="18" charset="0"/>
                <a:ea typeface="Times New Roman" panose="02020603050405020304" pitchFamily="18" charset="0"/>
              </a:rPr>
              <a:t>Mở rộng vốn từ : Tổ Quốc. Dấu phẩy</a:t>
            </a:r>
            <a:endParaRPr lang="en-US" altLang="vi-VN" sz="4400" b="1" dirty="0">
              <a:solidFill>
                <a:srgbClr val="FF0000"/>
              </a:solidFill>
              <a:latin typeface="Times New Roman" panose="02020603050405020304" pitchFamily="18" charset="0"/>
              <a:ea typeface="Times New Roman" panose="02020603050405020304" pitchFamily="18" charset="0"/>
            </a:endParaRPr>
          </a:p>
        </p:txBody>
      </p:sp>
      <p:sp>
        <p:nvSpPr>
          <p:cNvPr id="2" name="TextBox 1"/>
          <p:cNvSpPr txBox="1"/>
          <p:nvPr/>
        </p:nvSpPr>
        <p:spPr>
          <a:xfrm>
            <a:off x="1524001" y="2366736"/>
            <a:ext cx="6362792" cy="1077218"/>
          </a:xfrm>
          <a:prstGeom prst="rect">
            <a:avLst/>
          </a:prstGeom>
          <a:noFill/>
        </p:spPr>
        <p:txBody>
          <a:bodyPr wrap="square" rtlCol="0">
            <a:spAutoFit/>
          </a:bodyPr>
          <a:lstStyle/>
          <a:p>
            <a:pPr algn="ctr"/>
            <a:r>
              <a:rPr lang="vi-VN" sz="3200" b="1" dirty="0" smtClean="0">
                <a:latin typeface="Times New Roman" pitchFamily="18" charset="0"/>
                <a:cs typeface="Times New Roman" pitchFamily="18" charset="0"/>
              </a:rPr>
              <a:t>Bài giảng trực tuyến lớp 3</a:t>
            </a:r>
          </a:p>
          <a:p>
            <a:pPr algn="ctr"/>
            <a:r>
              <a:rPr lang="vi-VN" sz="3200" b="1" dirty="0" smtClean="0">
                <a:latin typeface="Times New Roman" pitchFamily="18" charset="0"/>
                <a:cs typeface="Times New Roman" pitchFamily="18" charset="0"/>
              </a:rPr>
              <a:t>Tuần </a:t>
            </a:r>
            <a:r>
              <a:rPr lang="vi-VN" sz="3200" b="1" dirty="0">
                <a:latin typeface="Times New Roman" pitchFamily="18" charset="0"/>
                <a:cs typeface="Times New Roman" pitchFamily="18" charset="0"/>
              </a:rPr>
              <a:t>20</a:t>
            </a:r>
            <a:endParaRPr lang="en-US" sz="3200" b="1" dirty="0">
              <a:latin typeface="Times New Roman" pitchFamily="18" charset="0"/>
              <a:cs typeface="Times New Roman" pitchFamily="18" charset="0"/>
            </a:endParaRPr>
          </a:p>
        </p:txBody>
      </p:sp>
      <p:sp>
        <p:nvSpPr>
          <p:cNvPr id="4" name="TextBox 3"/>
          <p:cNvSpPr txBox="1"/>
          <p:nvPr/>
        </p:nvSpPr>
        <p:spPr>
          <a:xfrm>
            <a:off x="1976462" y="772180"/>
            <a:ext cx="5780798" cy="523220"/>
          </a:xfrm>
          <a:prstGeom prst="rect">
            <a:avLst/>
          </a:prstGeom>
          <a:noFill/>
        </p:spPr>
        <p:txBody>
          <a:bodyPr wrap="square" rtlCol="0">
            <a:spAutoFit/>
          </a:bodyPr>
          <a:lstStyle/>
          <a:p>
            <a:r>
              <a:rPr lang="vi-VN" b="1" dirty="0" smtClean="0">
                <a:solidFill>
                  <a:srgbClr val="FF0000"/>
                </a:solidFill>
                <a:latin typeface="+mj-lt"/>
              </a:rPr>
              <a:t>TRƯỜNG TIỂU HỌC ÁI MỘ A</a:t>
            </a:r>
            <a:endParaRPr lang="en-US" b="1" dirty="0">
              <a:solidFill>
                <a:srgbClr val="FF0000"/>
              </a:solidFill>
              <a:latin typeface="+mj-lt"/>
            </a:endParaRPr>
          </a:p>
        </p:txBody>
      </p:sp>
    </p:spTree>
    <p:extLst>
      <p:ext uri="{BB962C8B-B14F-4D97-AF65-F5344CB8AC3E}">
        <p14:creationId xmlns:p14="http://schemas.microsoft.com/office/powerpoint/2010/main" val="1099630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0" y="-71438"/>
            <a:ext cx="9144000" cy="1200151"/>
          </a:xfrm>
          <a:prstGeom prst="rect">
            <a:avLst/>
          </a:prstGeom>
          <a:solidFill>
            <a:srgbClr val="FFFF00"/>
          </a:solidFill>
          <a:ln w="9525">
            <a:noFill/>
            <a:miter lim="800000"/>
            <a:headEnd/>
            <a:tailEnd/>
          </a:ln>
        </p:spPr>
        <p:txBody>
          <a:bodyPr>
            <a:spAutoFit/>
          </a:bodyPr>
          <a:lstStyle/>
          <a:p>
            <a:r>
              <a:rPr lang="en-US" sz="3600">
                <a:solidFill>
                  <a:srgbClr val="00B050"/>
                </a:solidFill>
                <a:latin typeface="Arial" charset="0"/>
              </a:rPr>
              <a:t>   </a:t>
            </a:r>
            <a:r>
              <a:rPr lang="en-US" sz="3600">
                <a:solidFill>
                  <a:schemeClr val="accent2"/>
                </a:solidFill>
                <a:latin typeface="Arial" charset="0"/>
              </a:rPr>
              <a:t>Các vị anh hùng dân tộc có công lao to lớn trong sự nghiệp bảo vệ </a:t>
            </a:r>
            <a:r>
              <a:rPr lang="vi-VN" sz="3600">
                <a:solidFill>
                  <a:schemeClr val="accent2"/>
                </a:solidFill>
                <a:latin typeface="Arial" charset="0"/>
              </a:rPr>
              <a:t>đ</a:t>
            </a:r>
            <a:r>
              <a:rPr lang="en-US" sz="3600">
                <a:solidFill>
                  <a:schemeClr val="accent2"/>
                </a:solidFill>
                <a:latin typeface="Arial" charset="0"/>
              </a:rPr>
              <a:t>ất n</a:t>
            </a:r>
            <a:r>
              <a:rPr lang="vi-VN" sz="3600">
                <a:solidFill>
                  <a:schemeClr val="accent2"/>
                </a:solidFill>
                <a:latin typeface="Arial" charset="0"/>
              </a:rPr>
              <a:t>ư</a:t>
            </a:r>
            <a:r>
              <a:rPr lang="en-US" sz="3600">
                <a:solidFill>
                  <a:schemeClr val="accent2"/>
                </a:solidFill>
                <a:latin typeface="Arial" charset="0"/>
              </a:rPr>
              <a:t>ớc:</a:t>
            </a:r>
            <a:endParaRPr lang="vi-VN" sz="3600">
              <a:solidFill>
                <a:schemeClr val="accent2"/>
              </a:solidFill>
              <a:latin typeface="Arial" charset="0"/>
            </a:endParaRPr>
          </a:p>
        </p:txBody>
      </p:sp>
      <p:pic>
        <p:nvPicPr>
          <p:cNvPr id="2" name="Picture 1" descr="180px-Le_Loi_statue.jpg"/>
          <p:cNvPicPr>
            <a:picLocks noChangeAspect="1"/>
          </p:cNvPicPr>
          <p:nvPr/>
        </p:nvPicPr>
        <p:blipFill>
          <a:blip r:embed="rId3"/>
          <a:srcRect/>
          <a:stretch>
            <a:fillRect/>
          </a:stretch>
        </p:blipFill>
        <p:spPr bwMode="auto">
          <a:xfrm>
            <a:off x="304800" y="1295400"/>
            <a:ext cx="4724400" cy="4876800"/>
          </a:xfrm>
          <a:prstGeom prst="rect">
            <a:avLst/>
          </a:prstGeom>
          <a:noFill/>
          <a:ln w="9525">
            <a:noFill/>
            <a:miter lim="800000"/>
            <a:headEnd/>
            <a:tailEnd/>
          </a:ln>
        </p:spPr>
      </p:pic>
      <p:sp>
        <p:nvSpPr>
          <p:cNvPr id="4" name="TextBox 3"/>
          <p:cNvSpPr txBox="1">
            <a:spLocks noChangeArrowheads="1"/>
          </p:cNvSpPr>
          <p:nvPr/>
        </p:nvSpPr>
        <p:spPr bwMode="auto">
          <a:xfrm>
            <a:off x="914400" y="6172200"/>
            <a:ext cx="2514600" cy="400050"/>
          </a:xfrm>
          <a:prstGeom prst="rect">
            <a:avLst/>
          </a:prstGeom>
          <a:noFill/>
          <a:ln w="9525">
            <a:noFill/>
            <a:miter lim="800000"/>
            <a:headEnd/>
            <a:tailEnd/>
          </a:ln>
        </p:spPr>
        <p:txBody>
          <a:bodyPr>
            <a:spAutoFit/>
          </a:bodyPr>
          <a:lstStyle/>
          <a:p>
            <a:r>
              <a:rPr lang="en-US" sz="2000" b="1">
                <a:solidFill>
                  <a:srgbClr val="FF0000"/>
                </a:solidFill>
                <a:latin typeface="Arial" charset="0"/>
              </a:rPr>
              <a:t>T</a:t>
            </a:r>
            <a:r>
              <a:rPr lang="vi-VN" sz="2000" b="1">
                <a:solidFill>
                  <a:srgbClr val="FF0000"/>
                </a:solidFill>
                <a:latin typeface="Arial" charset="0"/>
              </a:rPr>
              <a:t>ư</a:t>
            </a:r>
            <a:r>
              <a:rPr lang="en-US" sz="2000" b="1">
                <a:solidFill>
                  <a:srgbClr val="FF0000"/>
                </a:solidFill>
                <a:latin typeface="Arial" charset="0"/>
              </a:rPr>
              <a:t>ợng Lê Lợi</a:t>
            </a:r>
            <a:endParaRPr lang="vi-VN" sz="2000" b="1">
              <a:solidFill>
                <a:srgbClr val="FF0000"/>
              </a:solidFill>
              <a:latin typeface="Arial" charset="0"/>
            </a:endParaRPr>
          </a:p>
        </p:txBody>
      </p:sp>
      <p:sp>
        <p:nvSpPr>
          <p:cNvPr id="5" name="TextBox 4"/>
          <p:cNvSpPr txBox="1">
            <a:spLocks noChangeArrowheads="1"/>
          </p:cNvSpPr>
          <p:nvPr/>
        </p:nvSpPr>
        <p:spPr bwMode="auto">
          <a:xfrm>
            <a:off x="5181600" y="1752600"/>
            <a:ext cx="3722688" cy="3970338"/>
          </a:xfrm>
          <a:prstGeom prst="rect">
            <a:avLst/>
          </a:prstGeom>
          <a:noFill/>
          <a:ln w="9525">
            <a:noFill/>
            <a:miter lim="800000"/>
            <a:headEnd/>
            <a:tailEnd/>
          </a:ln>
        </p:spPr>
        <p:txBody>
          <a:bodyPr>
            <a:spAutoFit/>
          </a:bodyPr>
          <a:lstStyle/>
          <a:p>
            <a:pPr algn="ctr"/>
            <a:r>
              <a:rPr lang="en-US" b="1">
                <a:latin typeface="Arial" charset="0"/>
              </a:rPr>
              <a:t> </a:t>
            </a:r>
            <a:r>
              <a:rPr lang="en-US" b="1">
                <a:solidFill>
                  <a:srgbClr val="0000FF"/>
                </a:solidFill>
                <a:latin typeface="Arial" charset="0"/>
              </a:rPr>
              <a:t>Lê Lợi là vị lãnh tụ của cuộc khởi nghĩa Lam S</a:t>
            </a:r>
            <a:r>
              <a:rPr lang="vi-VN" b="1">
                <a:solidFill>
                  <a:srgbClr val="0000FF"/>
                </a:solidFill>
                <a:latin typeface="Arial" charset="0"/>
              </a:rPr>
              <a:t>ơ</a:t>
            </a:r>
            <a:r>
              <a:rPr lang="en-US" b="1">
                <a:solidFill>
                  <a:srgbClr val="0000FF"/>
                </a:solidFill>
                <a:latin typeface="Arial" charset="0"/>
              </a:rPr>
              <a:t>n chống ách</a:t>
            </a:r>
          </a:p>
          <a:p>
            <a:pPr algn="ctr"/>
            <a:r>
              <a:rPr lang="vi-VN" b="1">
                <a:solidFill>
                  <a:srgbClr val="0000FF"/>
                </a:solidFill>
                <a:latin typeface="Arial" charset="0"/>
              </a:rPr>
              <a:t>đ</a:t>
            </a:r>
            <a:r>
              <a:rPr lang="en-US" b="1">
                <a:solidFill>
                  <a:srgbClr val="0000FF"/>
                </a:solidFill>
                <a:latin typeface="Arial" charset="0"/>
              </a:rPr>
              <a:t>ô hộ nhà Minh (1418 - 1427). Sau thắng lợi, ông lên ngôi hoàng </a:t>
            </a:r>
            <a:r>
              <a:rPr lang="vi-VN" b="1">
                <a:solidFill>
                  <a:srgbClr val="0000FF"/>
                </a:solidFill>
                <a:latin typeface="Arial" charset="0"/>
              </a:rPr>
              <a:t>đ</a:t>
            </a:r>
            <a:r>
              <a:rPr lang="en-US" b="1">
                <a:solidFill>
                  <a:srgbClr val="0000FF"/>
                </a:solidFill>
                <a:latin typeface="Arial" charset="0"/>
              </a:rPr>
              <a:t>ế (Lê Thái Tổ), lập ra nhà Hậu Lê.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0"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wedge">
                                      <p:cBhvr>
                                        <p:cTn id="13" dur="500"/>
                                        <p:tgtEl>
                                          <p:spTgt spid="4"/>
                                        </p:tgtEl>
                                      </p:cBhvr>
                                    </p:animEffect>
                                  </p:childTnLst>
                                  <p:subTnLst>
                                    <p:audio>
                                      <p:cMediaNode>
                                        <p:cTn display="0" masterRel="sameClick">
                                          <p:stCondLst>
                                            <p:cond evt="begin" delay="0">
                                              <p:tn val="11"/>
                                            </p:cond>
                                          </p:stCondLst>
                                          <p:endCondLst>
                                            <p:cond evt="onStopAudio" delay="0">
                                              <p:tgtEl>
                                                <p:sldTgt/>
                                              </p:tgtEl>
                                            </p:cond>
                                          </p:endCondLst>
                                        </p:cTn>
                                        <p:tgtEl>
                                          <p:sndTgt r:embed="rId2" name="chimes.wav"/>
                                        </p:tgtEl>
                                      </p:cMediaNode>
                                    </p:audio>
                                  </p:subTnLst>
                                </p:cTn>
                              </p:par>
                            </p:childTnLst>
                          </p:cTn>
                        </p:par>
                      </p:childTnLst>
                    </p:cTn>
                  </p:par>
                  <p:par>
                    <p:cTn id="14" fill="hold" nodeType="clickPar">
                      <p:stCondLst>
                        <p:cond delay="indefinite"/>
                      </p:stCondLst>
                      <p:childTnLst>
                        <p:par>
                          <p:cTn id="15" fill="hold" nodeType="withGroup">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circle(in)">
                                      <p:cBhvr>
                                        <p:cTn id="1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4"/>
          <p:cNvSpPr txBox="1">
            <a:spLocks noChangeArrowheads="1"/>
          </p:cNvSpPr>
          <p:nvPr/>
        </p:nvSpPr>
        <p:spPr bwMode="auto">
          <a:xfrm>
            <a:off x="441325" y="430213"/>
            <a:ext cx="184150" cy="338137"/>
          </a:xfrm>
          <a:prstGeom prst="rect">
            <a:avLst/>
          </a:prstGeom>
          <a:noFill/>
          <a:ln w="9525">
            <a:noFill/>
            <a:miter lim="800000"/>
            <a:headEnd/>
            <a:tailEnd/>
          </a:ln>
        </p:spPr>
        <p:txBody>
          <a:bodyPr wrap="none">
            <a:spAutoFit/>
          </a:bodyPr>
          <a:lstStyle/>
          <a:p>
            <a:endParaRPr lang="en-US" sz="1600">
              <a:latin typeface="Arial" charset="0"/>
            </a:endParaRPr>
          </a:p>
        </p:txBody>
      </p:sp>
      <p:sp>
        <p:nvSpPr>
          <p:cNvPr id="15365" name="Text Box 5"/>
          <p:cNvSpPr txBox="1">
            <a:spLocks noChangeArrowheads="1"/>
          </p:cNvSpPr>
          <p:nvPr/>
        </p:nvSpPr>
        <p:spPr bwMode="auto">
          <a:xfrm>
            <a:off x="381000" y="1905000"/>
            <a:ext cx="8763000" cy="830263"/>
          </a:xfrm>
          <a:prstGeom prst="rect">
            <a:avLst/>
          </a:prstGeom>
          <a:noFill/>
          <a:ln w="9525">
            <a:noFill/>
            <a:miter lim="800000"/>
            <a:headEnd/>
            <a:tailEnd/>
          </a:ln>
        </p:spPr>
        <p:txBody>
          <a:bodyPr>
            <a:spAutoFit/>
          </a:bodyPr>
          <a:lstStyle/>
          <a:p>
            <a:pPr>
              <a:spcBef>
                <a:spcPct val="50000"/>
              </a:spcBef>
            </a:pPr>
            <a:r>
              <a:rPr lang="en-US" sz="2400" b="1">
                <a:solidFill>
                  <a:srgbClr val="FF3300"/>
                </a:solidFill>
                <a:latin typeface="Arial" charset="0"/>
              </a:rPr>
              <a:t>Bài 3: </a:t>
            </a:r>
            <a:r>
              <a:rPr lang="en-US" sz="2400" b="1">
                <a:solidFill>
                  <a:schemeClr val="tx2"/>
                </a:solidFill>
                <a:latin typeface="Arial" charset="0"/>
              </a:rPr>
              <a:t>Em đặt thêm dấu phẩy vào chỗ nào trong mỗi câu in nghiêng ?</a:t>
            </a:r>
          </a:p>
        </p:txBody>
      </p:sp>
      <p:sp>
        <p:nvSpPr>
          <p:cNvPr id="15370" name="Text Box 10"/>
          <p:cNvSpPr txBox="1">
            <a:spLocks noChangeArrowheads="1"/>
          </p:cNvSpPr>
          <p:nvPr/>
        </p:nvSpPr>
        <p:spPr bwMode="auto">
          <a:xfrm>
            <a:off x="0" y="3200400"/>
            <a:ext cx="9144000" cy="3046413"/>
          </a:xfrm>
          <a:prstGeom prst="rect">
            <a:avLst/>
          </a:prstGeom>
          <a:noFill/>
          <a:ln w="9525">
            <a:noFill/>
            <a:miter lim="800000"/>
            <a:headEnd/>
            <a:tailEnd/>
          </a:ln>
        </p:spPr>
        <p:txBody>
          <a:bodyPr>
            <a:spAutoFit/>
          </a:bodyPr>
          <a:lstStyle/>
          <a:p>
            <a:pPr>
              <a:spcBef>
                <a:spcPct val="50000"/>
              </a:spcBef>
            </a:pPr>
            <a:r>
              <a:rPr lang="en-US" sz="2400" b="1">
                <a:latin typeface="Arial" charset="0"/>
              </a:rPr>
              <a:t>      Giặc Minh xâm chiếm nước ta. Chúng làm nhiều điều bạo ngược khiến lòng dân vô cùng căm giận. </a:t>
            </a:r>
            <a:r>
              <a:rPr lang="en-US" sz="2400" b="1" i="1">
                <a:latin typeface="Arial" charset="0"/>
              </a:rPr>
              <a:t>Bấy giờ  ở Lam Sơn có ông Lê Lợi phất cờ khởi nghĩa. Trong những năm đầu  nghĩa quân còn yếu, thường bị giặc vây.</a:t>
            </a:r>
            <a:r>
              <a:rPr lang="en-US" sz="2400" b="1">
                <a:latin typeface="Arial" charset="0"/>
              </a:rPr>
              <a:t> </a:t>
            </a:r>
            <a:r>
              <a:rPr lang="en-US" sz="2400" b="1" i="1">
                <a:latin typeface="Arial" charset="0"/>
              </a:rPr>
              <a:t>Có lần giặc vây rất ngặt, quyết bắt bằng được chủ tướng Lê Lợi .</a:t>
            </a:r>
            <a:r>
              <a:rPr lang="en-US" sz="2400" b="1">
                <a:latin typeface="Arial" charset="0"/>
              </a:rPr>
              <a:t> Ông Lê Lai liền đóng giả làm Lê Lợi, đem một toán quân phá vòng vây. Giặc bắt được ông, nhờ vậy mà Lê Lợi và số quân còn lại được cứu thoát.</a:t>
            </a:r>
          </a:p>
        </p:txBody>
      </p:sp>
      <p:sp>
        <p:nvSpPr>
          <p:cNvPr id="15371" name="Text Box 11"/>
          <p:cNvSpPr txBox="1">
            <a:spLocks noChangeArrowheads="1"/>
          </p:cNvSpPr>
          <p:nvPr/>
        </p:nvSpPr>
        <p:spPr bwMode="auto">
          <a:xfrm>
            <a:off x="2819400" y="2667000"/>
            <a:ext cx="3657600" cy="461963"/>
          </a:xfrm>
          <a:prstGeom prst="rect">
            <a:avLst/>
          </a:prstGeom>
          <a:noFill/>
          <a:ln w="9525">
            <a:noFill/>
            <a:miter lim="800000"/>
            <a:headEnd/>
            <a:tailEnd/>
          </a:ln>
        </p:spPr>
        <p:txBody>
          <a:bodyPr>
            <a:spAutoFit/>
          </a:bodyPr>
          <a:lstStyle/>
          <a:p>
            <a:pPr>
              <a:spcBef>
                <a:spcPct val="50000"/>
              </a:spcBef>
            </a:pPr>
            <a:r>
              <a:rPr lang="en-US" sz="2400" b="1">
                <a:solidFill>
                  <a:srgbClr val="FF3300"/>
                </a:solidFill>
                <a:latin typeface="Arial" charset="0"/>
              </a:rPr>
              <a:t>Lê Lai cứu chúa</a:t>
            </a:r>
          </a:p>
        </p:txBody>
      </p:sp>
      <p:sp>
        <p:nvSpPr>
          <p:cNvPr id="11270" name="Text Box 13"/>
          <p:cNvSpPr txBox="1">
            <a:spLocks noChangeArrowheads="1"/>
          </p:cNvSpPr>
          <p:nvPr/>
        </p:nvSpPr>
        <p:spPr bwMode="auto">
          <a:xfrm>
            <a:off x="2895600" y="457200"/>
            <a:ext cx="3733800" cy="461963"/>
          </a:xfrm>
          <a:prstGeom prst="rect">
            <a:avLst/>
          </a:prstGeom>
          <a:noFill/>
          <a:ln w="9525">
            <a:noFill/>
            <a:miter lim="800000"/>
            <a:headEnd/>
            <a:tailEnd/>
          </a:ln>
        </p:spPr>
        <p:txBody>
          <a:bodyPr>
            <a:spAutoFit/>
          </a:bodyPr>
          <a:lstStyle/>
          <a:p>
            <a:pPr algn="ctr">
              <a:spcBef>
                <a:spcPct val="50000"/>
              </a:spcBef>
            </a:pPr>
            <a:r>
              <a:rPr lang="en-US" sz="2400" b="1" u="sng">
                <a:latin typeface="Arial" charset="0"/>
              </a:rPr>
              <a:t>LUYỆN TỪ VÀ CÂU:</a:t>
            </a:r>
          </a:p>
        </p:txBody>
      </p:sp>
      <p:sp>
        <p:nvSpPr>
          <p:cNvPr id="11271" name="WordArt 14"/>
          <p:cNvSpPr>
            <a:spLocks noChangeArrowheads="1" noChangeShapeType="1" noTextEdit="1"/>
          </p:cNvSpPr>
          <p:nvPr/>
        </p:nvSpPr>
        <p:spPr bwMode="auto">
          <a:xfrm>
            <a:off x="990600" y="990600"/>
            <a:ext cx="7153275" cy="704850"/>
          </a:xfrm>
          <a:prstGeom prst="rect">
            <a:avLst/>
          </a:prstGeom>
        </p:spPr>
        <p:txBody>
          <a:bodyPr wrap="none" fromWordArt="1">
            <a:prstTxWarp prst="textPlain">
              <a:avLst>
                <a:gd name="adj" fmla="val 50000"/>
              </a:avLst>
            </a:prstTxWarp>
          </a:bodyPr>
          <a:lstStyle/>
          <a:p>
            <a:pPr algn="ctr"/>
            <a:r>
              <a:rPr lang="en-US" sz="24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rPr>
              <a:t>MỞ RỘNG VỐN TỪ: TỔ QUỐC . DẤU PHẨY</a:t>
            </a:r>
          </a:p>
          <a:p>
            <a:pPr algn="ctr"/>
            <a:r>
              <a:rPr lang="en-US" sz="24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rPr>
              <a:t>(S/17)</a:t>
            </a:r>
          </a:p>
        </p:txBody>
      </p:sp>
      <p:sp>
        <p:nvSpPr>
          <p:cNvPr id="15377" name="Text Box 17"/>
          <p:cNvSpPr txBox="1">
            <a:spLocks noChangeArrowheads="1"/>
          </p:cNvSpPr>
          <p:nvPr/>
        </p:nvSpPr>
        <p:spPr bwMode="auto">
          <a:xfrm>
            <a:off x="7162800" y="3429001"/>
            <a:ext cx="304799" cy="591702"/>
          </a:xfrm>
          <a:prstGeom prst="rect">
            <a:avLst/>
          </a:prstGeom>
          <a:noFill/>
          <a:ln w="9525">
            <a:noFill/>
            <a:miter lim="800000"/>
            <a:headEnd/>
            <a:tailEnd/>
          </a:ln>
        </p:spPr>
        <p:txBody>
          <a:bodyPr wrap="square">
            <a:spAutoFit/>
          </a:bodyPr>
          <a:lstStyle/>
          <a:p>
            <a:r>
              <a:rPr lang="en-US" sz="3200" dirty="0">
                <a:solidFill>
                  <a:srgbClr val="FF3300"/>
                </a:solidFill>
                <a:latin typeface="Arial" charset="0"/>
              </a:rPr>
              <a:t>,</a:t>
            </a:r>
          </a:p>
        </p:txBody>
      </p:sp>
      <p:sp>
        <p:nvSpPr>
          <p:cNvPr id="15378" name="Text Box 18"/>
          <p:cNvSpPr txBox="1">
            <a:spLocks noChangeArrowheads="1"/>
          </p:cNvSpPr>
          <p:nvPr/>
        </p:nvSpPr>
        <p:spPr bwMode="auto">
          <a:xfrm>
            <a:off x="8226135" y="3818732"/>
            <a:ext cx="228600" cy="584200"/>
          </a:xfrm>
          <a:prstGeom prst="rect">
            <a:avLst/>
          </a:prstGeom>
          <a:noFill/>
          <a:ln w="9525">
            <a:noFill/>
            <a:miter lim="800000"/>
            <a:headEnd/>
            <a:tailEnd/>
          </a:ln>
        </p:spPr>
        <p:txBody>
          <a:bodyPr>
            <a:spAutoFit/>
          </a:bodyPr>
          <a:lstStyle/>
          <a:p>
            <a:r>
              <a:rPr lang="en-US" sz="3200" dirty="0">
                <a:solidFill>
                  <a:srgbClr val="FF3300"/>
                </a:solidFill>
                <a:latin typeface="Arial" charset="0"/>
              </a:rPr>
              <a:t>,</a:t>
            </a:r>
          </a:p>
        </p:txBody>
      </p:sp>
      <p:sp>
        <p:nvSpPr>
          <p:cNvPr id="15379" name="Text Box 19"/>
          <p:cNvSpPr txBox="1">
            <a:spLocks noChangeArrowheads="1"/>
          </p:cNvSpPr>
          <p:nvPr/>
        </p:nvSpPr>
        <p:spPr bwMode="auto">
          <a:xfrm>
            <a:off x="6840680" y="4205865"/>
            <a:ext cx="228600" cy="584200"/>
          </a:xfrm>
          <a:prstGeom prst="rect">
            <a:avLst/>
          </a:prstGeom>
          <a:noFill/>
          <a:ln w="9525">
            <a:noFill/>
            <a:miter lim="800000"/>
            <a:headEnd/>
            <a:tailEnd/>
          </a:ln>
        </p:spPr>
        <p:txBody>
          <a:bodyPr>
            <a:spAutoFit/>
          </a:bodyPr>
          <a:lstStyle/>
          <a:p>
            <a:r>
              <a:rPr lang="en-US" sz="3200" dirty="0">
                <a:solidFill>
                  <a:srgbClr val="FF3300"/>
                </a:solidFill>
                <a:latin typeface="Arial"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15365">
                                            <p:txEl>
                                              <p:pRg st="0" end="0"/>
                                            </p:txEl>
                                          </p:spTgt>
                                        </p:tgtEl>
                                        <p:attrNameLst>
                                          <p:attrName>style.visibility</p:attrName>
                                        </p:attrNameLst>
                                      </p:cBhvr>
                                      <p:to>
                                        <p:strVal val="visible"/>
                                      </p:to>
                                    </p:set>
                                    <p:animEffect transition="in" filter="diamond(in)">
                                      <p:cBhvr>
                                        <p:cTn id="7" dur="2000"/>
                                        <p:tgtEl>
                                          <p:spTgt spid="1536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5370"/>
                                        </p:tgtEl>
                                        <p:attrNameLst>
                                          <p:attrName>style.visibility</p:attrName>
                                        </p:attrNameLst>
                                      </p:cBhvr>
                                      <p:to>
                                        <p:strVal val="visible"/>
                                      </p:to>
                                    </p:set>
                                    <p:animEffect transition="in" filter="checkerboard(across)">
                                      <p:cBhvr>
                                        <p:cTn id="12" dur="500"/>
                                        <p:tgtEl>
                                          <p:spTgt spid="15370"/>
                                        </p:tgtEl>
                                      </p:cBhvr>
                                    </p:animEffect>
                                  </p:childTnLst>
                                </p:cTn>
                              </p:par>
                              <p:par>
                                <p:cTn id="13" presetID="5" presetClass="entr" presetSubtype="10" fill="hold" grpId="0" nodeType="withEffect">
                                  <p:stCondLst>
                                    <p:cond delay="0"/>
                                  </p:stCondLst>
                                  <p:childTnLst>
                                    <p:set>
                                      <p:cBhvr>
                                        <p:cTn id="14" dur="1" fill="hold">
                                          <p:stCondLst>
                                            <p:cond delay="0"/>
                                          </p:stCondLst>
                                        </p:cTn>
                                        <p:tgtEl>
                                          <p:spTgt spid="15371"/>
                                        </p:tgtEl>
                                        <p:attrNameLst>
                                          <p:attrName>style.visibility</p:attrName>
                                        </p:attrNameLst>
                                      </p:cBhvr>
                                      <p:to>
                                        <p:strVal val="visible"/>
                                      </p:to>
                                    </p:set>
                                    <p:animEffect transition="in" filter="checkerboard(across)">
                                      <p:cBhvr>
                                        <p:cTn id="15" dur="500"/>
                                        <p:tgtEl>
                                          <p:spTgt spid="15371"/>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6" presetClass="entr" presetSubtype="0" fill="hold" grpId="0" nodeType="clickEffect">
                                  <p:stCondLst>
                                    <p:cond delay="0"/>
                                  </p:stCondLst>
                                  <p:childTnLst>
                                    <p:set>
                                      <p:cBhvr>
                                        <p:cTn id="19" dur="1" fill="hold">
                                          <p:stCondLst>
                                            <p:cond delay="0"/>
                                          </p:stCondLst>
                                        </p:cTn>
                                        <p:tgtEl>
                                          <p:spTgt spid="15377"/>
                                        </p:tgtEl>
                                        <p:attrNameLst>
                                          <p:attrName>style.visibility</p:attrName>
                                        </p:attrNameLst>
                                      </p:cBhvr>
                                      <p:to>
                                        <p:strVal val="visible"/>
                                      </p:to>
                                    </p:set>
                                    <p:animEffect transition="in" filter="wipe(down)">
                                      <p:cBhvr>
                                        <p:cTn id="20" dur="580">
                                          <p:stCondLst>
                                            <p:cond delay="0"/>
                                          </p:stCondLst>
                                        </p:cTn>
                                        <p:tgtEl>
                                          <p:spTgt spid="15377"/>
                                        </p:tgtEl>
                                      </p:cBhvr>
                                    </p:animEffect>
                                    <p:anim calcmode="lin" valueType="num">
                                      <p:cBhvr>
                                        <p:cTn id="21" dur="1822" tmFilter="0,0; 0.14,0.36; 0.43,0.73; 0.71,0.91; 1.0,1.0">
                                          <p:stCondLst>
                                            <p:cond delay="0"/>
                                          </p:stCondLst>
                                        </p:cTn>
                                        <p:tgtEl>
                                          <p:spTgt spid="15377"/>
                                        </p:tgtEl>
                                        <p:attrNameLst>
                                          <p:attrName>ppt_x</p:attrName>
                                        </p:attrNameLst>
                                      </p:cBhvr>
                                      <p:tavLst>
                                        <p:tav tm="0">
                                          <p:val>
                                            <p:strVal val="#ppt_x-0.25"/>
                                          </p:val>
                                        </p:tav>
                                        <p:tav tm="100000">
                                          <p:val>
                                            <p:strVal val="#ppt_x"/>
                                          </p:val>
                                        </p:tav>
                                      </p:tavLst>
                                    </p:anim>
                                    <p:anim calcmode="lin" valueType="num">
                                      <p:cBhvr>
                                        <p:cTn id="22" dur="664" tmFilter="0.0,0.0; 0.25,0.07; 0.50,0.2; 0.75,0.467; 1.0,1.0">
                                          <p:stCondLst>
                                            <p:cond delay="0"/>
                                          </p:stCondLst>
                                        </p:cTn>
                                        <p:tgtEl>
                                          <p:spTgt spid="15377"/>
                                        </p:tgtEl>
                                        <p:attrNameLst>
                                          <p:attrName>ppt_y</p:attrName>
                                        </p:attrNameLst>
                                      </p:cBhvr>
                                      <p:tavLst>
                                        <p:tav tm="0" fmla="#ppt_y-sin(pi*$)/3">
                                          <p:val>
                                            <p:fltVal val="0.5"/>
                                          </p:val>
                                        </p:tav>
                                        <p:tav tm="100000">
                                          <p:val>
                                            <p:fltVal val="1"/>
                                          </p:val>
                                        </p:tav>
                                      </p:tavLst>
                                    </p:anim>
                                    <p:anim calcmode="lin" valueType="num">
                                      <p:cBhvr>
                                        <p:cTn id="23" dur="664" tmFilter="0, 0; 0.125,0.2665; 0.25,0.4; 0.375,0.465; 0.5,0.5;  0.625,0.535; 0.75,0.6; 0.875,0.7335; 1,1">
                                          <p:stCondLst>
                                            <p:cond delay="664"/>
                                          </p:stCondLst>
                                        </p:cTn>
                                        <p:tgtEl>
                                          <p:spTgt spid="15377"/>
                                        </p:tgtEl>
                                        <p:attrNameLst>
                                          <p:attrName>ppt_y</p:attrName>
                                        </p:attrNameLst>
                                      </p:cBhvr>
                                      <p:tavLst>
                                        <p:tav tm="0" fmla="#ppt_y-sin(pi*$)/9">
                                          <p:val>
                                            <p:fltVal val="0"/>
                                          </p:val>
                                        </p:tav>
                                        <p:tav tm="100000">
                                          <p:val>
                                            <p:fltVal val="1"/>
                                          </p:val>
                                        </p:tav>
                                      </p:tavLst>
                                    </p:anim>
                                    <p:anim calcmode="lin" valueType="num">
                                      <p:cBhvr>
                                        <p:cTn id="24" dur="332" tmFilter="0, 0; 0.125,0.2665; 0.25,0.4; 0.375,0.465; 0.5,0.5;  0.625,0.535; 0.75,0.6; 0.875,0.7335; 1,1">
                                          <p:stCondLst>
                                            <p:cond delay="1324"/>
                                          </p:stCondLst>
                                        </p:cTn>
                                        <p:tgtEl>
                                          <p:spTgt spid="15377"/>
                                        </p:tgtEl>
                                        <p:attrNameLst>
                                          <p:attrName>ppt_y</p:attrName>
                                        </p:attrNameLst>
                                      </p:cBhvr>
                                      <p:tavLst>
                                        <p:tav tm="0" fmla="#ppt_y-sin(pi*$)/27">
                                          <p:val>
                                            <p:fltVal val="0"/>
                                          </p:val>
                                        </p:tav>
                                        <p:tav tm="100000">
                                          <p:val>
                                            <p:fltVal val="1"/>
                                          </p:val>
                                        </p:tav>
                                      </p:tavLst>
                                    </p:anim>
                                    <p:anim calcmode="lin" valueType="num">
                                      <p:cBhvr>
                                        <p:cTn id="25" dur="164" tmFilter="0, 0; 0.125,0.2665; 0.25,0.4; 0.375,0.465; 0.5,0.5;  0.625,0.535; 0.75,0.6; 0.875,0.7335; 1,1">
                                          <p:stCondLst>
                                            <p:cond delay="1656"/>
                                          </p:stCondLst>
                                        </p:cTn>
                                        <p:tgtEl>
                                          <p:spTgt spid="15377"/>
                                        </p:tgtEl>
                                        <p:attrNameLst>
                                          <p:attrName>ppt_y</p:attrName>
                                        </p:attrNameLst>
                                      </p:cBhvr>
                                      <p:tavLst>
                                        <p:tav tm="0" fmla="#ppt_y-sin(pi*$)/81">
                                          <p:val>
                                            <p:fltVal val="0"/>
                                          </p:val>
                                        </p:tav>
                                        <p:tav tm="100000">
                                          <p:val>
                                            <p:fltVal val="1"/>
                                          </p:val>
                                        </p:tav>
                                      </p:tavLst>
                                    </p:anim>
                                    <p:animScale>
                                      <p:cBhvr>
                                        <p:cTn id="26" dur="26">
                                          <p:stCondLst>
                                            <p:cond delay="650"/>
                                          </p:stCondLst>
                                        </p:cTn>
                                        <p:tgtEl>
                                          <p:spTgt spid="15377"/>
                                        </p:tgtEl>
                                      </p:cBhvr>
                                      <p:to x="100000" y="60000"/>
                                    </p:animScale>
                                    <p:animScale>
                                      <p:cBhvr>
                                        <p:cTn id="27" dur="166" decel="50000">
                                          <p:stCondLst>
                                            <p:cond delay="676"/>
                                          </p:stCondLst>
                                        </p:cTn>
                                        <p:tgtEl>
                                          <p:spTgt spid="15377"/>
                                        </p:tgtEl>
                                      </p:cBhvr>
                                      <p:to x="100000" y="100000"/>
                                    </p:animScale>
                                    <p:animScale>
                                      <p:cBhvr>
                                        <p:cTn id="28" dur="26">
                                          <p:stCondLst>
                                            <p:cond delay="1312"/>
                                          </p:stCondLst>
                                        </p:cTn>
                                        <p:tgtEl>
                                          <p:spTgt spid="15377"/>
                                        </p:tgtEl>
                                      </p:cBhvr>
                                      <p:to x="100000" y="80000"/>
                                    </p:animScale>
                                    <p:animScale>
                                      <p:cBhvr>
                                        <p:cTn id="29" dur="166" decel="50000">
                                          <p:stCondLst>
                                            <p:cond delay="1338"/>
                                          </p:stCondLst>
                                        </p:cTn>
                                        <p:tgtEl>
                                          <p:spTgt spid="15377"/>
                                        </p:tgtEl>
                                      </p:cBhvr>
                                      <p:to x="100000" y="100000"/>
                                    </p:animScale>
                                    <p:animScale>
                                      <p:cBhvr>
                                        <p:cTn id="30" dur="26">
                                          <p:stCondLst>
                                            <p:cond delay="1642"/>
                                          </p:stCondLst>
                                        </p:cTn>
                                        <p:tgtEl>
                                          <p:spTgt spid="15377"/>
                                        </p:tgtEl>
                                      </p:cBhvr>
                                      <p:to x="100000" y="90000"/>
                                    </p:animScale>
                                    <p:animScale>
                                      <p:cBhvr>
                                        <p:cTn id="31" dur="166" decel="50000">
                                          <p:stCondLst>
                                            <p:cond delay="1668"/>
                                          </p:stCondLst>
                                        </p:cTn>
                                        <p:tgtEl>
                                          <p:spTgt spid="15377"/>
                                        </p:tgtEl>
                                      </p:cBhvr>
                                      <p:to x="100000" y="100000"/>
                                    </p:animScale>
                                    <p:animScale>
                                      <p:cBhvr>
                                        <p:cTn id="32" dur="26">
                                          <p:stCondLst>
                                            <p:cond delay="1808"/>
                                          </p:stCondLst>
                                        </p:cTn>
                                        <p:tgtEl>
                                          <p:spTgt spid="15377"/>
                                        </p:tgtEl>
                                      </p:cBhvr>
                                      <p:to x="100000" y="95000"/>
                                    </p:animScale>
                                    <p:animScale>
                                      <p:cBhvr>
                                        <p:cTn id="33" dur="166" decel="50000">
                                          <p:stCondLst>
                                            <p:cond delay="1834"/>
                                          </p:stCondLst>
                                        </p:cTn>
                                        <p:tgtEl>
                                          <p:spTgt spid="15377"/>
                                        </p:tgtEl>
                                      </p:cBhvr>
                                      <p:to x="100000" y="100000"/>
                                    </p:animScale>
                                  </p:childTnLst>
                                </p:cTn>
                              </p:par>
                            </p:childTnLst>
                          </p:cTn>
                        </p:par>
                      </p:childTnLst>
                    </p:cTn>
                  </p:par>
                  <p:par>
                    <p:cTn id="34" fill="hold" nodeType="clickPar">
                      <p:stCondLst>
                        <p:cond delay="indefinite"/>
                      </p:stCondLst>
                      <p:childTnLst>
                        <p:par>
                          <p:cTn id="35" fill="hold" nodeType="withGroup">
                            <p:stCondLst>
                              <p:cond delay="0"/>
                            </p:stCondLst>
                            <p:childTnLst>
                              <p:par>
                                <p:cTn id="36" presetID="26" presetClass="entr" presetSubtype="0" fill="hold" grpId="0" nodeType="clickEffect">
                                  <p:stCondLst>
                                    <p:cond delay="0"/>
                                  </p:stCondLst>
                                  <p:childTnLst>
                                    <p:set>
                                      <p:cBhvr>
                                        <p:cTn id="37" dur="1" fill="hold">
                                          <p:stCondLst>
                                            <p:cond delay="0"/>
                                          </p:stCondLst>
                                        </p:cTn>
                                        <p:tgtEl>
                                          <p:spTgt spid="15378"/>
                                        </p:tgtEl>
                                        <p:attrNameLst>
                                          <p:attrName>style.visibility</p:attrName>
                                        </p:attrNameLst>
                                      </p:cBhvr>
                                      <p:to>
                                        <p:strVal val="visible"/>
                                      </p:to>
                                    </p:set>
                                    <p:animEffect transition="in" filter="wipe(down)">
                                      <p:cBhvr>
                                        <p:cTn id="38" dur="580">
                                          <p:stCondLst>
                                            <p:cond delay="0"/>
                                          </p:stCondLst>
                                        </p:cTn>
                                        <p:tgtEl>
                                          <p:spTgt spid="15378"/>
                                        </p:tgtEl>
                                      </p:cBhvr>
                                    </p:animEffect>
                                    <p:anim calcmode="lin" valueType="num">
                                      <p:cBhvr>
                                        <p:cTn id="39" dur="1822" tmFilter="0,0; 0.14,0.36; 0.43,0.73; 0.71,0.91; 1.0,1.0">
                                          <p:stCondLst>
                                            <p:cond delay="0"/>
                                          </p:stCondLst>
                                        </p:cTn>
                                        <p:tgtEl>
                                          <p:spTgt spid="15378"/>
                                        </p:tgtEl>
                                        <p:attrNameLst>
                                          <p:attrName>ppt_x</p:attrName>
                                        </p:attrNameLst>
                                      </p:cBhvr>
                                      <p:tavLst>
                                        <p:tav tm="0">
                                          <p:val>
                                            <p:strVal val="#ppt_x-0.25"/>
                                          </p:val>
                                        </p:tav>
                                        <p:tav tm="100000">
                                          <p:val>
                                            <p:strVal val="#ppt_x"/>
                                          </p:val>
                                        </p:tav>
                                      </p:tavLst>
                                    </p:anim>
                                    <p:anim calcmode="lin" valueType="num">
                                      <p:cBhvr>
                                        <p:cTn id="40" dur="664" tmFilter="0.0,0.0; 0.25,0.07; 0.50,0.2; 0.75,0.467; 1.0,1.0">
                                          <p:stCondLst>
                                            <p:cond delay="0"/>
                                          </p:stCondLst>
                                        </p:cTn>
                                        <p:tgtEl>
                                          <p:spTgt spid="15378"/>
                                        </p:tgtEl>
                                        <p:attrNameLst>
                                          <p:attrName>ppt_y</p:attrName>
                                        </p:attrNameLst>
                                      </p:cBhvr>
                                      <p:tavLst>
                                        <p:tav tm="0" fmla="#ppt_y-sin(pi*$)/3">
                                          <p:val>
                                            <p:fltVal val="0.5"/>
                                          </p:val>
                                        </p:tav>
                                        <p:tav tm="100000">
                                          <p:val>
                                            <p:fltVal val="1"/>
                                          </p:val>
                                        </p:tav>
                                      </p:tavLst>
                                    </p:anim>
                                    <p:anim calcmode="lin" valueType="num">
                                      <p:cBhvr>
                                        <p:cTn id="41" dur="664" tmFilter="0, 0; 0.125,0.2665; 0.25,0.4; 0.375,0.465; 0.5,0.5;  0.625,0.535; 0.75,0.6; 0.875,0.7335; 1,1">
                                          <p:stCondLst>
                                            <p:cond delay="664"/>
                                          </p:stCondLst>
                                        </p:cTn>
                                        <p:tgtEl>
                                          <p:spTgt spid="15378"/>
                                        </p:tgtEl>
                                        <p:attrNameLst>
                                          <p:attrName>ppt_y</p:attrName>
                                        </p:attrNameLst>
                                      </p:cBhvr>
                                      <p:tavLst>
                                        <p:tav tm="0" fmla="#ppt_y-sin(pi*$)/9">
                                          <p:val>
                                            <p:fltVal val="0"/>
                                          </p:val>
                                        </p:tav>
                                        <p:tav tm="100000">
                                          <p:val>
                                            <p:fltVal val="1"/>
                                          </p:val>
                                        </p:tav>
                                      </p:tavLst>
                                    </p:anim>
                                    <p:anim calcmode="lin" valueType="num">
                                      <p:cBhvr>
                                        <p:cTn id="42" dur="332" tmFilter="0, 0; 0.125,0.2665; 0.25,0.4; 0.375,0.465; 0.5,0.5;  0.625,0.535; 0.75,0.6; 0.875,0.7335; 1,1">
                                          <p:stCondLst>
                                            <p:cond delay="1324"/>
                                          </p:stCondLst>
                                        </p:cTn>
                                        <p:tgtEl>
                                          <p:spTgt spid="15378"/>
                                        </p:tgtEl>
                                        <p:attrNameLst>
                                          <p:attrName>ppt_y</p:attrName>
                                        </p:attrNameLst>
                                      </p:cBhvr>
                                      <p:tavLst>
                                        <p:tav tm="0" fmla="#ppt_y-sin(pi*$)/27">
                                          <p:val>
                                            <p:fltVal val="0"/>
                                          </p:val>
                                        </p:tav>
                                        <p:tav tm="100000">
                                          <p:val>
                                            <p:fltVal val="1"/>
                                          </p:val>
                                        </p:tav>
                                      </p:tavLst>
                                    </p:anim>
                                    <p:anim calcmode="lin" valueType="num">
                                      <p:cBhvr>
                                        <p:cTn id="43" dur="164" tmFilter="0, 0; 0.125,0.2665; 0.25,0.4; 0.375,0.465; 0.5,0.5;  0.625,0.535; 0.75,0.6; 0.875,0.7335; 1,1">
                                          <p:stCondLst>
                                            <p:cond delay="1656"/>
                                          </p:stCondLst>
                                        </p:cTn>
                                        <p:tgtEl>
                                          <p:spTgt spid="15378"/>
                                        </p:tgtEl>
                                        <p:attrNameLst>
                                          <p:attrName>ppt_y</p:attrName>
                                        </p:attrNameLst>
                                      </p:cBhvr>
                                      <p:tavLst>
                                        <p:tav tm="0" fmla="#ppt_y-sin(pi*$)/81">
                                          <p:val>
                                            <p:fltVal val="0"/>
                                          </p:val>
                                        </p:tav>
                                        <p:tav tm="100000">
                                          <p:val>
                                            <p:fltVal val="1"/>
                                          </p:val>
                                        </p:tav>
                                      </p:tavLst>
                                    </p:anim>
                                    <p:animScale>
                                      <p:cBhvr>
                                        <p:cTn id="44" dur="26">
                                          <p:stCondLst>
                                            <p:cond delay="650"/>
                                          </p:stCondLst>
                                        </p:cTn>
                                        <p:tgtEl>
                                          <p:spTgt spid="15378"/>
                                        </p:tgtEl>
                                      </p:cBhvr>
                                      <p:to x="100000" y="60000"/>
                                    </p:animScale>
                                    <p:animScale>
                                      <p:cBhvr>
                                        <p:cTn id="45" dur="166" decel="50000">
                                          <p:stCondLst>
                                            <p:cond delay="676"/>
                                          </p:stCondLst>
                                        </p:cTn>
                                        <p:tgtEl>
                                          <p:spTgt spid="15378"/>
                                        </p:tgtEl>
                                      </p:cBhvr>
                                      <p:to x="100000" y="100000"/>
                                    </p:animScale>
                                    <p:animScale>
                                      <p:cBhvr>
                                        <p:cTn id="46" dur="26">
                                          <p:stCondLst>
                                            <p:cond delay="1312"/>
                                          </p:stCondLst>
                                        </p:cTn>
                                        <p:tgtEl>
                                          <p:spTgt spid="15378"/>
                                        </p:tgtEl>
                                      </p:cBhvr>
                                      <p:to x="100000" y="80000"/>
                                    </p:animScale>
                                    <p:animScale>
                                      <p:cBhvr>
                                        <p:cTn id="47" dur="166" decel="50000">
                                          <p:stCondLst>
                                            <p:cond delay="1338"/>
                                          </p:stCondLst>
                                        </p:cTn>
                                        <p:tgtEl>
                                          <p:spTgt spid="15378"/>
                                        </p:tgtEl>
                                      </p:cBhvr>
                                      <p:to x="100000" y="100000"/>
                                    </p:animScale>
                                    <p:animScale>
                                      <p:cBhvr>
                                        <p:cTn id="48" dur="26">
                                          <p:stCondLst>
                                            <p:cond delay="1642"/>
                                          </p:stCondLst>
                                        </p:cTn>
                                        <p:tgtEl>
                                          <p:spTgt spid="15378"/>
                                        </p:tgtEl>
                                      </p:cBhvr>
                                      <p:to x="100000" y="90000"/>
                                    </p:animScale>
                                    <p:animScale>
                                      <p:cBhvr>
                                        <p:cTn id="49" dur="166" decel="50000">
                                          <p:stCondLst>
                                            <p:cond delay="1668"/>
                                          </p:stCondLst>
                                        </p:cTn>
                                        <p:tgtEl>
                                          <p:spTgt spid="15378"/>
                                        </p:tgtEl>
                                      </p:cBhvr>
                                      <p:to x="100000" y="100000"/>
                                    </p:animScale>
                                    <p:animScale>
                                      <p:cBhvr>
                                        <p:cTn id="50" dur="26">
                                          <p:stCondLst>
                                            <p:cond delay="1808"/>
                                          </p:stCondLst>
                                        </p:cTn>
                                        <p:tgtEl>
                                          <p:spTgt spid="15378"/>
                                        </p:tgtEl>
                                      </p:cBhvr>
                                      <p:to x="100000" y="95000"/>
                                    </p:animScale>
                                    <p:animScale>
                                      <p:cBhvr>
                                        <p:cTn id="51" dur="166" decel="50000">
                                          <p:stCondLst>
                                            <p:cond delay="1834"/>
                                          </p:stCondLst>
                                        </p:cTn>
                                        <p:tgtEl>
                                          <p:spTgt spid="15378"/>
                                        </p:tgtEl>
                                      </p:cBhvr>
                                      <p:to x="100000" y="100000"/>
                                    </p:animScale>
                                  </p:childTnLst>
                                </p:cTn>
                              </p:par>
                            </p:childTnLst>
                          </p:cTn>
                        </p:par>
                      </p:childTnLst>
                    </p:cTn>
                  </p:par>
                  <p:par>
                    <p:cTn id="52" fill="hold" nodeType="clickPar">
                      <p:stCondLst>
                        <p:cond delay="indefinite"/>
                      </p:stCondLst>
                      <p:childTnLst>
                        <p:par>
                          <p:cTn id="53" fill="hold" nodeType="withGroup">
                            <p:stCondLst>
                              <p:cond delay="0"/>
                            </p:stCondLst>
                            <p:childTnLst>
                              <p:par>
                                <p:cTn id="54" presetID="26" presetClass="entr" presetSubtype="0" fill="hold" grpId="0" nodeType="clickEffect">
                                  <p:stCondLst>
                                    <p:cond delay="0"/>
                                  </p:stCondLst>
                                  <p:childTnLst>
                                    <p:set>
                                      <p:cBhvr>
                                        <p:cTn id="55" dur="1" fill="hold">
                                          <p:stCondLst>
                                            <p:cond delay="0"/>
                                          </p:stCondLst>
                                        </p:cTn>
                                        <p:tgtEl>
                                          <p:spTgt spid="15379"/>
                                        </p:tgtEl>
                                        <p:attrNameLst>
                                          <p:attrName>style.visibility</p:attrName>
                                        </p:attrNameLst>
                                      </p:cBhvr>
                                      <p:to>
                                        <p:strVal val="visible"/>
                                      </p:to>
                                    </p:set>
                                    <p:animEffect transition="in" filter="wipe(down)">
                                      <p:cBhvr>
                                        <p:cTn id="56" dur="580">
                                          <p:stCondLst>
                                            <p:cond delay="0"/>
                                          </p:stCondLst>
                                        </p:cTn>
                                        <p:tgtEl>
                                          <p:spTgt spid="15379"/>
                                        </p:tgtEl>
                                      </p:cBhvr>
                                    </p:animEffect>
                                    <p:anim calcmode="lin" valueType="num">
                                      <p:cBhvr>
                                        <p:cTn id="57" dur="1822" tmFilter="0,0; 0.14,0.36; 0.43,0.73; 0.71,0.91; 1.0,1.0">
                                          <p:stCondLst>
                                            <p:cond delay="0"/>
                                          </p:stCondLst>
                                        </p:cTn>
                                        <p:tgtEl>
                                          <p:spTgt spid="15379"/>
                                        </p:tgtEl>
                                        <p:attrNameLst>
                                          <p:attrName>ppt_x</p:attrName>
                                        </p:attrNameLst>
                                      </p:cBhvr>
                                      <p:tavLst>
                                        <p:tav tm="0">
                                          <p:val>
                                            <p:strVal val="#ppt_x-0.25"/>
                                          </p:val>
                                        </p:tav>
                                        <p:tav tm="100000">
                                          <p:val>
                                            <p:strVal val="#ppt_x"/>
                                          </p:val>
                                        </p:tav>
                                      </p:tavLst>
                                    </p:anim>
                                    <p:anim calcmode="lin" valueType="num">
                                      <p:cBhvr>
                                        <p:cTn id="58" dur="664" tmFilter="0.0,0.0; 0.25,0.07; 0.50,0.2; 0.75,0.467; 1.0,1.0">
                                          <p:stCondLst>
                                            <p:cond delay="0"/>
                                          </p:stCondLst>
                                        </p:cTn>
                                        <p:tgtEl>
                                          <p:spTgt spid="15379"/>
                                        </p:tgtEl>
                                        <p:attrNameLst>
                                          <p:attrName>ppt_y</p:attrName>
                                        </p:attrNameLst>
                                      </p:cBhvr>
                                      <p:tavLst>
                                        <p:tav tm="0" fmla="#ppt_y-sin(pi*$)/3">
                                          <p:val>
                                            <p:fltVal val="0.5"/>
                                          </p:val>
                                        </p:tav>
                                        <p:tav tm="100000">
                                          <p:val>
                                            <p:fltVal val="1"/>
                                          </p:val>
                                        </p:tav>
                                      </p:tavLst>
                                    </p:anim>
                                    <p:anim calcmode="lin" valueType="num">
                                      <p:cBhvr>
                                        <p:cTn id="59" dur="664" tmFilter="0, 0; 0.125,0.2665; 0.25,0.4; 0.375,0.465; 0.5,0.5;  0.625,0.535; 0.75,0.6; 0.875,0.7335; 1,1">
                                          <p:stCondLst>
                                            <p:cond delay="664"/>
                                          </p:stCondLst>
                                        </p:cTn>
                                        <p:tgtEl>
                                          <p:spTgt spid="15379"/>
                                        </p:tgtEl>
                                        <p:attrNameLst>
                                          <p:attrName>ppt_y</p:attrName>
                                        </p:attrNameLst>
                                      </p:cBhvr>
                                      <p:tavLst>
                                        <p:tav tm="0" fmla="#ppt_y-sin(pi*$)/9">
                                          <p:val>
                                            <p:fltVal val="0"/>
                                          </p:val>
                                        </p:tav>
                                        <p:tav tm="100000">
                                          <p:val>
                                            <p:fltVal val="1"/>
                                          </p:val>
                                        </p:tav>
                                      </p:tavLst>
                                    </p:anim>
                                    <p:anim calcmode="lin" valueType="num">
                                      <p:cBhvr>
                                        <p:cTn id="60" dur="332" tmFilter="0, 0; 0.125,0.2665; 0.25,0.4; 0.375,0.465; 0.5,0.5;  0.625,0.535; 0.75,0.6; 0.875,0.7335; 1,1">
                                          <p:stCondLst>
                                            <p:cond delay="1324"/>
                                          </p:stCondLst>
                                        </p:cTn>
                                        <p:tgtEl>
                                          <p:spTgt spid="15379"/>
                                        </p:tgtEl>
                                        <p:attrNameLst>
                                          <p:attrName>ppt_y</p:attrName>
                                        </p:attrNameLst>
                                      </p:cBhvr>
                                      <p:tavLst>
                                        <p:tav tm="0" fmla="#ppt_y-sin(pi*$)/27">
                                          <p:val>
                                            <p:fltVal val="0"/>
                                          </p:val>
                                        </p:tav>
                                        <p:tav tm="100000">
                                          <p:val>
                                            <p:fltVal val="1"/>
                                          </p:val>
                                        </p:tav>
                                      </p:tavLst>
                                    </p:anim>
                                    <p:anim calcmode="lin" valueType="num">
                                      <p:cBhvr>
                                        <p:cTn id="61" dur="164" tmFilter="0, 0; 0.125,0.2665; 0.25,0.4; 0.375,0.465; 0.5,0.5;  0.625,0.535; 0.75,0.6; 0.875,0.7335; 1,1">
                                          <p:stCondLst>
                                            <p:cond delay="1656"/>
                                          </p:stCondLst>
                                        </p:cTn>
                                        <p:tgtEl>
                                          <p:spTgt spid="15379"/>
                                        </p:tgtEl>
                                        <p:attrNameLst>
                                          <p:attrName>ppt_y</p:attrName>
                                        </p:attrNameLst>
                                      </p:cBhvr>
                                      <p:tavLst>
                                        <p:tav tm="0" fmla="#ppt_y-sin(pi*$)/81">
                                          <p:val>
                                            <p:fltVal val="0"/>
                                          </p:val>
                                        </p:tav>
                                        <p:tav tm="100000">
                                          <p:val>
                                            <p:fltVal val="1"/>
                                          </p:val>
                                        </p:tav>
                                      </p:tavLst>
                                    </p:anim>
                                    <p:animScale>
                                      <p:cBhvr>
                                        <p:cTn id="62" dur="26">
                                          <p:stCondLst>
                                            <p:cond delay="650"/>
                                          </p:stCondLst>
                                        </p:cTn>
                                        <p:tgtEl>
                                          <p:spTgt spid="15379"/>
                                        </p:tgtEl>
                                      </p:cBhvr>
                                      <p:to x="100000" y="60000"/>
                                    </p:animScale>
                                    <p:animScale>
                                      <p:cBhvr>
                                        <p:cTn id="63" dur="166" decel="50000">
                                          <p:stCondLst>
                                            <p:cond delay="676"/>
                                          </p:stCondLst>
                                        </p:cTn>
                                        <p:tgtEl>
                                          <p:spTgt spid="15379"/>
                                        </p:tgtEl>
                                      </p:cBhvr>
                                      <p:to x="100000" y="100000"/>
                                    </p:animScale>
                                    <p:animScale>
                                      <p:cBhvr>
                                        <p:cTn id="64" dur="26">
                                          <p:stCondLst>
                                            <p:cond delay="1312"/>
                                          </p:stCondLst>
                                        </p:cTn>
                                        <p:tgtEl>
                                          <p:spTgt spid="15379"/>
                                        </p:tgtEl>
                                      </p:cBhvr>
                                      <p:to x="100000" y="80000"/>
                                    </p:animScale>
                                    <p:animScale>
                                      <p:cBhvr>
                                        <p:cTn id="65" dur="166" decel="50000">
                                          <p:stCondLst>
                                            <p:cond delay="1338"/>
                                          </p:stCondLst>
                                        </p:cTn>
                                        <p:tgtEl>
                                          <p:spTgt spid="15379"/>
                                        </p:tgtEl>
                                      </p:cBhvr>
                                      <p:to x="100000" y="100000"/>
                                    </p:animScale>
                                    <p:animScale>
                                      <p:cBhvr>
                                        <p:cTn id="66" dur="26">
                                          <p:stCondLst>
                                            <p:cond delay="1642"/>
                                          </p:stCondLst>
                                        </p:cTn>
                                        <p:tgtEl>
                                          <p:spTgt spid="15379"/>
                                        </p:tgtEl>
                                      </p:cBhvr>
                                      <p:to x="100000" y="90000"/>
                                    </p:animScale>
                                    <p:animScale>
                                      <p:cBhvr>
                                        <p:cTn id="67" dur="166" decel="50000">
                                          <p:stCondLst>
                                            <p:cond delay="1668"/>
                                          </p:stCondLst>
                                        </p:cTn>
                                        <p:tgtEl>
                                          <p:spTgt spid="15379"/>
                                        </p:tgtEl>
                                      </p:cBhvr>
                                      <p:to x="100000" y="100000"/>
                                    </p:animScale>
                                    <p:animScale>
                                      <p:cBhvr>
                                        <p:cTn id="68" dur="26">
                                          <p:stCondLst>
                                            <p:cond delay="1808"/>
                                          </p:stCondLst>
                                        </p:cTn>
                                        <p:tgtEl>
                                          <p:spTgt spid="15379"/>
                                        </p:tgtEl>
                                      </p:cBhvr>
                                      <p:to x="100000" y="95000"/>
                                    </p:animScale>
                                    <p:animScale>
                                      <p:cBhvr>
                                        <p:cTn id="69" dur="166" decel="50000">
                                          <p:stCondLst>
                                            <p:cond delay="1834"/>
                                          </p:stCondLst>
                                        </p:cTn>
                                        <p:tgtEl>
                                          <p:spTgt spid="1537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70" grpId="0"/>
      <p:bldP spid="15371" grpId="0"/>
      <p:bldP spid="15377" grpId="0"/>
      <p:bldP spid="15378" grpId="0"/>
      <p:bldP spid="1537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5"/>
          <p:cNvSpPr txBox="1">
            <a:spLocks noChangeArrowheads="1"/>
          </p:cNvSpPr>
          <p:nvPr/>
        </p:nvSpPr>
        <p:spPr bwMode="auto">
          <a:xfrm>
            <a:off x="2895600" y="685800"/>
            <a:ext cx="3733800" cy="461963"/>
          </a:xfrm>
          <a:prstGeom prst="rect">
            <a:avLst/>
          </a:prstGeom>
          <a:noFill/>
          <a:ln w="9525">
            <a:noFill/>
            <a:miter lim="800000"/>
            <a:headEnd/>
            <a:tailEnd/>
          </a:ln>
        </p:spPr>
        <p:txBody>
          <a:bodyPr>
            <a:spAutoFit/>
          </a:bodyPr>
          <a:lstStyle/>
          <a:p>
            <a:pPr algn="ctr">
              <a:spcBef>
                <a:spcPct val="50000"/>
              </a:spcBef>
            </a:pPr>
            <a:r>
              <a:rPr lang="en-US" sz="2400" b="1" u="sng">
                <a:latin typeface="Arial" charset="0"/>
              </a:rPr>
              <a:t>LUYỆN TỪ VÀ CÂU:</a:t>
            </a:r>
          </a:p>
        </p:txBody>
      </p:sp>
      <p:sp>
        <p:nvSpPr>
          <p:cNvPr id="12291" name="WordArt 6"/>
          <p:cNvSpPr>
            <a:spLocks noChangeArrowheads="1" noChangeShapeType="1" noTextEdit="1"/>
          </p:cNvSpPr>
          <p:nvPr/>
        </p:nvSpPr>
        <p:spPr bwMode="auto">
          <a:xfrm>
            <a:off x="990600" y="1295400"/>
            <a:ext cx="7153275" cy="704850"/>
          </a:xfrm>
          <a:prstGeom prst="rect">
            <a:avLst/>
          </a:prstGeom>
        </p:spPr>
        <p:txBody>
          <a:bodyPr wrap="none" fromWordArt="1">
            <a:prstTxWarp prst="textPlain">
              <a:avLst>
                <a:gd name="adj" fmla="val 50000"/>
              </a:avLst>
            </a:prstTxWarp>
          </a:bodyPr>
          <a:lstStyle/>
          <a:p>
            <a:pPr algn="ctr"/>
            <a:r>
              <a:rPr lang="en-US" sz="24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rPr>
              <a:t>MỞ RỘNG VỐN TỪ: TỔ QUỐC . DẤU PHẨY</a:t>
            </a:r>
          </a:p>
          <a:p>
            <a:pPr algn="ctr"/>
            <a:r>
              <a:rPr lang="en-US" sz="24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rPr>
              <a:t>(S/17)</a:t>
            </a:r>
          </a:p>
        </p:txBody>
      </p:sp>
      <p:sp>
        <p:nvSpPr>
          <p:cNvPr id="12292" name="AutoShape 7"/>
          <p:cNvSpPr>
            <a:spLocks noChangeArrowheads="1"/>
          </p:cNvSpPr>
          <p:nvPr/>
        </p:nvSpPr>
        <p:spPr bwMode="auto">
          <a:xfrm>
            <a:off x="762000" y="1676400"/>
            <a:ext cx="7848600" cy="4114800"/>
          </a:xfrm>
          <a:prstGeom prst="horizontalScroll">
            <a:avLst>
              <a:gd name="adj" fmla="val 12500"/>
            </a:avLst>
          </a:prstGeom>
          <a:solidFill>
            <a:schemeClr val="accent1"/>
          </a:solidFill>
          <a:ln w="9525">
            <a:solidFill>
              <a:schemeClr val="tx1"/>
            </a:solidFill>
            <a:round/>
            <a:headEnd/>
            <a:tailEnd/>
          </a:ln>
        </p:spPr>
        <p:txBody>
          <a:bodyPr wrap="none" anchor="ctr"/>
          <a:lstStyle/>
          <a:p>
            <a:endParaRPr lang="en-US" sz="2400">
              <a:latin typeface="Arial" charset="0"/>
            </a:endParaRPr>
          </a:p>
        </p:txBody>
      </p:sp>
      <p:sp>
        <p:nvSpPr>
          <p:cNvPr id="17416" name="WordArt 8"/>
          <p:cNvSpPr>
            <a:spLocks noChangeArrowheads="1" noChangeShapeType="1" noTextEdit="1"/>
          </p:cNvSpPr>
          <p:nvPr/>
        </p:nvSpPr>
        <p:spPr bwMode="auto">
          <a:xfrm>
            <a:off x="2895600" y="2667000"/>
            <a:ext cx="3657600" cy="457200"/>
          </a:xfrm>
          <a:prstGeom prst="rect">
            <a:avLst/>
          </a:prstGeom>
        </p:spPr>
        <p:txBody>
          <a:bodyPr wrap="none" fromWordArt="1">
            <a:prstTxWarp prst="textPlain">
              <a:avLst>
                <a:gd name="adj" fmla="val 50000"/>
              </a:avLst>
            </a:prstTxWarp>
          </a:bodyPr>
          <a:lstStyle/>
          <a:p>
            <a:pPr algn="ctr"/>
            <a:r>
              <a:rPr lang="en-US" sz="2400" b="1" kern="10">
                <a:ln w="9525">
                  <a:solidFill>
                    <a:srgbClr val="FF3300"/>
                  </a:solidFill>
                  <a:prstDash val="lgDashDot"/>
                  <a:round/>
                  <a:headEnd/>
                  <a:tailEnd/>
                </a:ln>
                <a:solidFill>
                  <a:srgbClr val="FF3300"/>
                </a:solidFill>
                <a:effectLst>
                  <a:outerShdw dist="35921" dir="2700000" algn="ctr" rotWithShape="0">
                    <a:srgbClr val="808080">
                      <a:alpha val="79999"/>
                    </a:srgbClr>
                  </a:outerShdw>
                </a:effectLst>
                <a:latin typeface="Arial"/>
                <a:cs typeface="Arial"/>
              </a:rPr>
              <a:t>CỦNG CỐ - DẶN DÒ:</a:t>
            </a:r>
          </a:p>
        </p:txBody>
      </p:sp>
      <p:sp>
        <p:nvSpPr>
          <p:cNvPr id="17417" name="Text Box 9"/>
          <p:cNvSpPr txBox="1">
            <a:spLocks noChangeArrowheads="1"/>
          </p:cNvSpPr>
          <p:nvPr/>
        </p:nvSpPr>
        <p:spPr bwMode="auto">
          <a:xfrm>
            <a:off x="1600200" y="3200400"/>
            <a:ext cx="6553200" cy="1570038"/>
          </a:xfrm>
          <a:prstGeom prst="rect">
            <a:avLst/>
          </a:prstGeom>
          <a:noFill/>
          <a:ln w="9525">
            <a:noFill/>
            <a:miter lim="800000"/>
            <a:headEnd/>
            <a:tailEnd/>
          </a:ln>
        </p:spPr>
        <p:txBody>
          <a:bodyPr>
            <a:spAutoFit/>
          </a:bodyPr>
          <a:lstStyle/>
          <a:p>
            <a:pPr>
              <a:spcBef>
                <a:spcPct val="50000"/>
              </a:spcBef>
            </a:pPr>
            <a:r>
              <a:rPr lang="en-US" sz="2400" b="1">
                <a:latin typeface="Arial" charset="0"/>
              </a:rPr>
              <a:t>Về</a:t>
            </a:r>
            <a:r>
              <a:rPr lang="en-US" sz="2400">
                <a:latin typeface="Arial" charset="0"/>
              </a:rPr>
              <a:t> nhà tìm hiểu thêm về 13 vị anh hùng đã nêu tên ở bài tập 2 để có thể viết tốt bài văn kể về một anh hùng chống ngoại xâm ở tuần Ôn tập giữa học kì 2. </a:t>
            </a:r>
          </a:p>
        </p:txBody>
      </p:sp>
      <p:pic>
        <p:nvPicPr>
          <p:cNvPr id="17418" name="Picture 10" descr="j0185604"/>
          <p:cNvPicPr>
            <a:picLocks noChangeAspect="1" noChangeArrowheads="1"/>
          </p:cNvPicPr>
          <p:nvPr/>
        </p:nvPicPr>
        <p:blipFill>
          <a:blip r:embed="rId2"/>
          <a:srcRect/>
          <a:stretch>
            <a:fillRect/>
          </a:stretch>
        </p:blipFill>
        <p:spPr bwMode="auto">
          <a:xfrm>
            <a:off x="3048000" y="5486400"/>
            <a:ext cx="3429000" cy="11430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7416"/>
                                        </p:tgtEl>
                                        <p:attrNameLst>
                                          <p:attrName>style.visibility</p:attrName>
                                        </p:attrNameLst>
                                      </p:cBhvr>
                                      <p:to>
                                        <p:strVal val="visible"/>
                                      </p:to>
                                    </p:set>
                                    <p:animEffect transition="in" filter="diamond(in)">
                                      <p:cBhvr>
                                        <p:cTn id="7" dur="2000"/>
                                        <p:tgtEl>
                                          <p:spTgt spid="1741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9" presetClass="entr" presetSubtype="0" fill="hold" nodeType="clickEffect">
                                  <p:stCondLst>
                                    <p:cond delay="0"/>
                                  </p:stCondLst>
                                  <p:childTnLst>
                                    <p:set>
                                      <p:cBhvr>
                                        <p:cTn id="11" dur="1" fill="hold">
                                          <p:stCondLst>
                                            <p:cond delay="0"/>
                                          </p:stCondLst>
                                        </p:cTn>
                                        <p:tgtEl>
                                          <p:spTgt spid="17418"/>
                                        </p:tgtEl>
                                        <p:attrNameLst>
                                          <p:attrName>style.visibility</p:attrName>
                                        </p:attrNameLst>
                                      </p:cBhvr>
                                      <p:to>
                                        <p:strVal val="visible"/>
                                      </p:to>
                                    </p:set>
                                    <p:anim calcmode="lin" valueType="num">
                                      <p:cBhvr>
                                        <p:cTn id="12" dur="1000" fill="hold"/>
                                        <p:tgtEl>
                                          <p:spTgt spid="17418"/>
                                        </p:tgtEl>
                                        <p:attrNameLst>
                                          <p:attrName>ppt_x</p:attrName>
                                        </p:attrNameLst>
                                      </p:cBhvr>
                                      <p:tavLst>
                                        <p:tav tm="0">
                                          <p:val>
                                            <p:strVal val="#ppt_x-.2"/>
                                          </p:val>
                                        </p:tav>
                                        <p:tav tm="100000">
                                          <p:val>
                                            <p:strVal val="#ppt_x"/>
                                          </p:val>
                                        </p:tav>
                                      </p:tavLst>
                                    </p:anim>
                                    <p:anim calcmode="lin" valueType="num">
                                      <p:cBhvr>
                                        <p:cTn id="13" dur="1000" fill="hold"/>
                                        <p:tgtEl>
                                          <p:spTgt spid="17418"/>
                                        </p:tgtEl>
                                        <p:attrNameLst>
                                          <p:attrName>ppt_y</p:attrName>
                                        </p:attrNameLst>
                                      </p:cBhvr>
                                      <p:tavLst>
                                        <p:tav tm="0">
                                          <p:val>
                                            <p:strVal val="#ppt_y"/>
                                          </p:val>
                                        </p:tav>
                                        <p:tav tm="100000">
                                          <p:val>
                                            <p:strVal val="#ppt_y"/>
                                          </p:val>
                                        </p:tav>
                                      </p:tavLst>
                                    </p:anim>
                                    <p:animEffect transition="in" filter="wipe(right)" prLst="gradientSize: 0.1">
                                      <p:cBhvr>
                                        <p:cTn id="14" dur="1000"/>
                                        <p:tgtEl>
                                          <p:spTgt spid="17418"/>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7" presetClass="entr" presetSubtype="0" fill="hold" grpId="0" nodeType="clickEffect">
                                  <p:stCondLst>
                                    <p:cond delay="0"/>
                                  </p:stCondLst>
                                  <p:iterate type="lt">
                                    <p:tmPct val="50000"/>
                                  </p:iterate>
                                  <p:childTnLst>
                                    <p:set>
                                      <p:cBhvr>
                                        <p:cTn id="18" dur="1" fill="hold">
                                          <p:stCondLst>
                                            <p:cond delay="0"/>
                                          </p:stCondLst>
                                        </p:cTn>
                                        <p:tgtEl>
                                          <p:spTgt spid="17417"/>
                                        </p:tgtEl>
                                        <p:attrNameLst>
                                          <p:attrName>style.visibility</p:attrName>
                                        </p:attrNameLst>
                                      </p:cBhvr>
                                      <p:to>
                                        <p:strVal val="visible"/>
                                      </p:to>
                                    </p:set>
                                    <p:anim calcmode="discrete" valueType="clr">
                                      <p:cBhvr override="childStyle">
                                        <p:cTn id="19" dur="80"/>
                                        <p:tgtEl>
                                          <p:spTgt spid="17417"/>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17417"/>
                                        </p:tgtEl>
                                        <p:attrNameLst>
                                          <p:attrName>fillcolor</p:attrName>
                                        </p:attrNameLst>
                                      </p:cBhvr>
                                      <p:tavLst>
                                        <p:tav tm="0">
                                          <p:val>
                                            <p:clrVal>
                                              <a:schemeClr val="accent2"/>
                                            </p:clrVal>
                                          </p:val>
                                        </p:tav>
                                        <p:tav tm="50000">
                                          <p:val>
                                            <p:clrVal>
                                              <a:schemeClr val="hlink"/>
                                            </p:clrVal>
                                          </p:val>
                                        </p:tav>
                                      </p:tavLst>
                                    </p:anim>
                                    <p:set>
                                      <p:cBhvr>
                                        <p:cTn id="21" dur="80"/>
                                        <p:tgtEl>
                                          <p:spTgt spid="17417"/>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6" grpId="0" animBg="1"/>
      <p:bldP spid="17417" grpId="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Text Box 5"/>
          <p:cNvSpPr txBox="1">
            <a:spLocks noChangeArrowheads="1"/>
          </p:cNvSpPr>
          <p:nvPr/>
        </p:nvSpPr>
        <p:spPr bwMode="auto">
          <a:xfrm>
            <a:off x="244475" y="266700"/>
            <a:ext cx="8229600" cy="461665"/>
          </a:xfrm>
          <a:prstGeom prst="rect">
            <a:avLst/>
          </a:prstGeom>
          <a:noFill/>
          <a:ln w="9525">
            <a:noFill/>
            <a:miter lim="800000"/>
            <a:headEnd/>
            <a:tailEnd/>
          </a:ln>
        </p:spPr>
        <p:txBody>
          <a:bodyPr wrap="square">
            <a:spAutoFit/>
          </a:bodyPr>
          <a:lstStyle/>
          <a:p>
            <a:pPr algn="ctr">
              <a:spcBef>
                <a:spcPct val="50000"/>
              </a:spcBef>
            </a:pPr>
            <a:r>
              <a:rPr lang="en-US" sz="2400" b="1" u="sng" dirty="0" err="1" smtClean="0">
                <a:latin typeface="Arial" charset="0"/>
              </a:rPr>
              <a:t>Luyện</a:t>
            </a:r>
            <a:r>
              <a:rPr lang="en-US" sz="2400" b="1" u="sng" dirty="0" smtClean="0">
                <a:latin typeface="Arial" charset="0"/>
              </a:rPr>
              <a:t> </a:t>
            </a:r>
            <a:r>
              <a:rPr lang="en-US" sz="2400" b="1" u="sng" dirty="0" err="1" smtClean="0">
                <a:latin typeface="Arial" charset="0"/>
              </a:rPr>
              <a:t>từ</a:t>
            </a:r>
            <a:r>
              <a:rPr lang="en-US" sz="2400" b="1" u="sng" dirty="0" smtClean="0">
                <a:latin typeface="Arial" charset="0"/>
              </a:rPr>
              <a:t> </a:t>
            </a:r>
            <a:r>
              <a:rPr lang="en-US" sz="2400" b="1" u="sng" dirty="0" err="1" smtClean="0">
                <a:latin typeface="Arial" charset="0"/>
              </a:rPr>
              <a:t>và</a:t>
            </a:r>
            <a:r>
              <a:rPr lang="en-US" sz="2400" b="1" u="sng" dirty="0" smtClean="0">
                <a:latin typeface="Arial" charset="0"/>
              </a:rPr>
              <a:t> </a:t>
            </a:r>
            <a:r>
              <a:rPr lang="en-US" sz="2400" b="1" u="sng" dirty="0" err="1" smtClean="0">
                <a:latin typeface="Arial" charset="0"/>
              </a:rPr>
              <a:t>câu</a:t>
            </a:r>
            <a:r>
              <a:rPr lang="en-US" sz="2400" b="1" dirty="0" smtClean="0">
                <a:latin typeface="Arial" charset="0"/>
              </a:rPr>
              <a:t>: </a:t>
            </a:r>
            <a:endParaRPr lang="en-US" sz="2400" b="1" dirty="0">
              <a:latin typeface="Arial" charset="0"/>
            </a:endParaRPr>
          </a:p>
        </p:txBody>
      </p:sp>
      <p:sp>
        <p:nvSpPr>
          <p:cNvPr id="2051" name="WordArt 6"/>
          <p:cNvSpPr>
            <a:spLocks noChangeArrowheads="1" noChangeShapeType="1" noTextEdit="1"/>
          </p:cNvSpPr>
          <p:nvPr/>
        </p:nvSpPr>
        <p:spPr bwMode="auto">
          <a:xfrm>
            <a:off x="990600" y="1295400"/>
            <a:ext cx="7153275" cy="704850"/>
          </a:xfrm>
          <a:prstGeom prst="rect">
            <a:avLst/>
          </a:prstGeom>
        </p:spPr>
        <p:txBody>
          <a:bodyPr wrap="none" fromWordArt="1">
            <a:prstTxWarp prst="textPlain">
              <a:avLst>
                <a:gd name="adj" fmla="val 50000"/>
              </a:avLst>
            </a:prstTxWarp>
          </a:bodyPr>
          <a:lstStyle/>
          <a:p>
            <a:pPr algn="ctr"/>
            <a:r>
              <a:rPr lang="en-US" sz="2400" b="1" kern="10" dirty="0">
                <a:ln w="19050">
                  <a:solidFill>
                    <a:srgbClr val="99CCFF"/>
                  </a:solidFill>
                  <a:round/>
                  <a:headEnd/>
                  <a:tailEnd/>
                </a:ln>
                <a:solidFill>
                  <a:srgbClr val="0066CC"/>
                </a:solidFill>
                <a:effectLst>
                  <a:outerShdw dist="35921" dir="2700000" algn="ctr" rotWithShape="0">
                    <a:srgbClr val="990000"/>
                  </a:outerShdw>
                </a:effectLst>
                <a:latin typeface="Arial"/>
                <a:cs typeface="Arial"/>
              </a:rPr>
              <a:t>MỞ RỘNG VỐN TỪ: TỔ QUỐC . DẤU </a:t>
            </a:r>
            <a:r>
              <a:rPr lang="en-US" sz="2400" b="1" kern="10" dirty="0" smtClean="0">
                <a:ln w="19050">
                  <a:solidFill>
                    <a:srgbClr val="99CCFF"/>
                  </a:solidFill>
                  <a:round/>
                  <a:headEnd/>
                  <a:tailEnd/>
                </a:ln>
                <a:solidFill>
                  <a:srgbClr val="0066CC"/>
                </a:solidFill>
                <a:effectLst>
                  <a:outerShdw dist="35921" dir="2700000" algn="ctr" rotWithShape="0">
                    <a:srgbClr val="990000"/>
                  </a:outerShdw>
                </a:effectLst>
                <a:latin typeface="Arial"/>
                <a:cs typeface="Arial"/>
              </a:rPr>
              <a:t>PHẨY</a:t>
            </a:r>
            <a:endParaRPr lang="en-US" sz="2400" b="1" kern="10" dirty="0">
              <a:ln w="19050">
                <a:solidFill>
                  <a:srgbClr val="99CCFF"/>
                </a:solidFill>
                <a:round/>
                <a:headEnd/>
                <a:tailEnd/>
              </a:ln>
              <a:solidFill>
                <a:srgbClr val="0066CC"/>
              </a:solidFill>
              <a:effectLst>
                <a:outerShdw dist="35921" dir="2700000" algn="ctr" rotWithShape="0">
                  <a:srgbClr val="990000"/>
                </a:outerShdw>
              </a:effectLst>
              <a:latin typeface="Arial"/>
              <a:cs typeface="Arial"/>
            </a:endParaRPr>
          </a:p>
        </p:txBody>
      </p:sp>
      <p:sp>
        <p:nvSpPr>
          <p:cNvPr id="5127" name="Text Box 7"/>
          <p:cNvSpPr txBox="1">
            <a:spLocks noChangeArrowheads="1"/>
          </p:cNvSpPr>
          <p:nvPr/>
        </p:nvSpPr>
        <p:spPr bwMode="auto">
          <a:xfrm>
            <a:off x="304800" y="2057400"/>
            <a:ext cx="8839200" cy="1200150"/>
          </a:xfrm>
          <a:prstGeom prst="rect">
            <a:avLst/>
          </a:prstGeom>
          <a:noFill/>
          <a:ln w="9525">
            <a:noFill/>
            <a:miter lim="800000"/>
            <a:headEnd/>
            <a:tailEnd/>
          </a:ln>
        </p:spPr>
        <p:txBody>
          <a:bodyPr>
            <a:spAutoFit/>
          </a:bodyPr>
          <a:lstStyle/>
          <a:p>
            <a:pPr>
              <a:spcBef>
                <a:spcPct val="50000"/>
              </a:spcBef>
            </a:pPr>
            <a:r>
              <a:rPr lang="en-US" sz="2400" b="1">
                <a:solidFill>
                  <a:srgbClr val="FF3300"/>
                </a:solidFill>
                <a:latin typeface="Arial" charset="0"/>
              </a:rPr>
              <a:t>Bài 1:</a:t>
            </a:r>
            <a:r>
              <a:rPr lang="en-US" sz="2400" b="1">
                <a:latin typeface="Arial" charset="0"/>
              </a:rPr>
              <a:t> Xếp các từ  sau đây vào nhóm thích hợp : </a:t>
            </a:r>
            <a:r>
              <a:rPr lang="en-US" sz="2400" b="1" i="1">
                <a:latin typeface="Arial" charset="0"/>
              </a:rPr>
              <a:t>đất nước, dựng xây, nước nhà, giữ gìn, non sông, gìn giữ, kiến thiết, giang sơn.</a:t>
            </a:r>
          </a:p>
        </p:txBody>
      </p:sp>
      <p:graphicFrame>
        <p:nvGraphicFramePr>
          <p:cNvPr id="5212" name="Group 92"/>
          <p:cNvGraphicFramePr>
            <a:graphicFrameLocks noGrp="1"/>
          </p:cNvGraphicFramePr>
          <p:nvPr>
            <p:ph/>
          </p:nvPr>
        </p:nvGraphicFramePr>
        <p:xfrm>
          <a:off x="457200" y="3551238"/>
          <a:ext cx="8229600" cy="3108412"/>
        </p:xfrm>
        <a:graphic>
          <a:graphicData uri="http://schemas.openxmlformats.org/drawingml/2006/table">
            <a:tbl>
              <a:tblPr/>
              <a:tblGrid>
                <a:gridCol w="3276600">
                  <a:extLst>
                    <a:ext uri="{9D8B030D-6E8A-4147-A177-3AD203B41FA5}">
                      <a16:colId xmlns:a16="http://schemas.microsoft.com/office/drawing/2014/main" xmlns="" val="20000"/>
                    </a:ext>
                  </a:extLst>
                </a:gridCol>
                <a:gridCol w="4953000">
                  <a:extLst>
                    <a:ext uri="{9D8B030D-6E8A-4147-A177-3AD203B41FA5}">
                      <a16:colId xmlns:a16="http://schemas.microsoft.com/office/drawing/2014/main" xmlns="" val="20001"/>
                    </a:ext>
                  </a:extLst>
                </a:gridCol>
              </a:tblGrid>
              <a:tr h="114288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FF3300"/>
                          </a:solidFill>
                          <a:effectLst/>
                          <a:latin typeface="Times New Roman" pitchFamily="18" charset="0"/>
                        </a:rPr>
                        <a:t>a)</a:t>
                      </a:r>
                      <a:r>
                        <a:rPr kumimoji="0" lang="en-US" sz="2800" b="1" i="0" u="none" strike="noStrike" cap="none" normalizeH="0" baseline="0" smtClean="0">
                          <a:ln>
                            <a:noFill/>
                          </a:ln>
                          <a:solidFill>
                            <a:schemeClr val="accent2"/>
                          </a:solidFill>
                          <a:effectLst/>
                          <a:latin typeface="Times New Roman" pitchFamily="18" charset="0"/>
                        </a:rPr>
                        <a:t> </a:t>
                      </a:r>
                      <a:r>
                        <a:rPr kumimoji="0" lang="en-US" sz="2800" b="0" i="0" u="none" strike="noStrike" cap="none" normalizeH="0" baseline="0" smtClean="0">
                          <a:ln>
                            <a:noFill/>
                          </a:ln>
                          <a:solidFill>
                            <a:schemeClr val="accent2"/>
                          </a:solidFill>
                          <a:effectLst/>
                          <a:latin typeface="Times New Roman" pitchFamily="18" charset="0"/>
                        </a:rPr>
                        <a:t>Những từ cùng nghĩa với </a:t>
                      </a:r>
                      <a:r>
                        <a:rPr kumimoji="0" lang="en-US" sz="2800" b="1" i="0" u="none" strike="noStrike" cap="none" normalizeH="0" baseline="0" smtClean="0">
                          <a:ln>
                            <a:noFill/>
                          </a:ln>
                          <a:solidFill>
                            <a:schemeClr val="accent2"/>
                          </a:solidFill>
                          <a:effectLst/>
                          <a:latin typeface="Times New Roman" pitchFamily="18" charset="0"/>
                        </a:rPr>
                        <a:t>Tổ quốc</a:t>
                      </a: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r h="102065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FF3300"/>
                          </a:solidFill>
                          <a:effectLst/>
                          <a:latin typeface="Times New Roman" pitchFamily="18" charset="0"/>
                        </a:rPr>
                        <a:t>b)</a:t>
                      </a:r>
                      <a:r>
                        <a:rPr kumimoji="0" lang="en-US" sz="2800" b="0" i="0" u="none" strike="noStrike" cap="none" normalizeH="0" baseline="0" smtClean="0">
                          <a:ln>
                            <a:noFill/>
                          </a:ln>
                          <a:solidFill>
                            <a:schemeClr val="accent2"/>
                          </a:solidFill>
                          <a:effectLst/>
                          <a:latin typeface="Times New Roman" pitchFamily="18" charset="0"/>
                        </a:rPr>
                        <a:t> Những từ cùng nghĩa với </a:t>
                      </a:r>
                      <a:r>
                        <a:rPr kumimoji="0" lang="en-US" sz="2800" b="1" i="0" u="none" strike="noStrike" cap="none" normalizeH="0" baseline="0" smtClean="0">
                          <a:ln>
                            <a:noFill/>
                          </a:ln>
                          <a:solidFill>
                            <a:schemeClr val="accent2"/>
                          </a:solidFill>
                          <a:effectLst/>
                          <a:latin typeface="Times New Roman" pitchFamily="18" charset="0"/>
                        </a:rPr>
                        <a:t>bảo vệ</a:t>
                      </a: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94478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FF3300"/>
                          </a:solidFill>
                          <a:effectLst/>
                          <a:latin typeface="Times New Roman" pitchFamily="18" charset="0"/>
                        </a:rPr>
                        <a:t>c)</a:t>
                      </a:r>
                      <a:r>
                        <a:rPr kumimoji="0" lang="en-US" sz="2800" b="0" i="0" u="none" strike="noStrike" cap="none" normalizeH="0" baseline="0" smtClean="0">
                          <a:ln>
                            <a:noFill/>
                          </a:ln>
                          <a:solidFill>
                            <a:schemeClr val="accent2"/>
                          </a:solidFill>
                          <a:effectLst/>
                          <a:latin typeface="Times New Roman" pitchFamily="18" charset="0"/>
                        </a:rPr>
                        <a:t> Những từ cùng nghĩa với </a:t>
                      </a:r>
                      <a:r>
                        <a:rPr kumimoji="0" lang="en-US" sz="2800" b="1" i="0" u="none" strike="noStrike" cap="none" normalizeH="0" baseline="0" smtClean="0">
                          <a:ln>
                            <a:noFill/>
                          </a:ln>
                          <a:solidFill>
                            <a:schemeClr val="accent2"/>
                          </a:solidFill>
                          <a:effectLst/>
                          <a:latin typeface="Times New Roman" pitchFamily="18" charset="0"/>
                        </a:rPr>
                        <a:t>xây dựng</a:t>
                      </a: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charset="0"/>
                      </a:endParaRP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bl>
          </a:graphicData>
        </a:graphic>
      </p:graphicFrame>
      <p:sp>
        <p:nvSpPr>
          <p:cNvPr id="2067" name="Text Box 47"/>
          <p:cNvSpPr txBox="1">
            <a:spLocks noChangeArrowheads="1"/>
          </p:cNvSpPr>
          <p:nvPr/>
        </p:nvSpPr>
        <p:spPr bwMode="auto">
          <a:xfrm>
            <a:off x="4175125" y="3541713"/>
            <a:ext cx="184150" cy="338137"/>
          </a:xfrm>
          <a:prstGeom prst="rect">
            <a:avLst/>
          </a:prstGeom>
          <a:noFill/>
          <a:ln w="9525">
            <a:noFill/>
            <a:miter lim="800000"/>
            <a:headEnd/>
            <a:tailEnd/>
          </a:ln>
        </p:spPr>
        <p:txBody>
          <a:bodyPr wrap="none">
            <a:spAutoFit/>
          </a:bodyPr>
          <a:lstStyle/>
          <a:p>
            <a:endParaRPr lang="en-US" sz="1600">
              <a:latin typeface="Arial" charset="0"/>
            </a:endParaRPr>
          </a:p>
        </p:txBody>
      </p:sp>
      <p:sp>
        <p:nvSpPr>
          <p:cNvPr id="5183" name="Text Box 63"/>
          <p:cNvSpPr txBox="1">
            <a:spLocks noChangeArrowheads="1"/>
          </p:cNvSpPr>
          <p:nvPr/>
        </p:nvSpPr>
        <p:spPr bwMode="auto">
          <a:xfrm>
            <a:off x="4038600" y="3505200"/>
            <a:ext cx="1752600" cy="461963"/>
          </a:xfrm>
          <a:prstGeom prst="rect">
            <a:avLst/>
          </a:prstGeom>
          <a:noFill/>
          <a:ln w="9525">
            <a:noFill/>
            <a:miter lim="800000"/>
            <a:headEnd/>
            <a:tailEnd/>
          </a:ln>
        </p:spPr>
        <p:txBody>
          <a:bodyPr>
            <a:spAutoFit/>
          </a:bodyPr>
          <a:lstStyle/>
          <a:p>
            <a:pPr>
              <a:spcBef>
                <a:spcPct val="50000"/>
              </a:spcBef>
            </a:pPr>
            <a:r>
              <a:rPr lang="en-US" sz="2400" b="1">
                <a:solidFill>
                  <a:srgbClr val="FF3300"/>
                </a:solidFill>
                <a:latin typeface="Arial" charset="0"/>
              </a:rPr>
              <a:t>đất nước,</a:t>
            </a:r>
          </a:p>
        </p:txBody>
      </p:sp>
      <p:sp>
        <p:nvSpPr>
          <p:cNvPr id="5184" name="Text Box 64"/>
          <p:cNvSpPr txBox="1">
            <a:spLocks noChangeArrowheads="1"/>
          </p:cNvSpPr>
          <p:nvPr/>
        </p:nvSpPr>
        <p:spPr bwMode="auto">
          <a:xfrm>
            <a:off x="5562600" y="3505200"/>
            <a:ext cx="2209800" cy="461963"/>
          </a:xfrm>
          <a:prstGeom prst="rect">
            <a:avLst/>
          </a:prstGeom>
          <a:noFill/>
          <a:ln w="9525">
            <a:noFill/>
            <a:miter lim="800000"/>
            <a:headEnd/>
            <a:tailEnd/>
          </a:ln>
        </p:spPr>
        <p:txBody>
          <a:bodyPr>
            <a:spAutoFit/>
          </a:bodyPr>
          <a:lstStyle/>
          <a:p>
            <a:pPr>
              <a:spcBef>
                <a:spcPct val="50000"/>
              </a:spcBef>
            </a:pPr>
            <a:r>
              <a:rPr lang="en-US" sz="2400" b="1">
                <a:solidFill>
                  <a:srgbClr val="FF3300"/>
                </a:solidFill>
                <a:latin typeface="Arial" charset="0"/>
              </a:rPr>
              <a:t>nước nhà,</a:t>
            </a:r>
          </a:p>
        </p:txBody>
      </p:sp>
      <p:sp>
        <p:nvSpPr>
          <p:cNvPr id="5191" name="Text Box 71"/>
          <p:cNvSpPr txBox="1">
            <a:spLocks noChangeArrowheads="1"/>
          </p:cNvSpPr>
          <p:nvPr/>
        </p:nvSpPr>
        <p:spPr bwMode="auto">
          <a:xfrm>
            <a:off x="4114800" y="3962400"/>
            <a:ext cx="2057400" cy="461963"/>
          </a:xfrm>
          <a:prstGeom prst="rect">
            <a:avLst/>
          </a:prstGeom>
          <a:noFill/>
          <a:ln w="9525">
            <a:noFill/>
            <a:miter lim="800000"/>
            <a:headEnd/>
            <a:tailEnd/>
          </a:ln>
        </p:spPr>
        <p:txBody>
          <a:bodyPr>
            <a:spAutoFit/>
          </a:bodyPr>
          <a:lstStyle/>
          <a:p>
            <a:pPr>
              <a:spcBef>
                <a:spcPct val="50000"/>
              </a:spcBef>
            </a:pPr>
            <a:r>
              <a:rPr lang="en-US" sz="2400" b="1">
                <a:solidFill>
                  <a:srgbClr val="FF3300"/>
                </a:solidFill>
                <a:latin typeface="Arial" charset="0"/>
              </a:rPr>
              <a:t>non sông,</a:t>
            </a:r>
          </a:p>
        </p:txBody>
      </p:sp>
      <p:sp>
        <p:nvSpPr>
          <p:cNvPr id="5198" name="Text Box 78"/>
          <p:cNvSpPr txBox="1">
            <a:spLocks noChangeArrowheads="1"/>
          </p:cNvSpPr>
          <p:nvPr/>
        </p:nvSpPr>
        <p:spPr bwMode="auto">
          <a:xfrm>
            <a:off x="5638800" y="3962400"/>
            <a:ext cx="2209800" cy="461963"/>
          </a:xfrm>
          <a:prstGeom prst="rect">
            <a:avLst/>
          </a:prstGeom>
          <a:noFill/>
          <a:ln w="9525">
            <a:noFill/>
            <a:miter lim="800000"/>
            <a:headEnd/>
            <a:tailEnd/>
          </a:ln>
        </p:spPr>
        <p:txBody>
          <a:bodyPr>
            <a:spAutoFit/>
          </a:bodyPr>
          <a:lstStyle/>
          <a:p>
            <a:pPr>
              <a:spcBef>
                <a:spcPct val="50000"/>
              </a:spcBef>
            </a:pPr>
            <a:r>
              <a:rPr lang="en-US" sz="2400" b="1">
                <a:solidFill>
                  <a:srgbClr val="FF3300"/>
                </a:solidFill>
                <a:latin typeface="Arial" charset="0"/>
              </a:rPr>
              <a:t>giang sơn</a:t>
            </a:r>
          </a:p>
        </p:txBody>
      </p:sp>
      <p:sp>
        <p:nvSpPr>
          <p:cNvPr id="2072" name="Text Box 82"/>
          <p:cNvSpPr txBox="1">
            <a:spLocks noChangeArrowheads="1"/>
          </p:cNvSpPr>
          <p:nvPr/>
        </p:nvSpPr>
        <p:spPr bwMode="auto">
          <a:xfrm>
            <a:off x="6248400" y="4227513"/>
            <a:ext cx="168275" cy="338137"/>
          </a:xfrm>
          <a:prstGeom prst="rect">
            <a:avLst/>
          </a:prstGeom>
          <a:noFill/>
          <a:ln w="9525">
            <a:noFill/>
            <a:miter lim="800000"/>
            <a:headEnd/>
            <a:tailEnd/>
          </a:ln>
        </p:spPr>
        <p:txBody>
          <a:bodyPr>
            <a:spAutoFit/>
          </a:bodyPr>
          <a:lstStyle/>
          <a:p>
            <a:endParaRPr lang="en-US" sz="1600">
              <a:latin typeface="Arial" charset="0"/>
            </a:endParaRPr>
          </a:p>
        </p:txBody>
      </p:sp>
      <p:sp>
        <p:nvSpPr>
          <p:cNvPr id="5205" name="Text Box 85"/>
          <p:cNvSpPr txBox="1">
            <a:spLocks noChangeArrowheads="1"/>
          </p:cNvSpPr>
          <p:nvPr/>
        </p:nvSpPr>
        <p:spPr bwMode="auto">
          <a:xfrm>
            <a:off x="4114800" y="4800600"/>
            <a:ext cx="1524000" cy="461963"/>
          </a:xfrm>
          <a:prstGeom prst="rect">
            <a:avLst/>
          </a:prstGeom>
          <a:noFill/>
          <a:ln w="9525">
            <a:noFill/>
            <a:miter lim="800000"/>
            <a:headEnd/>
            <a:tailEnd/>
          </a:ln>
        </p:spPr>
        <p:txBody>
          <a:bodyPr>
            <a:spAutoFit/>
          </a:bodyPr>
          <a:lstStyle/>
          <a:p>
            <a:pPr>
              <a:spcBef>
                <a:spcPct val="50000"/>
              </a:spcBef>
            </a:pPr>
            <a:r>
              <a:rPr lang="en-US" sz="2400" b="1">
                <a:solidFill>
                  <a:srgbClr val="FF3300"/>
                </a:solidFill>
                <a:latin typeface="Arial" charset="0"/>
              </a:rPr>
              <a:t>giữ gìn,</a:t>
            </a:r>
          </a:p>
        </p:txBody>
      </p:sp>
      <p:sp>
        <p:nvSpPr>
          <p:cNvPr id="5208" name="Text Box 88"/>
          <p:cNvSpPr txBox="1">
            <a:spLocks noChangeArrowheads="1"/>
          </p:cNvSpPr>
          <p:nvPr/>
        </p:nvSpPr>
        <p:spPr bwMode="auto">
          <a:xfrm>
            <a:off x="5410200" y="4800600"/>
            <a:ext cx="1371600" cy="461963"/>
          </a:xfrm>
          <a:prstGeom prst="rect">
            <a:avLst/>
          </a:prstGeom>
          <a:noFill/>
          <a:ln w="9525">
            <a:noFill/>
            <a:miter lim="800000"/>
            <a:headEnd/>
            <a:tailEnd/>
          </a:ln>
        </p:spPr>
        <p:txBody>
          <a:bodyPr>
            <a:spAutoFit/>
          </a:bodyPr>
          <a:lstStyle/>
          <a:p>
            <a:pPr>
              <a:spcBef>
                <a:spcPct val="50000"/>
              </a:spcBef>
            </a:pPr>
            <a:r>
              <a:rPr lang="en-US" sz="2400" b="1">
                <a:solidFill>
                  <a:srgbClr val="FF3300"/>
                </a:solidFill>
                <a:latin typeface="Arial" charset="0"/>
              </a:rPr>
              <a:t>gìn giữ</a:t>
            </a:r>
          </a:p>
        </p:txBody>
      </p:sp>
      <p:sp>
        <p:nvSpPr>
          <p:cNvPr id="5209" name="Text Box 89"/>
          <p:cNvSpPr txBox="1">
            <a:spLocks noChangeArrowheads="1"/>
          </p:cNvSpPr>
          <p:nvPr/>
        </p:nvSpPr>
        <p:spPr bwMode="auto">
          <a:xfrm>
            <a:off x="4114800" y="6019800"/>
            <a:ext cx="1752600" cy="461963"/>
          </a:xfrm>
          <a:prstGeom prst="rect">
            <a:avLst/>
          </a:prstGeom>
          <a:noFill/>
          <a:ln w="9525">
            <a:noFill/>
            <a:miter lim="800000"/>
            <a:headEnd/>
            <a:tailEnd/>
          </a:ln>
        </p:spPr>
        <p:txBody>
          <a:bodyPr>
            <a:spAutoFit/>
          </a:bodyPr>
          <a:lstStyle/>
          <a:p>
            <a:pPr>
              <a:spcBef>
                <a:spcPct val="50000"/>
              </a:spcBef>
            </a:pPr>
            <a:r>
              <a:rPr lang="en-US" sz="2400" b="1">
                <a:solidFill>
                  <a:srgbClr val="FF3300"/>
                </a:solidFill>
                <a:latin typeface="Arial" charset="0"/>
              </a:rPr>
              <a:t>dựng xây,</a:t>
            </a:r>
          </a:p>
        </p:txBody>
      </p:sp>
      <p:sp>
        <p:nvSpPr>
          <p:cNvPr id="5210" name="Text Box 90"/>
          <p:cNvSpPr txBox="1">
            <a:spLocks noChangeArrowheads="1"/>
          </p:cNvSpPr>
          <p:nvPr/>
        </p:nvSpPr>
        <p:spPr bwMode="auto">
          <a:xfrm>
            <a:off x="5715000" y="6019800"/>
            <a:ext cx="1905000" cy="461963"/>
          </a:xfrm>
          <a:prstGeom prst="rect">
            <a:avLst/>
          </a:prstGeom>
          <a:noFill/>
          <a:ln w="9525">
            <a:noFill/>
            <a:miter lim="800000"/>
            <a:headEnd/>
            <a:tailEnd/>
          </a:ln>
        </p:spPr>
        <p:txBody>
          <a:bodyPr>
            <a:spAutoFit/>
          </a:bodyPr>
          <a:lstStyle/>
          <a:p>
            <a:pPr>
              <a:spcBef>
                <a:spcPct val="50000"/>
              </a:spcBef>
            </a:pPr>
            <a:r>
              <a:rPr lang="en-US" sz="2400" b="1">
                <a:solidFill>
                  <a:srgbClr val="FF3300"/>
                </a:solidFill>
                <a:latin typeface="Arial" charset="0"/>
              </a:rPr>
              <a:t>kiến thiết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127"/>
                                        </p:tgtEl>
                                        <p:attrNameLst>
                                          <p:attrName>style.visibility</p:attrName>
                                        </p:attrNameLst>
                                      </p:cBhvr>
                                      <p:to>
                                        <p:strVal val="visible"/>
                                      </p:to>
                                    </p:set>
                                    <p:animEffect transition="in" filter="checkerboard(across)">
                                      <p:cBhvr>
                                        <p:cTn id="7" dur="500"/>
                                        <p:tgtEl>
                                          <p:spTgt spid="512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nodeType="clickEffect">
                                  <p:stCondLst>
                                    <p:cond delay="0"/>
                                  </p:stCondLst>
                                  <p:childTnLst>
                                    <p:set>
                                      <p:cBhvr>
                                        <p:cTn id="11" dur="1" fill="hold">
                                          <p:stCondLst>
                                            <p:cond delay="499"/>
                                          </p:stCondLst>
                                        </p:cTn>
                                        <p:tgtEl>
                                          <p:spTgt spid="5212"/>
                                        </p:tgtEl>
                                        <p:attrNameLst>
                                          <p:attrName>style.visibility</p:attrName>
                                        </p:attrNameLst>
                                      </p:cBhvr>
                                      <p:to>
                                        <p:strVal val="visible"/>
                                      </p:to>
                                    </p:set>
                                  </p:childTnLst>
                                </p:cTn>
                              </p:par>
                            </p:childTnLst>
                          </p:cTn>
                        </p:par>
                      </p:childTnLst>
                    </p:cTn>
                  </p:par>
                  <p:par>
                    <p:cTn id="12" fill="hold" nodeType="clickPar">
                      <p:stCondLst>
                        <p:cond delay="indefinite"/>
                      </p:stCondLst>
                      <p:childTnLst>
                        <p:par>
                          <p:cTn id="13" fill="hold" nodeType="withGroup">
                            <p:stCondLst>
                              <p:cond delay="0"/>
                            </p:stCondLst>
                            <p:childTnLst>
                              <p:par>
                                <p:cTn id="14" presetID="1" presetClass="entr" presetSubtype="0" fill="hold" grpId="0" nodeType="clickEffect">
                                  <p:stCondLst>
                                    <p:cond delay="0"/>
                                  </p:stCondLst>
                                  <p:childTnLst>
                                    <p:set>
                                      <p:cBhvr>
                                        <p:cTn id="15" dur="1" fill="hold">
                                          <p:stCondLst>
                                            <p:cond delay="499"/>
                                          </p:stCondLst>
                                        </p:cTn>
                                        <p:tgtEl>
                                          <p:spTgt spid="5183"/>
                                        </p:tgtEl>
                                        <p:attrNameLst>
                                          <p:attrName>style.visibility</p:attrName>
                                        </p:attrNameLst>
                                      </p:cBhvr>
                                      <p:to>
                                        <p:strVal val="visible"/>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1" presetClass="entr" presetSubtype="0" fill="hold" grpId="0" nodeType="clickEffect">
                                  <p:stCondLst>
                                    <p:cond delay="0"/>
                                  </p:stCondLst>
                                  <p:childTnLst>
                                    <p:set>
                                      <p:cBhvr>
                                        <p:cTn id="19" dur="1" fill="hold">
                                          <p:stCondLst>
                                            <p:cond delay="499"/>
                                          </p:stCondLst>
                                        </p:cTn>
                                        <p:tgtEl>
                                          <p:spTgt spid="5184"/>
                                        </p:tgtEl>
                                        <p:attrNameLst>
                                          <p:attrName>style.visibility</p:attrName>
                                        </p:attrNameLst>
                                      </p:cBhvr>
                                      <p:to>
                                        <p:strVal val="visible"/>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1" presetClass="entr" presetSubtype="0" fill="hold" grpId="0" nodeType="clickEffect">
                                  <p:stCondLst>
                                    <p:cond delay="0"/>
                                  </p:stCondLst>
                                  <p:childTnLst>
                                    <p:set>
                                      <p:cBhvr>
                                        <p:cTn id="23" dur="1" fill="hold">
                                          <p:stCondLst>
                                            <p:cond delay="499"/>
                                          </p:stCondLst>
                                        </p:cTn>
                                        <p:tgtEl>
                                          <p:spTgt spid="5191"/>
                                        </p:tgtEl>
                                        <p:attrNameLst>
                                          <p:attrName>style.visibility</p:attrName>
                                        </p:attrNameLst>
                                      </p:cBhvr>
                                      <p:to>
                                        <p:strVal val="visible"/>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1" presetClass="entr" presetSubtype="0" fill="hold" grpId="0" nodeType="clickEffect">
                                  <p:stCondLst>
                                    <p:cond delay="0"/>
                                  </p:stCondLst>
                                  <p:childTnLst>
                                    <p:set>
                                      <p:cBhvr>
                                        <p:cTn id="27" dur="1" fill="hold">
                                          <p:stCondLst>
                                            <p:cond delay="499"/>
                                          </p:stCondLst>
                                        </p:cTn>
                                        <p:tgtEl>
                                          <p:spTgt spid="5198"/>
                                        </p:tgtEl>
                                        <p:attrNameLst>
                                          <p:attrName>style.visibility</p:attrName>
                                        </p:attrNameLst>
                                      </p:cBhvr>
                                      <p:to>
                                        <p:strVal val="visible"/>
                                      </p:to>
                                    </p:set>
                                  </p:childTnLst>
                                </p:cTn>
                              </p:par>
                            </p:childTnLst>
                          </p:cTn>
                        </p:par>
                      </p:childTnLst>
                    </p:cTn>
                  </p:par>
                  <p:par>
                    <p:cTn id="28" fill="hold" nodeType="clickPar">
                      <p:stCondLst>
                        <p:cond delay="indefinite"/>
                      </p:stCondLst>
                      <p:childTnLst>
                        <p:par>
                          <p:cTn id="29" fill="hold" nodeType="withGroup">
                            <p:stCondLst>
                              <p:cond delay="0"/>
                            </p:stCondLst>
                            <p:childTnLst>
                              <p:par>
                                <p:cTn id="30" presetID="1" presetClass="entr" presetSubtype="0" fill="hold" grpId="0" nodeType="clickEffect">
                                  <p:stCondLst>
                                    <p:cond delay="0"/>
                                  </p:stCondLst>
                                  <p:childTnLst>
                                    <p:set>
                                      <p:cBhvr>
                                        <p:cTn id="31" dur="1" fill="hold">
                                          <p:stCondLst>
                                            <p:cond delay="499"/>
                                          </p:stCondLst>
                                        </p:cTn>
                                        <p:tgtEl>
                                          <p:spTgt spid="5205"/>
                                        </p:tgtEl>
                                        <p:attrNameLst>
                                          <p:attrName>style.visibility</p:attrName>
                                        </p:attrNameLst>
                                      </p:cBhvr>
                                      <p:to>
                                        <p:strVal val="visible"/>
                                      </p:to>
                                    </p:set>
                                  </p:childTnLst>
                                </p:cTn>
                              </p:par>
                            </p:childTnLst>
                          </p:cTn>
                        </p:par>
                      </p:childTnLst>
                    </p:cTn>
                  </p:par>
                  <p:par>
                    <p:cTn id="32" fill="hold" nodeType="clickPar">
                      <p:stCondLst>
                        <p:cond delay="indefinite"/>
                      </p:stCondLst>
                      <p:childTnLst>
                        <p:par>
                          <p:cTn id="33" fill="hold" nodeType="withGroup">
                            <p:stCondLst>
                              <p:cond delay="0"/>
                            </p:stCondLst>
                            <p:childTnLst>
                              <p:par>
                                <p:cTn id="34" presetID="1" presetClass="entr" presetSubtype="0" fill="hold" grpId="0" nodeType="clickEffect">
                                  <p:stCondLst>
                                    <p:cond delay="0"/>
                                  </p:stCondLst>
                                  <p:childTnLst>
                                    <p:set>
                                      <p:cBhvr>
                                        <p:cTn id="35" dur="1" fill="hold">
                                          <p:stCondLst>
                                            <p:cond delay="499"/>
                                          </p:stCondLst>
                                        </p:cTn>
                                        <p:tgtEl>
                                          <p:spTgt spid="5208"/>
                                        </p:tgtEl>
                                        <p:attrNameLst>
                                          <p:attrName>style.visibility</p:attrName>
                                        </p:attrNameLst>
                                      </p:cBhvr>
                                      <p:to>
                                        <p:strVal val="visible"/>
                                      </p:to>
                                    </p:set>
                                  </p:childTnLst>
                                </p:cTn>
                              </p:par>
                            </p:childTnLst>
                          </p:cTn>
                        </p:par>
                      </p:childTnLst>
                    </p:cTn>
                  </p:par>
                  <p:par>
                    <p:cTn id="36" fill="hold" nodeType="clickPar">
                      <p:stCondLst>
                        <p:cond delay="indefinite"/>
                      </p:stCondLst>
                      <p:childTnLst>
                        <p:par>
                          <p:cTn id="37" fill="hold" nodeType="withGroup">
                            <p:stCondLst>
                              <p:cond delay="0"/>
                            </p:stCondLst>
                            <p:childTnLst>
                              <p:par>
                                <p:cTn id="38" presetID="1" presetClass="entr" presetSubtype="0" fill="hold" grpId="0" nodeType="clickEffect">
                                  <p:stCondLst>
                                    <p:cond delay="0"/>
                                  </p:stCondLst>
                                  <p:childTnLst>
                                    <p:set>
                                      <p:cBhvr>
                                        <p:cTn id="39" dur="1" fill="hold">
                                          <p:stCondLst>
                                            <p:cond delay="499"/>
                                          </p:stCondLst>
                                        </p:cTn>
                                        <p:tgtEl>
                                          <p:spTgt spid="5209"/>
                                        </p:tgtEl>
                                        <p:attrNameLst>
                                          <p:attrName>style.visibility</p:attrName>
                                        </p:attrNameLst>
                                      </p:cBhvr>
                                      <p:to>
                                        <p:strVal val="visible"/>
                                      </p:to>
                                    </p:set>
                                  </p:childTnLst>
                                </p:cTn>
                              </p:par>
                            </p:childTnLst>
                          </p:cTn>
                        </p:par>
                      </p:childTnLst>
                    </p:cTn>
                  </p:par>
                  <p:par>
                    <p:cTn id="40" fill="hold" nodeType="clickPar">
                      <p:stCondLst>
                        <p:cond delay="indefinite"/>
                      </p:stCondLst>
                      <p:childTnLst>
                        <p:par>
                          <p:cTn id="41" fill="hold" nodeType="withGroup">
                            <p:stCondLst>
                              <p:cond delay="0"/>
                            </p:stCondLst>
                            <p:childTnLst>
                              <p:par>
                                <p:cTn id="42" presetID="1" presetClass="entr" presetSubtype="0" fill="hold" grpId="0" nodeType="clickEffect">
                                  <p:stCondLst>
                                    <p:cond delay="0"/>
                                  </p:stCondLst>
                                  <p:childTnLst>
                                    <p:set>
                                      <p:cBhvr>
                                        <p:cTn id="43" dur="1" fill="hold">
                                          <p:stCondLst>
                                            <p:cond delay="499"/>
                                          </p:stCondLst>
                                        </p:cTn>
                                        <p:tgtEl>
                                          <p:spTgt spid="52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7" grpId="0" autoUpdateAnimBg="0"/>
      <p:bldP spid="5183" grpId="0" autoUpdateAnimBg="0"/>
      <p:bldP spid="5184" grpId="0" autoUpdateAnimBg="0"/>
      <p:bldP spid="5191" grpId="0" autoUpdateAnimBg="0"/>
      <p:bldP spid="5198" grpId="0" autoUpdateAnimBg="0"/>
      <p:bldP spid="5205" grpId="0" autoUpdateAnimBg="0"/>
      <p:bldP spid="5208" grpId="0" autoUpdateAnimBg="0"/>
      <p:bldP spid="5209" grpId="0" autoUpdateAnimBg="0"/>
      <p:bldP spid="5210"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5"/>
          <p:cNvSpPr txBox="1">
            <a:spLocks noChangeArrowheads="1"/>
          </p:cNvSpPr>
          <p:nvPr/>
        </p:nvSpPr>
        <p:spPr bwMode="auto">
          <a:xfrm>
            <a:off x="2895600" y="685800"/>
            <a:ext cx="3733800" cy="461963"/>
          </a:xfrm>
          <a:prstGeom prst="rect">
            <a:avLst/>
          </a:prstGeom>
          <a:noFill/>
          <a:ln w="9525">
            <a:noFill/>
            <a:miter lim="800000"/>
            <a:headEnd/>
            <a:tailEnd/>
          </a:ln>
        </p:spPr>
        <p:txBody>
          <a:bodyPr>
            <a:spAutoFit/>
          </a:bodyPr>
          <a:lstStyle/>
          <a:p>
            <a:pPr algn="ctr">
              <a:spcBef>
                <a:spcPct val="50000"/>
              </a:spcBef>
            </a:pPr>
            <a:r>
              <a:rPr lang="en-US" sz="2400" b="1" u="sng">
                <a:latin typeface="Arial" charset="0"/>
              </a:rPr>
              <a:t>LUYỆN TỪ VÀ CÂU:</a:t>
            </a:r>
          </a:p>
        </p:txBody>
      </p:sp>
      <p:sp>
        <p:nvSpPr>
          <p:cNvPr id="3075" name="WordArt 6"/>
          <p:cNvSpPr>
            <a:spLocks noChangeArrowheads="1" noChangeShapeType="1" noTextEdit="1"/>
          </p:cNvSpPr>
          <p:nvPr/>
        </p:nvSpPr>
        <p:spPr bwMode="auto">
          <a:xfrm>
            <a:off x="990600" y="1295400"/>
            <a:ext cx="7153275" cy="704850"/>
          </a:xfrm>
          <a:prstGeom prst="rect">
            <a:avLst/>
          </a:prstGeom>
        </p:spPr>
        <p:txBody>
          <a:bodyPr wrap="none" fromWordArt="1">
            <a:prstTxWarp prst="textPlain">
              <a:avLst>
                <a:gd name="adj" fmla="val 50000"/>
              </a:avLst>
            </a:prstTxWarp>
          </a:bodyPr>
          <a:lstStyle/>
          <a:p>
            <a:pPr algn="ctr"/>
            <a:r>
              <a:rPr lang="en-US" sz="24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rPr>
              <a:t>MỞ RỘNG VỐN TỪ: TỔ QUỐC . DẤU PHẨY</a:t>
            </a:r>
          </a:p>
          <a:p>
            <a:pPr algn="ctr"/>
            <a:r>
              <a:rPr lang="en-US" sz="24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rPr>
              <a:t>(S/17)</a:t>
            </a:r>
          </a:p>
        </p:txBody>
      </p:sp>
      <p:sp>
        <p:nvSpPr>
          <p:cNvPr id="7175" name="Text Box 7"/>
          <p:cNvSpPr txBox="1">
            <a:spLocks noChangeArrowheads="1"/>
          </p:cNvSpPr>
          <p:nvPr/>
        </p:nvSpPr>
        <p:spPr bwMode="auto">
          <a:xfrm>
            <a:off x="304800" y="2057400"/>
            <a:ext cx="8534400" cy="1200150"/>
          </a:xfrm>
          <a:prstGeom prst="rect">
            <a:avLst/>
          </a:prstGeom>
          <a:noFill/>
          <a:ln w="9525">
            <a:noFill/>
            <a:miter lim="800000"/>
            <a:headEnd/>
            <a:tailEnd/>
          </a:ln>
        </p:spPr>
        <p:txBody>
          <a:bodyPr>
            <a:spAutoFit/>
          </a:bodyPr>
          <a:lstStyle/>
          <a:p>
            <a:pPr>
              <a:spcBef>
                <a:spcPct val="50000"/>
              </a:spcBef>
            </a:pPr>
            <a:r>
              <a:rPr lang="en-US" sz="2400" b="1">
                <a:solidFill>
                  <a:srgbClr val="FF3300"/>
                </a:solidFill>
                <a:latin typeface="Arial" charset="0"/>
              </a:rPr>
              <a:t>Bài 2: </a:t>
            </a:r>
            <a:r>
              <a:rPr lang="en-US" sz="2400" b="1">
                <a:solidFill>
                  <a:schemeClr val="tx2"/>
                </a:solidFill>
                <a:latin typeface="Arial" charset="0"/>
              </a:rPr>
              <a:t>Dưới đây là tên một số vị anh hùng dân tộc có công lao to lớn trong sự nghiệp bảo vệ đất nước. Em hãy nói về một vị anh hùng mà em biết rõ.</a:t>
            </a:r>
          </a:p>
        </p:txBody>
      </p:sp>
      <p:sp>
        <p:nvSpPr>
          <p:cNvPr id="7176" name="Text Box 8"/>
          <p:cNvSpPr txBox="1">
            <a:spLocks noChangeArrowheads="1"/>
          </p:cNvSpPr>
          <p:nvPr/>
        </p:nvSpPr>
        <p:spPr bwMode="auto">
          <a:xfrm>
            <a:off x="0" y="3581400"/>
            <a:ext cx="9144000" cy="1570038"/>
          </a:xfrm>
          <a:prstGeom prst="rect">
            <a:avLst/>
          </a:prstGeom>
          <a:noFill/>
          <a:ln w="9525">
            <a:noFill/>
            <a:miter lim="800000"/>
            <a:headEnd/>
            <a:tailEnd/>
          </a:ln>
        </p:spPr>
        <p:txBody>
          <a:bodyPr>
            <a:spAutoFit/>
          </a:bodyPr>
          <a:lstStyle/>
          <a:p>
            <a:pPr>
              <a:spcBef>
                <a:spcPct val="50000"/>
              </a:spcBef>
            </a:pPr>
            <a:r>
              <a:rPr lang="en-US" sz="2400">
                <a:solidFill>
                  <a:schemeClr val="accent2"/>
                </a:solidFill>
                <a:latin typeface="Arial" charset="0"/>
              </a:rPr>
              <a:t>Trưng Trắc, Trưng Nhị, Triệu Thị Trinh, Lí Bí (Lí Nam Đế), Triệu Quang Phục (Triệu Việt Vương), Phùng Hưng, Ngô Quyền, Lê Hoàn (Lê Đại Hành), Lí Thường Kiệt, Trần Quốc Tuấn (Trần Hưng Đạo), Lê Lợi, Nguyễn Huệ (Quang Trung), Hồ Chí Minh.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7175"/>
                                        </p:tgtEl>
                                        <p:attrNameLst>
                                          <p:attrName>style.visibility</p:attrName>
                                        </p:attrNameLst>
                                      </p:cBhvr>
                                      <p:to>
                                        <p:strVal val="visible"/>
                                      </p:to>
                                    </p:set>
                                    <p:animEffect transition="in" filter="diamond(in)">
                                      <p:cBhvr>
                                        <p:cTn id="7" dur="2000"/>
                                        <p:tgtEl>
                                          <p:spTgt spid="717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7" presetClass="entr" presetSubtype="0" fill="hold" grpId="0" nodeType="clickEffect">
                                  <p:stCondLst>
                                    <p:cond delay="0"/>
                                  </p:stCondLst>
                                  <p:iterate type="lt">
                                    <p:tmPct val="50000"/>
                                  </p:iterate>
                                  <p:childTnLst>
                                    <p:set>
                                      <p:cBhvr>
                                        <p:cTn id="11" dur="1" fill="hold">
                                          <p:stCondLst>
                                            <p:cond delay="0"/>
                                          </p:stCondLst>
                                        </p:cTn>
                                        <p:tgtEl>
                                          <p:spTgt spid="7176"/>
                                        </p:tgtEl>
                                        <p:attrNameLst>
                                          <p:attrName>style.visibility</p:attrName>
                                        </p:attrNameLst>
                                      </p:cBhvr>
                                      <p:to>
                                        <p:strVal val="visible"/>
                                      </p:to>
                                    </p:set>
                                    <p:anim calcmode="discrete" valueType="clr">
                                      <p:cBhvr override="childStyle">
                                        <p:cTn id="12" dur="80"/>
                                        <p:tgtEl>
                                          <p:spTgt spid="7176"/>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7176"/>
                                        </p:tgtEl>
                                        <p:attrNameLst>
                                          <p:attrName>fillcolor</p:attrName>
                                        </p:attrNameLst>
                                      </p:cBhvr>
                                      <p:tavLst>
                                        <p:tav tm="0">
                                          <p:val>
                                            <p:clrVal>
                                              <a:schemeClr val="accent2"/>
                                            </p:clrVal>
                                          </p:val>
                                        </p:tav>
                                        <p:tav tm="50000">
                                          <p:val>
                                            <p:clrVal>
                                              <a:schemeClr val="hlink"/>
                                            </p:clrVal>
                                          </p:val>
                                        </p:tav>
                                      </p:tavLst>
                                    </p:anim>
                                    <p:set>
                                      <p:cBhvr>
                                        <p:cTn id="14" dur="80"/>
                                        <p:tgtEl>
                                          <p:spTgt spid="7176"/>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5" grpId="0"/>
      <p:bldP spid="717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0" y="0"/>
            <a:ext cx="9144000" cy="1200150"/>
          </a:xfrm>
          <a:prstGeom prst="rect">
            <a:avLst/>
          </a:prstGeom>
          <a:solidFill>
            <a:srgbClr val="FFFF00"/>
          </a:solidFill>
          <a:ln w="9525">
            <a:solidFill>
              <a:srgbClr val="FFFF00"/>
            </a:solidFill>
            <a:miter lim="800000"/>
            <a:headEnd/>
            <a:tailEnd/>
          </a:ln>
        </p:spPr>
        <p:txBody>
          <a:bodyPr>
            <a:spAutoFit/>
          </a:bodyPr>
          <a:lstStyle/>
          <a:p>
            <a:r>
              <a:rPr lang="en-US" sz="3600">
                <a:solidFill>
                  <a:schemeClr val="accent2"/>
                </a:solidFill>
                <a:latin typeface="Arial" charset="0"/>
              </a:rPr>
              <a:t>Các vị anh hùng dân tộc có công lao to lớn trong sự nghiệp bảo vệ </a:t>
            </a:r>
            <a:r>
              <a:rPr lang="vi-VN" sz="3600">
                <a:solidFill>
                  <a:schemeClr val="accent2"/>
                </a:solidFill>
                <a:latin typeface="Arial" charset="0"/>
              </a:rPr>
              <a:t>đ</a:t>
            </a:r>
            <a:r>
              <a:rPr lang="en-US" sz="3600">
                <a:solidFill>
                  <a:schemeClr val="accent2"/>
                </a:solidFill>
                <a:latin typeface="Arial" charset="0"/>
              </a:rPr>
              <a:t>ất n</a:t>
            </a:r>
            <a:r>
              <a:rPr lang="vi-VN" sz="3600">
                <a:solidFill>
                  <a:schemeClr val="accent2"/>
                </a:solidFill>
                <a:latin typeface="Arial" charset="0"/>
              </a:rPr>
              <a:t>ư</a:t>
            </a:r>
            <a:r>
              <a:rPr lang="en-US" sz="3600">
                <a:solidFill>
                  <a:schemeClr val="accent2"/>
                </a:solidFill>
                <a:latin typeface="Arial" charset="0"/>
              </a:rPr>
              <a:t>ớc:</a:t>
            </a:r>
            <a:endParaRPr lang="vi-VN" sz="3600">
              <a:solidFill>
                <a:schemeClr val="accent2"/>
              </a:solidFill>
              <a:latin typeface="Arial" charset="0"/>
            </a:endParaRPr>
          </a:p>
        </p:txBody>
      </p:sp>
      <p:pic>
        <p:nvPicPr>
          <p:cNvPr id="3" name="Picture 2" descr="image001.jpg"/>
          <p:cNvPicPr>
            <a:picLocks noChangeAspect="1"/>
          </p:cNvPicPr>
          <p:nvPr/>
        </p:nvPicPr>
        <p:blipFill>
          <a:blip r:embed="rId3"/>
          <a:srcRect/>
          <a:stretch>
            <a:fillRect/>
          </a:stretch>
        </p:blipFill>
        <p:spPr bwMode="auto">
          <a:xfrm>
            <a:off x="0" y="1524000"/>
            <a:ext cx="4648200" cy="4695825"/>
          </a:xfrm>
          <a:prstGeom prst="rect">
            <a:avLst/>
          </a:prstGeom>
          <a:noFill/>
          <a:ln w="9525">
            <a:noFill/>
            <a:miter lim="800000"/>
            <a:headEnd/>
            <a:tailEnd/>
          </a:ln>
        </p:spPr>
      </p:pic>
      <p:sp>
        <p:nvSpPr>
          <p:cNvPr id="4" name="TextBox 3"/>
          <p:cNvSpPr txBox="1">
            <a:spLocks noChangeArrowheads="1"/>
          </p:cNvSpPr>
          <p:nvPr/>
        </p:nvSpPr>
        <p:spPr bwMode="auto">
          <a:xfrm>
            <a:off x="0" y="6400800"/>
            <a:ext cx="5805488" cy="400050"/>
          </a:xfrm>
          <a:prstGeom prst="rect">
            <a:avLst/>
          </a:prstGeom>
          <a:noFill/>
          <a:ln w="9525">
            <a:noFill/>
            <a:miter lim="800000"/>
            <a:headEnd/>
            <a:tailEnd/>
          </a:ln>
        </p:spPr>
        <p:txBody>
          <a:bodyPr>
            <a:spAutoFit/>
          </a:bodyPr>
          <a:lstStyle/>
          <a:p>
            <a:r>
              <a:rPr lang="en-US" sz="2000" b="1">
                <a:solidFill>
                  <a:srgbClr val="FF3300"/>
                </a:solidFill>
                <a:latin typeface="Arial" charset="0"/>
              </a:rPr>
              <a:t>Hai Bà Tr</a:t>
            </a:r>
            <a:r>
              <a:rPr lang="vi-VN" sz="2000" b="1">
                <a:solidFill>
                  <a:srgbClr val="FF3300"/>
                </a:solidFill>
                <a:latin typeface="Arial" charset="0"/>
              </a:rPr>
              <a:t>ư</a:t>
            </a:r>
            <a:r>
              <a:rPr lang="en-US" sz="2000" b="1">
                <a:solidFill>
                  <a:srgbClr val="FF3300"/>
                </a:solidFill>
                <a:latin typeface="Arial" charset="0"/>
              </a:rPr>
              <a:t>ng (Tr</a:t>
            </a:r>
            <a:r>
              <a:rPr lang="vi-VN" sz="2000" b="1">
                <a:solidFill>
                  <a:srgbClr val="FF3300"/>
                </a:solidFill>
                <a:latin typeface="Arial" charset="0"/>
              </a:rPr>
              <a:t>ư</a:t>
            </a:r>
            <a:r>
              <a:rPr lang="en-US" sz="2000" b="1">
                <a:solidFill>
                  <a:srgbClr val="FF3300"/>
                </a:solidFill>
                <a:latin typeface="Arial" charset="0"/>
              </a:rPr>
              <a:t>ng Trắc, Tr</a:t>
            </a:r>
            <a:r>
              <a:rPr lang="vi-VN" sz="2000" b="1">
                <a:solidFill>
                  <a:srgbClr val="FF3300"/>
                </a:solidFill>
                <a:latin typeface="Arial" charset="0"/>
              </a:rPr>
              <a:t>ư</a:t>
            </a:r>
            <a:r>
              <a:rPr lang="en-US" sz="2000" b="1">
                <a:solidFill>
                  <a:srgbClr val="FF3300"/>
                </a:solidFill>
                <a:latin typeface="Arial" charset="0"/>
              </a:rPr>
              <a:t>ng Nhị)</a:t>
            </a:r>
            <a:endParaRPr lang="vi-VN" sz="2000" b="1">
              <a:solidFill>
                <a:srgbClr val="FF3300"/>
              </a:solidFill>
              <a:latin typeface="Arial" charset="0"/>
            </a:endParaRPr>
          </a:p>
        </p:txBody>
      </p:sp>
      <p:sp>
        <p:nvSpPr>
          <p:cNvPr id="5" name="TextBox 4"/>
          <p:cNvSpPr txBox="1">
            <a:spLocks noChangeArrowheads="1"/>
          </p:cNvSpPr>
          <p:nvPr/>
        </p:nvSpPr>
        <p:spPr bwMode="auto">
          <a:xfrm>
            <a:off x="4724400" y="1600200"/>
            <a:ext cx="4419600" cy="3786188"/>
          </a:xfrm>
          <a:prstGeom prst="rect">
            <a:avLst/>
          </a:prstGeom>
          <a:noFill/>
          <a:ln w="9525">
            <a:noFill/>
            <a:miter lim="800000"/>
            <a:headEnd/>
            <a:tailEnd/>
          </a:ln>
        </p:spPr>
        <p:txBody>
          <a:bodyPr>
            <a:spAutoFit/>
          </a:bodyPr>
          <a:lstStyle/>
          <a:p>
            <a:r>
              <a:rPr lang="en-US" sz="2400" b="1">
                <a:solidFill>
                  <a:srgbClr val="0000FF"/>
                </a:solidFill>
                <a:latin typeface="Arial" charset="0"/>
              </a:rPr>
              <a:t>Hai Bà Tr</a:t>
            </a:r>
            <a:r>
              <a:rPr lang="vi-VN" sz="2400" b="1">
                <a:solidFill>
                  <a:srgbClr val="0000FF"/>
                </a:solidFill>
                <a:latin typeface="Arial" charset="0"/>
              </a:rPr>
              <a:t>ư</a:t>
            </a:r>
            <a:r>
              <a:rPr lang="en-US" sz="2400" b="1">
                <a:solidFill>
                  <a:srgbClr val="0000FF"/>
                </a:solidFill>
                <a:latin typeface="Arial" charset="0"/>
              </a:rPr>
              <a:t>ng là hai chị em Tr</a:t>
            </a:r>
            <a:r>
              <a:rPr lang="vi-VN" sz="2400" b="1">
                <a:solidFill>
                  <a:srgbClr val="0000FF"/>
                </a:solidFill>
                <a:latin typeface="Arial" charset="0"/>
              </a:rPr>
              <a:t>ư</a:t>
            </a:r>
            <a:r>
              <a:rPr lang="en-US" sz="2400" b="1">
                <a:solidFill>
                  <a:srgbClr val="0000FF"/>
                </a:solidFill>
                <a:latin typeface="Arial" charset="0"/>
              </a:rPr>
              <a:t>ng Trắc và Tr</a:t>
            </a:r>
            <a:r>
              <a:rPr lang="vi-VN" sz="2400" b="1">
                <a:solidFill>
                  <a:srgbClr val="0000FF"/>
                </a:solidFill>
                <a:latin typeface="Arial" charset="0"/>
              </a:rPr>
              <a:t>ư</a:t>
            </a:r>
            <a:r>
              <a:rPr lang="en-US" sz="2400" b="1">
                <a:solidFill>
                  <a:srgbClr val="0000FF"/>
                </a:solidFill>
                <a:latin typeface="Arial" charset="0"/>
              </a:rPr>
              <a:t>ng Nhị, quê ở huyện Mê Linh. Cha mẹ mất sớm, hai bà giỏi võ nghệ và nuôi chí giành lại non sông. Hai Bà Tr</a:t>
            </a:r>
            <a:r>
              <a:rPr lang="vi-VN" sz="2400" b="1">
                <a:solidFill>
                  <a:srgbClr val="0000FF"/>
                </a:solidFill>
                <a:latin typeface="Arial" charset="0"/>
              </a:rPr>
              <a:t>ư</a:t>
            </a:r>
            <a:r>
              <a:rPr lang="en-US" sz="2400" b="1">
                <a:solidFill>
                  <a:srgbClr val="0000FF"/>
                </a:solidFill>
                <a:latin typeface="Arial" charset="0"/>
              </a:rPr>
              <a:t>ng </a:t>
            </a:r>
            <a:r>
              <a:rPr lang="vi-VN" sz="2400" b="1">
                <a:solidFill>
                  <a:srgbClr val="0000FF"/>
                </a:solidFill>
                <a:latin typeface="Arial" charset="0"/>
              </a:rPr>
              <a:t>đ</a:t>
            </a:r>
            <a:r>
              <a:rPr lang="en-US" sz="2400" b="1">
                <a:solidFill>
                  <a:srgbClr val="0000FF"/>
                </a:solidFill>
                <a:latin typeface="Arial" charset="0"/>
              </a:rPr>
              <a:t>ã </a:t>
            </a:r>
            <a:r>
              <a:rPr lang="vi-VN" sz="2400" b="1">
                <a:solidFill>
                  <a:srgbClr val="0000FF"/>
                </a:solidFill>
                <a:latin typeface="Arial" charset="0"/>
              </a:rPr>
              <a:t>đ</a:t>
            </a:r>
            <a:r>
              <a:rPr lang="en-US" sz="2400" b="1">
                <a:solidFill>
                  <a:srgbClr val="0000FF"/>
                </a:solidFill>
                <a:latin typeface="Arial" charset="0"/>
              </a:rPr>
              <a:t>ánh tan quân Tô Định và trở thành hai vị anh hùng chống ngoại xâm </a:t>
            </a:r>
            <a:r>
              <a:rPr lang="vi-VN" sz="2400" b="1">
                <a:solidFill>
                  <a:srgbClr val="0000FF"/>
                </a:solidFill>
                <a:latin typeface="Arial" charset="0"/>
              </a:rPr>
              <a:t>đ</a:t>
            </a:r>
            <a:r>
              <a:rPr lang="en-US" sz="2400" b="1">
                <a:solidFill>
                  <a:srgbClr val="0000FF"/>
                </a:solidFill>
                <a:latin typeface="Arial" charset="0"/>
              </a:rPr>
              <a:t>ầu tiên trong lịch sử n</a:t>
            </a:r>
            <a:r>
              <a:rPr lang="vi-VN" sz="2400" b="1">
                <a:solidFill>
                  <a:srgbClr val="0000FF"/>
                </a:solidFill>
                <a:latin typeface="Arial" charset="0"/>
              </a:rPr>
              <a:t>ư</a:t>
            </a:r>
            <a:r>
              <a:rPr lang="en-US" sz="2400" b="1">
                <a:solidFill>
                  <a:srgbClr val="0000FF"/>
                </a:solidFill>
                <a:latin typeface="Arial" charset="0"/>
              </a:rPr>
              <a:t>ớc nhà.</a:t>
            </a:r>
            <a:endParaRPr lang="vi-VN" sz="2400" b="1">
              <a:solidFill>
                <a:srgbClr val="0000FF"/>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5"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anim calcmode="lin" valueType="num">
                                      <p:cBhvr>
                                        <p:cTn id="8" dur="500" fill="hold"/>
                                        <p:tgtEl>
                                          <p:spTgt spid="2"/>
                                        </p:tgtEl>
                                        <p:attrNameLst>
                                          <p:attrName>ppt_w</p:attrName>
                                        </p:attrNameLst>
                                      </p:cBhvr>
                                      <p:tavLst>
                                        <p:tav tm="0" fmla="#ppt_w*sin(2.5*pi*$)">
                                          <p:val>
                                            <p:fltVal val="0"/>
                                          </p:val>
                                        </p:tav>
                                        <p:tav tm="100000">
                                          <p:val>
                                            <p:fltVal val="1"/>
                                          </p:val>
                                        </p:tav>
                                      </p:tavLst>
                                    </p:anim>
                                    <p:anim calcmode="lin" valueType="num">
                                      <p:cBhvr>
                                        <p:cTn id="9" dur="5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additive="base">
                                        <p:cTn id="14" dur="500" fill="hold"/>
                                        <p:tgtEl>
                                          <p:spTgt spid="3"/>
                                        </p:tgtEl>
                                        <p:attrNameLst>
                                          <p:attrName>ppt_x</p:attrName>
                                        </p:attrNameLst>
                                      </p:cBhvr>
                                      <p:tavLst>
                                        <p:tav tm="0">
                                          <p:val>
                                            <p:strVal val="#ppt_x"/>
                                          </p:val>
                                        </p:tav>
                                        <p:tav tm="100000">
                                          <p:val>
                                            <p:strVal val="#ppt_x"/>
                                          </p:val>
                                        </p:tav>
                                      </p:tavLst>
                                    </p:anim>
                                    <p:anim calcmode="lin" valueType="num">
                                      <p:cBhvr additive="base">
                                        <p:cTn id="15" dur="500" fill="hold"/>
                                        <p:tgtEl>
                                          <p:spTgt spid="3"/>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2"/>
                                            </p:cond>
                                          </p:stCondLst>
                                          <p:endCondLst>
                                            <p:cond evt="onStopAudio" delay="0">
                                              <p:tgtEl>
                                                <p:sldTgt/>
                                              </p:tgtEl>
                                            </p:cond>
                                          </p:endCondLst>
                                        </p:cTn>
                                        <p:tgtEl>
                                          <p:sndTgt r:embed="rId2" name="chimes.wav"/>
                                        </p:tgtEl>
                                      </p:cMediaNode>
                                    </p:audio>
                                  </p:subTnLst>
                                </p:cTn>
                              </p:par>
                            </p:childTnLst>
                          </p:cTn>
                        </p:par>
                      </p:childTnLst>
                    </p:cTn>
                  </p:par>
                  <p:par>
                    <p:cTn id="16" fill="hold" nodeType="clickPar">
                      <p:stCondLst>
                        <p:cond delay="indefinite"/>
                      </p:stCondLst>
                      <p:childTnLst>
                        <p:par>
                          <p:cTn id="17" fill="hold" nodeType="withGroup">
                            <p:stCondLst>
                              <p:cond delay="0"/>
                            </p:stCondLst>
                            <p:childTnLst>
                              <p:par>
                                <p:cTn id="18" presetID="21" presetClass="entr" presetSubtype="4"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wheel(4)">
                                      <p:cBhvr>
                                        <p:cTn id="20" dur="500"/>
                                        <p:tgtEl>
                                          <p:spTgt spid="4"/>
                                        </p:tgtEl>
                                      </p:cBhvr>
                                    </p:animEffect>
                                  </p:childTnLst>
                                  <p:subTnLst>
                                    <p:audio>
                                      <p:cMediaNode>
                                        <p:cTn display="0" masterRel="sameClick">
                                          <p:stCondLst>
                                            <p:cond evt="begin" delay="0">
                                              <p:tn val="18"/>
                                            </p:cond>
                                          </p:stCondLst>
                                          <p:endCondLst>
                                            <p:cond evt="onStopAudio" delay="0">
                                              <p:tgtEl>
                                                <p:sldTgt/>
                                              </p:tgtEl>
                                            </p:cond>
                                          </p:endCondLst>
                                        </p:cTn>
                                        <p:tgtEl>
                                          <p:sndTgt r:embed="rId2" name="chimes.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24"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to="" calcmode="lin" valueType="num">
                                      <p:cBhvr>
                                        <p:cTn id="25" dur="1" fill="hold"/>
                                        <p:tgtEl>
                                          <p:spTgt spid="5"/>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Box 1"/>
          <p:cNvSpPr txBox="1">
            <a:spLocks noChangeArrowheads="1"/>
          </p:cNvSpPr>
          <p:nvPr/>
        </p:nvSpPr>
        <p:spPr bwMode="auto">
          <a:xfrm>
            <a:off x="0" y="0"/>
            <a:ext cx="9144000" cy="1938338"/>
          </a:xfrm>
          <a:prstGeom prst="rect">
            <a:avLst/>
          </a:prstGeom>
          <a:solidFill>
            <a:srgbClr val="FFFF00"/>
          </a:solidFill>
          <a:ln w="9525">
            <a:solidFill>
              <a:srgbClr val="FFFF00"/>
            </a:solidFill>
            <a:miter lim="800000"/>
            <a:headEnd/>
            <a:tailEnd/>
          </a:ln>
        </p:spPr>
        <p:txBody>
          <a:bodyPr>
            <a:spAutoFit/>
          </a:bodyPr>
          <a:lstStyle/>
          <a:p>
            <a:r>
              <a:rPr lang="en-US" sz="4000">
                <a:solidFill>
                  <a:schemeClr val="accent2"/>
                </a:solidFill>
                <a:latin typeface="Arial" charset="0"/>
              </a:rPr>
              <a:t>    Các vị anh hùng dân tộc có công lao to lớn trong sự nghiệp bảo vệ </a:t>
            </a:r>
            <a:r>
              <a:rPr lang="vi-VN" sz="4000">
                <a:solidFill>
                  <a:schemeClr val="accent2"/>
                </a:solidFill>
                <a:latin typeface="Arial" charset="0"/>
              </a:rPr>
              <a:t>đ</a:t>
            </a:r>
            <a:r>
              <a:rPr lang="en-US" sz="4000">
                <a:solidFill>
                  <a:schemeClr val="accent2"/>
                </a:solidFill>
                <a:latin typeface="Arial" charset="0"/>
              </a:rPr>
              <a:t>ất n</a:t>
            </a:r>
            <a:r>
              <a:rPr lang="vi-VN" sz="4000">
                <a:solidFill>
                  <a:schemeClr val="accent2"/>
                </a:solidFill>
                <a:latin typeface="Arial" charset="0"/>
              </a:rPr>
              <a:t>ư</a:t>
            </a:r>
            <a:r>
              <a:rPr lang="en-US" sz="4000">
                <a:solidFill>
                  <a:schemeClr val="accent2"/>
                </a:solidFill>
                <a:latin typeface="Arial" charset="0"/>
              </a:rPr>
              <a:t>ớc:</a:t>
            </a:r>
            <a:endParaRPr lang="vi-VN" sz="4000">
              <a:solidFill>
                <a:schemeClr val="accent2"/>
              </a:solidFill>
              <a:latin typeface="Arial" charset="0"/>
            </a:endParaRPr>
          </a:p>
        </p:txBody>
      </p:sp>
      <p:pic>
        <p:nvPicPr>
          <p:cNvPr id="3" name="Picture 2" descr="image005.jpg"/>
          <p:cNvPicPr>
            <a:picLocks noChangeAspect="1"/>
          </p:cNvPicPr>
          <p:nvPr/>
        </p:nvPicPr>
        <p:blipFill>
          <a:blip r:embed="rId3"/>
          <a:srcRect/>
          <a:stretch>
            <a:fillRect/>
          </a:stretch>
        </p:blipFill>
        <p:spPr bwMode="auto">
          <a:xfrm>
            <a:off x="0" y="1371600"/>
            <a:ext cx="5486400" cy="4724400"/>
          </a:xfrm>
          <a:prstGeom prst="rect">
            <a:avLst/>
          </a:prstGeom>
          <a:noFill/>
          <a:ln w="9525">
            <a:noFill/>
            <a:miter lim="800000"/>
            <a:headEnd/>
            <a:tailEnd/>
          </a:ln>
        </p:spPr>
      </p:pic>
      <p:sp>
        <p:nvSpPr>
          <p:cNvPr id="4" name="TextBox 3"/>
          <p:cNvSpPr txBox="1">
            <a:spLocks noChangeArrowheads="1"/>
          </p:cNvSpPr>
          <p:nvPr/>
        </p:nvSpPr>
        <p:spPr bwMode="auto">
          <a:xfrm>
            <a:off x="457200" y="6096000"/>
            <a:ext cx="3214688" cy="519113"/>
          </a:xfrm>
          <a:prstGeom prst="rect">
            <a:avLst/>
          </a:prstGeom>
          <a:noFill/>
          <a:ln w="9525">
            <a:noFill/>
            <a:miter lim="800000"/>
            <a:headEnd/>
            <a:tailEnd/>
          </a:ln>
        </p:spPr>
        <p:txBody>
          <a:bodyPr>
            <a:spAutoFit/>
          </a:bodyPr>
          <a:lstStyle/>
          <a:p>
            <a:r>
              <a:rPr lang="en-US" b="1">
                <a:solidFill>
                  <a:srgbClr val="FF0000"/>
                </a:solidFill>
                <a:latin typeface="Arial" charset="0"/>
              </a:rPr>
              <a:t>Triệu Thị Trinh</a:t>
            </a:r>
            <a:endParaRPr lang="vi-VN" b="1">
              <a:solidFill>
                <a:srgbClr val="FF0000"/>
              </a:solidFill>
              <a:latin typeface="Arial" charset="0"/>
            </a:endParaRPr>
          </a:p>
        </p:txBody>
      </p:sp>
      <p:sp>
        <p:nvSpPr>
          <p:cNvPr id="5" name="TextBox 4"/>
          <p:cNvSpPr txBox="1">
            <a:spLocks noChangeArrowheads="1"/>
          </p:cNvSpPr>
          <p:nvPr/>
        </p:nvSpPr>
        <p:spPr bwMode="auto">
          <a:xfrm>
            <a:off x="5791200" y="1600200"/>
            <a:ext cx="3048000" cy="4524375"/>
          </a:xfrm>
          <a:prstGeom prst="rect">
            <a:avLst/>
          </a:prstGeom>
          <a:noFill/>
          <a:ln w="9525">
            <a:noFill/>
            <a:miter lim="800000"/>
            <a:headEnd/>
            <a:tailEnd/>
          </a:ln>
        </p:spPr>
        <p:txBody>
          <a:bodyPr>
            <a:spAutoFit/>
          </a:bodyPr>
          <a:lstStyle/>
          <a:p>
            <a:r>
              <a:rPr lang="en-US" sz="3200" b="1">
                <a:solidFill>
                  <a:srgbClr val="0000FF"/>
                </a:solidFill>
                <a:latin typeface="Arial" charset="0"/>
              </a:rPr>
              <a:t>N</a:t>
            </a:r>
            <a:r>
              <a:rPr lang="vi-VN" sz="3200" b="1">
                <a:solidFill>
                  <a:srgbClr val="0000FF"/>
                </a:solidFill>
                <a:latin typeface="Arial" charset="0"/>
              </a:rPr>
              <a:t>ă</a:t>
            </a:r>
            <a:r>
              <a:rPr lang="en-US" sz="3200" b="1">
                <a:solidFill>
                  <a:srgbClr val="0000FF"/>
                </a:solidFill>
                <a:latin typeface="Arial" charset="0"/>
              </a:rPr>
              <a:t>m 248, mới 19 tuổi, bà </a:t>
            </a:r>
            <a:r>
              <a:rPr lang="vi-VN" sz="3200" b="1">
                <a:solidFill>
                  <a:srgbClr val="0000FF"/>
                </a:solidFill>
                <a:latin typeface="Arial" charset="0"/>
              </a:rPr>
              <a:t>đ</a:t>
            </a:r>
            <a:r>
              <a:rPr lang="en-US" sz="3200" b="1">
                <a:solidFill>
                  <a:srgbClr val="0000FF"/>
                </a:solidFill>
                <a:latin typeface="Arial" charset="0"/>
              </a:rPr>
              <a:t>ã cùng anh là Triệu Quốc Đạt hiệu triệu nhân dân nổi dậy chống ách </a:t>
            </a:r>
            <a:r>
              <a:rPr lang="vi-VN" sz="3200" b="1">
                <a:solidFill>
                  <a:srgbClr val="0000FF"/>
                </a:solidFill>
                <a:latin typeface="Arial" charset="0"/>
              </a:rPr>
              <a:t>đ</a:t>
            </a:r>
            <a:r>
              <a:rPr lang="en-US" sz="3200" b="1">
                <a:solidFill>
                  <a:srgbClr val="0000FF"/>
                </a:solidFill>
                <a:latin typeface="Arial" charset="0"/>
              </a:rPr>
              <a:t>ô hộ nhà Ngô</a:t>
            </a:r>
            <a:r>
              <a:rPr lang="en-US" sz="3200">
                <a:solidFill>
                  <a:srgbClr val="0000FF"/>
                </a:solidFill>
                <a:latin typeface="Arial" charset="0"/>
              </a:rPr>
              <a:t>.</a:t>
            </a:r>
            <a:endParaRPr lang="vi-VN" sz="3200">
              <a:solidFill>
                <a:srgbClr val="0000FF"/>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edge">
                                      <p:cBhvr>
                                        <p:cTn id="7" dur="1000"/>
                                        <p:tgtEl>
                                          <p:spTgt spid="3"/>
                                        </p:tgtEl>
                                      </p:cBhvr>
                                    </p:animEffec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heel(4)">
                                      <p:cBhvr>
                                        <p:cTn id="12" dur="500"/>
                                        <p:tgtEl>
                                          <p:spTgt spid="4"/>
                                        </p:tgtEl>
                                      </p:cBhvr>
                                    </p:animEffect>
                                  </p:childTnLst>
                                  <p:subTnLst>
                                    <p:audio>
                                      <p:cMediaNode>
                                        <p:cTn display="0" masterRel="sameClick">
                                          <p:stCondLst>
                                            <p:cond evt="begin" delay="0">
                                              <p:tn val="10"/>
                                            </p:cond>
                                          </p:stCondLst>
                                          <p:endCondLst>
                                            <p:cond evt="onStopAudio" delay="0">
                                              <p:tgtEl>
                                                <p:sldTgt/>
                                              </p:tgtEl>
                                            </p:cond>
                                          </p:endCondLst>
                                        </p:cTn>
                                        <p:tgtEl>
                                          <p:sndTgt r:embed="rId2" name="chimes.wav"/>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heel(4)">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1"/>
          <p:cNvSpPr>
            <a:spLocks noChangeArrowheads="1"/>
          </p:cNvSpPr>
          <p:nvPr/>
        </p:nvSpPr>
        <p:spPr bwMode="auto">
          <a:xfrm>
            <a:off x="0" y="-71438"/>
            <a:ext cx="9144000" cy="1938338"/>
          </a:xfrm>
          <a:prstGeom prst="rect">
            <a:avLst/>
          </a:prstGeom>
          <a:solidFill>
            <a:srgbClr val="FFFF00"/>
          </a:solidFill>
          <a:ln w="9525">
            <a:solidFill>
              <a:srgbClr val="FFFF00"/>
            </a:solidFill>
            <a:miter lim="800000"/>
            <a:headEnd/>
            <a:tailEnd/>
          </a:ln>
        </p:spPr>
        <p:txBody>
          <a:bodyPr>
            <a:spAutoFit/>
          </a:bodyPr>
          <a:lstStyle/>
          <a:p>
            <a:r>
              <a:rPr lang="en-US" sz="4000" dirty="0">
                <a:solidFill>
                  <a:srgbClr val="00B050"/>
                </a:solidFill>
                <a:latin typeface="Arial" charset="0"/>
              </a:rPr>
              <a:t>   </a:t>
            </a:r>
            <a:r>
              <a:rPr lang="en-US" sz="4000" dirty="0" err="1">
                <a:solidFill>
                  <a:schemeClr val="accent2"/>
                </a:solidFill>
                <a:latin typeface="Arial" charset="0"/>
              </a:rPr>
              <a:t>Các</a:t>
            </a:r>
            <a:r>
              <a:rPr lang="en-US" sz="4000" dirty="0">
                <a:solidFill>
                  <a:schemeClr val="accent2"/>
                </a:solidFill>
                <a:latin typeface="Arial" charset="0"/>
              </a:rPr>
              <a:t> </a:t>
            </a:r>
            <a:r>
              <a:rPr lang="en-US" sz="4000" dirty="0" err="1">
                <a:solidFill>
                  <a:schemeClr val="accent2"/>
                </a:solidFill>
                <a:latin typeface="Arial" charset="0"/>
              </a:rPr>
              <a:t>vị</a:t>
            </a:r>
            <a:r>
              <a:rPr lang="en-US" sz="4000" dirty="0">
                <a:solidFill>
                  <a:schemeClr val="accent2"/>
                </a:solidFill>
                <a:latin typeface="Arial" charset="0"/>
              </a:rPr>
              <a:t> </a:t>
            </a:r>
            <a:r>
              <a:rPr lang="en-US" sz="4000" dirty="0" err="1">
                <a:solidFill>
                  <a:schemeClr val="accent2"/>
                </a:solidFill>
                <a:latin typeface="Arial" charset="0"/>
              </a:rPr>
              <a:t>anh</a:t>
            </a:r>
            <a:r>
              <a:rPr lang="en-US" sz="4000" dirty="0">
                <a:solidFill>
                  <a:schemeClr val="accent2"/>
                </a:solidFill>
                <a:latin typeface="Arial" charset="0"/>
              </a:rPr>
              <a:t> </a:t>
            </a:r>
            <a:r>
              <a:rPr lang="en-US" sz="4000" dirty="0" err="1">
                <a:solidFill>
                  <a:schemeClr val="accent2"/>
                </a:solidFill>
                <a:latin typeface="Arial" charset="0"/>
              </a:rPr>
              <a:t>hùng</a:t>
            </a:r>
            <a:r>
              <a:rPr lang="en-US" sz="4000" dirty="0">
                <a:solidFill>
                  <a:schemeClr val="accent2"/>
                </a:solidFill>
                <a:latin typeface="Arial" charset="0"/>
              </a:rPr>
              <a:t> </a:t>
            </a:r>
            <a:r>
              <a:rPr lang="en-US" sz="4000" dirty="0" err="1">
                <a:solidFill>
                  <a:schemeClr val="accent2"/>
                </a:solidFill>
                <a:latin typeface="Arial" charset="0"/>
              </a:rPr>
              <a:t>dân</a:t>
            </a:r>
            <a:r>
              <a:rPr lang="en-US" sz="4000" dirty="0">
                <a:solidFill>
                  <a:schemeClr val="accent2"/>
                </a:solidFill>
                <a:latin typeface="Arial" charset="0"/>
              </a:rPr>
              <a:t> </a:t>
            </a:r>
            <a:r>
              <a:rPr lang="en-US" sz="4000" dirty="0" err="1">
                <a:solidFill>
                  <a:schemeClr val="accent2"/>
                </a:solidFill>
                <a:latin typeface="Arial" charset="0"/>
              </a:rPr>
              <a:t>tộc</a:t>
            </a:r>
            <a:r>
              <a:rPr lang="en-US" sz="4000" dirty="0">
                <a:solidFill>
                  <a:schemeClr val="accent2"/>
                </a:solidFill>
                <a:latin typeface="Arial" charset="0"/>
              </a:rPr>
              <a:t> </a:t>
            </a:r>
            <a:r>
              <a:rPr lang="en-US" sz="4000" dirty="0" err="1">
                <a:solidFill>
                  <a:schemeClr val="accent2"/>
                </a:solidFill>
                <a:latin typeface="Arial" charset="0"/>
              </a:rPr>
              <a:t>có</a:t>
            </a:r>
            <a:r>
              <a:rPr lang="en-US" sz="4000" dirty="0">
                <a:solidFill>
                  <a:schemeClr val="accent2"/>
                </a:solidFill>
                <a:latin typeface="Arial" charset="0"/>
              </a:rPr>
              <a:t> </a:t>
            </a:r>
            <a:r>
              <a:rPr lang="en-US" sz="4000" dirty="0" err="1">
                <a:solidFill>
                  <a:schemeClr val="accent2"/>
                </a:solidFill>
                <a:latin typeface="Arial" charset="0"/>
              </a:rPr>
              <a:t>công</a:t>
            </a:r>
            <a:r>
              <a:rPr lang="en-US" sz="4000" dirty="0">
                <a:solidFill>
                  <a:schemeClr val="accent2"/>
                </a:solidFill>
                <a:latin typeface="Arial" charset="0"/>
              </a:rPr>
              <a:t> </a:t>
            </a:r>
            <a:r>
              <a:rPr lang="en-US" sz="4000" dirty="0" err="1">
                <a:solidFill>
                  <a:schemeClr val="accent2"/>
                </a:solidFill>
                <a:latin typeface="Arial" charset="0"/>
              </a:rPr>
              <a:t>lao</a:t>
            </a:r>
            <a:r>
              <a:rPr lang="en-US" sz="4000" dirty="0">
                <a:solidFill>
                  <a:schemeClr val="accent2"/>
                </a:solidFill>
                <a:latin typeface="Arial" charset="0"/>
              </a:rPr>
              <a:t> to </a:t>
            </a:r>
            <a:r>
              <a:rPr lang="en-US" sz="4000" dirty="0" err="1">
                <a:solidFill>
                  <a:schemeClr val="accent2"/>
                </a:solidFill>
                <a:latin typeface="Arial" charset="0"/>
              </a:rPr>
              <a:t>lớn</a:t>
            </a:r>
            <a:r>
              <a:rPr lang="en-US" sz="4000" dirty="0">
                <a:solidFill>
                  <a:schemeClr val="accent2"/>
                </a:solidFill>
                <a:latin typeface="Arial" charset="0"/>
              </a:rPr>
              <a:t> </a:t>
            </a:r>
            <a:r>
              <a:rPr lang="en-US" sz="4000" dirty="0" err="1">
                <a:solidFill>
                  <a:schemeClr val="accent2"/>
                </a:solidFill>
                <a:latin typeface="Arial" charset="0"/>
              </a:rPr>
              <a:t>trong</a:t>
            </a:r>
            <a:r>
              <a:rPr lang="en-US" sz="4000" dirty="0">
                <a:solidFill>
                  <a:schemeClr val="accent2"/>
                </a:solidFill>
                <a:latin typeface="Arial" charset="0"/>
              </a:rPr>
              <a:t> </a:t>
            </a:r>
            <a:r>
              <a:rPr lang="en-US" sz="4000" dirty="0" err="1">
                <a:solidFill>
                  <a:schemeClr val="accent2"/>
                </a:solidFill>
                <a:latin typeface="Arial" charset="0"/>
              </a:rPr>
              <a:t>sự</a:t>
            </a:r>
            <a:r>
              <a:rPr lang="en-US" sz="4000" dirty="0">
                <a:solidFill>
                  <a:schemeClr val="accent2"/>
                </a:solidFill>
                <a:latin typeface="Arial" charset="0"/>
              </a:rPr>
              <a:t> </a:t>
            </a:r>
            <a:r>
              <a:rPr lang="en-US" sz="4000" dirty="0" err="1">
                <a:solidFill>
                  <a:schemeClr val="accent2"/>
                </a:solidFill>
                <a:latin typeface="Arial" charset="0"/>
              </a:rPr>
              <a:t>nghiệp</a:t>
            </a:r>
            <a:r>
              <a:rPr lang="en-US" sz="4000" dirty="0">
                <a:solidFill>
                  <a:schemeClr val="accent2"/>
                </a:solidFill>
                <a:latin typeface="Arial" charset="0"/>
              </a:rPr>
              <a:t> </a:t>
            </a:r>
            <a:r>
              <a:rPr lang="en-US" sz="4000" dirty="0" err="1">
                <a:solidFill>
                  <a:schemeClr val="accent2"/>
                </a:solidFill>
                <a:latin typeface="Arial" charset="0"/>
              </a:rPr>
              <a:t>bảo</a:t>
            </a:r>
            <a:r>
              <a:rPr lang="en-US" sz="4000" dirty="0">
                <a:solidFill>
                  <a:schemeClr val="accent2"/>
                </a:solidFill>
                <a:latin typeface="Arial" charset="0"/>
              </a:rPr>
              <a:t> </a:t>
            </a:r>
            <a:r>
              <a:rPr lang="en-US" sz="4000" dirty="0" err="1">
                <a:solidFill>
                  <a:schemeClr val="accent2"/>
                </a:solidFill>
                <a:latin typeface="Arial" charset="0"/>
              </a:rPr>
              <a:t>vệ</a:t>
            </a:r>
            <a:r>
              <a:rPr lang="en-US" sz="4000" dirty="0">
                <a:solidFill>
                  <a:schemeClr val="accent2"/>
                </a:solidFill>
                <a:latin typeface="Arial" charset="0"/>
              </a:rPr>
              <a:t> </a:t>
            </a:r>
            <a:r>
              <a:rPr lang="vi-VN" sz="4000" dirty="0">
                <a:solidFill>
                  <a:schemeClr val="accent2"/>
                </a:solidFill>
                <a:latin typeface="Arial" charset="0"/>
              </a:rPr>
              <a:t>đ</a:t>
            </a:r>
            <a:r>
              <a:rPr lang="en-US" sz="4000" dirty="0" err="1">
                <a:solidFill>
                  <a:schemeClr val="accent2"/>
                </a:solidFill>
                <a:latin typeface="Arial" charset="0"/>
              </a:rPr>
              <a:t>ất</a:t>
            </a:r>
            <a:r>
              <a:rPr lang="en-US" sz="4000" dirty="0">
                <a:solidFill>
                  <a:schemeClr val="accent2"/>
                </a:solidFill>
                <a:latin typeface="Arial" charset="0"/>
              </a:rPr>
              <a:t> n</a:t>
            </a:r>
            <a:r>
              <a:rPr lang="vi-VN" sz="4000" dirty="0">
                <a:solidFill>
                  <a:schemeClr val="accent2"/>
                </a:solidFill>
                <a:latin typeface="Arial" charset="0"/>
              </a:rPr>
              <a:t>ư</a:t>
            </a:r>
            <a:r>
              <a:rPr lang="en-US" sz="4000" dirty="0" err="1">
                <a:solidFill>
                  <a:schemeClr val="accent2"/>
                </a:solidFill>
                <a:latin typeface="Arial" charset="0"/>
              </a:rPr>
              <a:t>ớc</a:t>
            </a:r>
            <a:r>
              <a:rPr lang="en-US" sz="4000" dirty="0">
                <a:solidFill>
                  <a:schemeClr val="accent2"/>
                </a:solidFill>
                <a:latin typeface="Arial" charset="0"/>
              </a:rPr>
              <a:t>:</a:t>
            </a:r>
            <a:endParaRPr lang="vi-VN" sz="4000" dirty="0">
              <a:solidFill>
                <a:schemeClr val="accent2"/>
              </a:solidFill>
              <a:latin typeface="Arial" charset="0"/>
            </a:endParaRPr>
          </a:p>
        </p:txBody>
      </p:sp>
      <p:pic>
        <p:nvPicPr>
          <p:cNvPr id="3" name="Picture 2" descr="ngoquyen.jpg"/>
          <p:cNvPicPr>
            <a:picLocks noChangeAspect="1"/>
          </p:cNvPicPr>
          <p:nvPr/>
        </p:nvPicPr>
        <p:blipFill>
          <a:blip r:embed="rId3"/>
          <a:srcRect/>
          <a:stretch>
            <a:fillRect/>
          </a:stretch>
        </p:blipFill>
        <p:spPr bwMode="auto">
          <a:xfrm>
            <a:off x="0" y="1866900"/>
            <a:ext cx="5105400" cy="4572145"/>
          </a:xfrm>
          <a:prstGeom prst="rect">
            <a:avLst/>
          </a:prstGeom>
          <a:noFill/>
          <a:ln w="9525">
            <a:noFill/>
            <a:miter lim="800000"/>
            <a:headEnd/>
            <a:tailEnd/>
          </a:ln>
        </p:spPr>
      </p:pic>
      <p:sp>
        <p:nvSpPr>
          <p:cNvPr id="4" name="TextBox 3"/>
          <p:cNvSpPr txBox="1">
            <a:spLocks noChangeArrowheads="1"/>
          </p:cNvSpPr>
          <p:nvPr/>
        </p:nvSpPr>
        <p:spPr bwMode="auto">
          <a:xfrm>
            <a:off x="1143000" y="6338888"/>
            <a:ext cx="3214688" cy="519112"/>
          </a:xfrm>
          <a:prstGeom prst="rect">
            <a:avLst/>
          </a:prstGeom>
          <a:noFill/>
          <a:ln w="9525">
            <a:noFill/>
            <a:miter lim="800000"/>
            <a:headEnd/>
            <a:tailEnd/>
          </a:ln>
        </p:spPr>
        <p:txBody>
          <a:bodyPr>
            <a:spAutoFit/>
          </a:bodyPr>
          <a:lstStyle/>
          <a:p>
            <a:r>
              <a:rPr lang="en-US" b="1">
                <a:solidFill>
                  <a:srgbClr val="FF0000"/>
                </a:solidFill>
                <a:latin typeface="Arial" charset="0"/>
              </a:rPr>
              <a:t>Ngô Quyền</a:t>
            </a:r>
            <a:endParaRPr lang="vi-VN" b="1">
              <a:solidFill>
                <a:srgbClr val="FF0000"/>
              </a:solidFill>
              <a:latin typeface="Arial" charset="0"/>
            </a:endParaRPr>
          </a:p>
        </p:txBody>
      </p:sp>
      <p:sp>
        <p:nvSpPr>
          <p:cNvPr id="5" name="TextBox 4"/>
          <p:cNvSpPr txBox="1">
            <a:spLocks noChangeArrowheads="1"/>
          </p:cNvSpPr>
          <p:nvPr/>
        </p:nvSpPr>
        <p:spPr bwMode="auto">
          <a:xfrm>
            <a:off x="5105400" y="1600200"/>
            <a:ext cx="4038600" cy="4894263"/>
          </a:xfrm>
          <a:prstGeom prst="rect">
            <a:avLst/>
          </a:prstGeom>
          <a:noFill/>
          <a:ln w="9525">
            <a:noFill/>
            <a:miter lim="800000"/>
            <a:headEnd/>
            <a:tailEnd/>
          </a:ln>
        </p:spPr>
        <p:txBody>
          <a:bodyPr>
            <a:spAutoFit/>
          </a:bodyPr>
          <a:lstStyle/>
          <a:p>
            <a:r>
              <a:rPr lang="en-US" sz="2400" b="1">
                <a:solidFill>
                  <a:srgbClr val="0000FF"/>
                </a:solidFill>
                <a:latin typeface="Arial" charset="0"/>
              </a:rPr>
              <a:t>Ông  làm trấn thủ Aùi Châu (Thanh Hóa) d</a:t>
            </a:r>
            <a:r>
              <a:rPr lang="vi-VN" sz="2400" b="1">
                <a:solidFill>
                  <a:srgbClr val="0000FF"/>
                </a:solidFill>
                <a:latin typeface="Arial" charset="0"/>
              </a:rPr>
              <a:t>ư</a:t>
            </a:r>
            <a:r>
              <a:rPr lang="en-US" sz="2400" b="1">
                <a:solidFill>
                  <a:srgbClr val="0000FF"/>
                </a:solidFill>
                <a:latin typeface="Arial" charset="0"/>
              </a:rPr>
              <a:t>ới thời D</a:t>
            </a:r>
            <a:r>
              <a:rPr lang="vi-VN" sz="2400" b="1">
                <a:solidFill>
                  <a:srgbClr val="0000FF"/>
                </a:solidFill>
                <a:latin typeface="Arial" charset="0"/>
              </a:rPr>
              <a:t>ươ</a:t>
            </a:r>
            <a:r>
              <a:rPr lang="en-US" sz="2400" b="1">
                <a:solidFill>
                  <a:srgbClr val="0000FF"/>
                </a:solidFill>
                <a:latin typeface="Arial" charset="0"/>
              </a:rPr>
              <a:t>ng Đình Nghệ thì </a:t>
            </a:r>
            <a:r>
              <a:rPr lang="vi-VN" sz="2400" b="1">
                <a:solidFill>
                  <a:srgbClr val="0000FF"/>
                </a:solidFill>
                <a:latin typeface="Arial" charset="0"/>
              </a:rPr>
              <a:t>đư</a:t>
            </a:r>
            <a:r>
              <a:rPr lang="en-US" sz="2400" b="1">
                <a:solidFill>
                  <a:srgbClr val="0000FF"/>
                </a:solidFill>
                <a:latin typeface="Arial" charset="0"/>
              </a:rPr>
              <a:t>ợc tin D</a:t>
            </a:r>
            <a:r>
              <a:rPr lang="vi-VN" sz="2400" b="1">
                <a:solidFill>
                  <a:srgbClr val="0000FF"/>
                </a:solidFill>
                <a:latin typeface="Arial" charset="0"/>
              </a:rPr>
              <a:t>ươ</a:t>
            </a:r>
            <a:r>
              <a:rPr lang="en-US" sz="2400" b="1">
                <a:solidFill>
                  <a:srgbClr val="0000FF"/>
                </a:solidFill>
                <a:latin typeface="Arial" charset="0"/>
              </a:rPr>
              <a:t>ng Đình Nghệ bị tên phản bội Kiều Công Tiễn giết hại, quân Nam Hán sang xâm l</a:t>
            </a:r>
            <a:r>
              <a:rPr lang="vi-VN" sz="2400" b="1">
                <a:solidFill>
                  <a:srgbClr val="0000FF"/>
                </a:solidFill>
                <a:latin typeface="Arial" charset="0"/>
              </a:rPr>
              <a:t>ư</a:t>
            </a:r>
            <a:r>
              <a:rPr lang="en-US" sz="2400" b="1">
                <a:solidFill>
                  <a:srgbClr val="0000FF"/>
                </a:solidFill>
                <a:latin typeface="Arial" charset="0"/>
              </a:rPr>
              <a:t>ợc n</a:t>
            </a:r>
            <a:r>
              <a:rPr lang="vi-VN" sz="2400" b="1">
                <a:solidFill>
                  <a:srgbClr val="0000FF"/>
                </a:solidFill>
                <a:latin typeface="Arial" charset="0"/>
              </a:rPr>
              <a:t>ư</a:t>
            </a:r>
            <a:r>
              <a:rPr lang="en-US" sz="2400" b="1">
                <a:solidFill>
                  <a:srgbClr val="0000FF"/>
                </a:solidFill>
                <a:latin typeface="Arial" charset="0"/>
              </a:rPr>
              <a:t>ớc ta. Ông kéo quân ra Bắc trị tội và tổ chức nhân dân kháng chiến. Ngô Quyền </a:t>
            </a:r>
            <a:r>
              <a:rPr lang="vi-VN" sz="2400" b="1">
                <a:solidFill>
                  <a:srgbClr val="0000FF"/>
                </a:solidFill>
                <a:latin typeface="Arial" charset="0"/>
              </a:rPr>
              <a:t>đ</a:t>
            </a:r>
            <a:r>
              <a:rPr lang="en-US" sz="2400" b="1">
                <a:solidFill>
                  <a:srgbClr val="0000FF"/>
                </a:solidFill>
                <a:latin typeface="Arial" charset="0"/>
              </a:rPr>
              <a:t>ại phá quân Nam Hán trên sông Bạch Đằng n</a:t>
            </a:r>
            <a:r>
              <a:rPr lang="vi-VN" sz="2400" b="1">
                <a:solidFill>
                  <a:srgbClr val="0000FF"/>
                </a:solidFill>
                <a:latin typeface="Arial" charset="0"/>
              </a:rPr>
              <a:t>ă</a:t>
            </a:r>
            <a:r>
              <a:rPr lang="en-US" sz="2400" b="1">
                <a:solidFill>
                  <a:srgbClr val="0000FF"/>
                </a:solidFill>
                <a:latin typeface="Arial" charset="0"/>
              </a:rPr>
              <a:t>m 938.</a:t>
            </a:r>
            <a:endParaRPr lang="vi-VN" sz="2400" b="1">
              <a:solidFill>
                <a:srgbClr val="0000FF"/>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500"/>
                                        <p:tgtEl>
                                          <p:spTgt spid="3"/>
                                        </p:tgtEl>
                                      </p:cBhvr>
                                    </p:animEffec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0-#ppt_w/2"/>
                                          </p:val>
                                        </p:tav>
                                        <p:tav tm="100000">
                                          <p:val>
                                            <p:strVal val="#ppt_x"/>
                                          </p:val>
                                        </p:tav>
                                      </p:tavLst>
                                    </p:anim>
                                    <p:anim calcmode="lin" valueType="num">
                                      <p:cBhvr additive="base">
                                        <p:cTn id="13" dur="500" fill="hold"/>
                                        <p:tgtEl>
                                          <p:spTgt spid="4"/>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2" name="chimes.wav"/>
                                        </p:tgtEl>
                                      </p:cMediaNode>
                                    </p:audio>
                                  </p:subTnLst>
                                </p:cTn>
                              </p:par>
                            </p:childTnLst>
                          </p:cTn>
                        </p:par>
                      </p:childTnLst>
                    </p:cTn>
                  </p:par>
                  <p:par>
                    <p:cTn id="14" fill="hold" nodeType="clickPar">
                      <p:stCondLst>
                        <p:cond delay="indefinite"/>
                      </p:stCondLst>
                      <p:childTnLst>
                        <p:par>
                          <p:cTn id="15" fill="hold" nodeType="withGroup">
                            <p:stCondLst>
                              <p:cond delay="0"/>
                            </p:stCondLst>
                            <p:childTnLst>
                              <p:par>
                                <p:cTn id="16" presetID="24" presetClass="entr" presetSubtype="0"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to="" calcmode="lin" valueType="num">
                                      <p:cBhvr>
                                        <p:cTn id="18" dur="1" fill="hold"/>
                                        <p:tgtEl>
                                          <p:spTgt spid="5"/>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
          <p:cNvSpPr>
            <a:spLocks noChangeArrowheads="1"/>
          </p:cNvSpPr>
          <p:nvPr/>
        </p:nvSpPr>
        <p:spPr bwMode="auto">
          <a:xfrm>
            <a:off x="0" y="0"/>
            <a:ext cx="9144000" cy="1200150"/>
          </a:xfrm>
          <a:prstGeom prst="rect">
            <a:avLst/>
          </a:prstGeom>
          <a:solidFill>
            <a:srgbClr val="FFFF00"/>
          </a:solidFill>
          <a:ln w="9525">
            <a:solidFill>
              <a:srgbClr val="FFFF00"/>
            </a:solidFill>
            <a:miter lim="800000"/>
            <a:headEnd/>
            <a:tailEnd/>
          </a:ln>
        </p:spPr>
        <p:txBody>
          <a:bodyPr>
            <a:spAutoFit/>
          </a:bodyPr>
          <a:lstStyle/>
          <a:p>
            <a:r>
              <a:rPr lang="en-US" sz="3600" dirty="0">
                <a:solidFill>
                  <a:srgbClr val="00B050"/>
                </a:solidFill>
                <a:latin typeface="Arial" charset="0"/>
              </a:rPr>
              <a:t>  </a:t>
            </a:r>
            <a:r>
              <a:rPr lang="en-US" sz="3600" dirty="0" err="1">
                <a:solidFill>
                  <a:schemeClr val="accent2"/>
                </a:solidFill>
                <a:latin typeface="Arial" charset="0"/>
              </a:rPr>
              <a:t>Các</a:t>
            </a:r>
            <a:r>
              <a:rPr lang="en-US" sz="3600" dirty="0">
                <a:solidFill>
                  <a:schemeClr val="accent2"/>
                </a:solidFill>
                <a:latin typeface="Arial" charset="0"/>
              </a:rPr>
              <a:t> </a:t>
            </a:r>
            <a:r>
              <a:rPr lang="en-US" sz="3600" dirty="0" err="1">
                <a:solidFill>
                  <a:schemeClr val="accent2"/>
                </a:solidFill>
                <a:latin typeface="Arial" charset="0"/>
              </a:rPr>
              <a:t>vị</a:t>
            </a:r>
            <a:r>
              <a:rPr lang="en-US" sz="3600" dirty="0">
                <a:solidFill>
                  <a:schemeClr val="accent2"/>
                </a:solidFill>
                <a:latin typeface="Arial" charset="0"/>
              </a:rPr>
              <a:t> </a:t>
            </a:r>
            <a:r>
              <a:rPr lang="en-US" sz="3600" dirty="0" err="1">
                <a:solidFill>
                  <a:schemeClr val="accent2"/>
                </a:solidFill>
                <a:latin typeface="Arial" charset="0"/>
              </a:rPr>
              <a:t>anh</a:t>
            </a:r>
            <a:r>
              <a:rPr lang="en-US" sz="3600" dirty="0">
                <a:solidFill>
                  <a:schemeClr val="accent2"/>
                </a:solidFill>
                <a:latin typeface="Arial" charset="0"/>
              </a:rPr>
              <a:t> </a:t>
            </a:r>
            <a:r>
              <a:rPr lang="en-US" sz="3600" dirty="0" err="1">
                <a:solidFill>
                  <a:schemeClr val="accent2"/>
                </a:solidFill>
                <a:latin typeface="Arial" charset="0"/>
              </a:rPr>
              <a:t>hùng</a:t>
            </a:r>
            <a:r>
              <a:rPr lang="en-US" sz="3600" dirty="0">
                <a:solidFill>
                  <a:schemeClr val="accent2"/>
                </a:solidFill>
                <a:latin typeface="Arial" charset="0"/>
              </a:rPr>
              <a:t> </a:t>
            </a:r>
            <a:r>
              <a:rPr lang="en-US" sz="3600" dirty="0" err="1">
                <a:solidFill>
                  <a:schemeClr val="accent2"/>
                </a:solidFill>
                <a:latin typeface="Arial" charset="0"/>
              </a:rPr>
              <a:t>dân</a:t>
            </a:r>
            <a:r>
              <a:rPr lang="en-US" sz="3600" dirty="0">
                <a:solidFill>
                  <a:schemeClr val="accent2"/>
                </a:solidFill>
                <a:latin typeface="Arial" charset="0"/>
              </a:rPr>
              <a:t> </a:t>
            </a:r>
            <a:r>
              <a:rPr lang="en-US" sz="3600" dirty="0" err="1">
                <a:solidFill>
                  <a:schemeClr val="accent2"/>
                </a:solidFill>
                <a:latin typeface="Arial" charset="0"/>
              </a:rPr>
              <a:t>tộc</a:t>
            </a:r>
            <a:r>
              <a:rPr lang="en-US" sz="3600" dirty="0">
                <a:solidFill>
                  <a:schemeClr val="accent2"/>
                </a:solidFill>
                <a:latin typeface="Arial" charset="0"/>
              </a:rPr>
              <a:t> </a:t>
            </a:r>
            <a:r>
              <a:rPr lang="en-US" sz="3600" dirty="0" err="1">
                <a:solidFill>
                  <a:schemeClr val="accent2"/>
                </a:solidFill>
                <a:latin typeface="Arial" charset="0"/>
              </a:rPr>
              <a:t>có</a:t>
            </a:r>
            <a:r>
              <a:rPr lang="en-US" sz="3600" dirty="0">
                <a:solidFill>
                  <a:schemeClr val="accent2"/>
                </a:solidFill>
                <a:latin typeface="Arial" charset="0"/>
              </a:rPr>
              <a:t> </a:t>
            </a:r>
            <a:r>
              <a:rPr lang="en-US" sz="3600" dirty="0" err="1">
                <a:solidFill>
                  <a:schemeClr val="accent2"/>
                </a:solidFill>
                <a:latin typeface="Arial" charset="0"/>
              </a:rPr>
              <a:t>công</a:t>
            </a:r>
            <a:r>
              <a:rPr lang="en-US" sz="3600" dirty="0">
                <a:solidFill>
                  <a:schemeClr val="accent2"/>
                </a:solidFill>
                <a:latin typeface="Arial" charset="0"/>
              </a:rPr>
              <a:t> </a:t>
            </a:r>
            <a:r>
              <a:rPr lang="en-US" sz="3600" dirty="0" err="1">
                <a:solidFill>
                  <a:schemeClr val="accent2"/>
                </a:solidFill>
                <a:latin typeface="Arial" charset="0"/>
              </a:rPr>
              <a:t>lao</a:t>
            </a:r>
            <a:r>
              <a:rPr lang="en-US" sz="3600" dirty="0">
                <a:solidFill>
                  <a:schemeClr val="accent2"/>
                </a:solidFill>
                <a:latin typeface="Arial" charset="0"/>
              </a:rPr>
              <a:t> to </a:t>
            </a:r>
            <a:r>
              <a:rPr lang="en-US" sz="3600" dirty="0" err="1">
                <a:solidFill>
                  <a:schemeClr val="accent2"/>
                </a:solidFill>
                <a:latin typeface="Arial" charset="0"/>
              </a:rPr>
              <a:t>lớn</a:t>
            </a:r>
            <a:r>
              <a:rPr lang="en-US" sz="3600" dirty="0">
                <a:solidFill>
                  <a:schemeClr val="accent2"/>
                </a:solidFill>
                <a:latin typeface="Arial" charset="0"/>
              </a:rPr>
              <a:t> </a:t>
            </a:r>
            <a:r>
              <a:rPr lang="en-US" sz="3600" dirty="0" err="1">
                <a:solidFill>
                  <a:schemeClr val="accent2"/>
                </a:solidFill>
                <a:latin typeface="Arial" charset="0"/>
              </a:rPr>
              <a:t>trong</a:t>
            </a:r>
            <a:r>
              <a:rPr lang="en-US" sz="3600" dirty="0">
                <a:solidFill>
                  <a:schemeClr val="accent2"/>
                </a:solidFill>
                <a:latin typeface="Arial" charset="0"/>
              </a:rPr>
              <a:t> </a:t>
            </a:r>
            <a:r>
              <a:rPr lang="en-US" sz="3600" dirty="0" err="1">
                <a:solidFill>
                  <a:schemeClr val="accent2"/>
                </a:solidFill>
                <a:latin typeface="Arial" charset="0"/>
              </a:rPr>
              <a:t>sự</a:t>
            </a:r>
            <a:r>
              <a:rPr lang="en-US" sz="3600" dirty="0">
                <a:solidFill>
                  <a:schemeClr val="accent2"/>
                </a:solidFill>
                <a:latin typeface="Arial" charset="0"/>
              </a:rPr>
              <a:t> </a:t>
            </a:r>
            <a:r>
              <a:rPr lang="en-US" sz="3600" dirty="0" err="1">
                <a:solidFill>
                  <a:schemeClr val="accent2"/>
                </a:solidFill>
                <a:latin typeface="Arial" charset="0"/>
              </a:rPr>
              <a:t>nghiệp</a:t>
            </a:r>
            <a:r>
              <a:rPr lang="en-US" sz="3600" dirty="0">
                <a:solidFill>
                  <a:schemeClr val="accent2"/>
                </a:solidFill>
                <a:latin typeface="Arial" charset="0"/>
              </a:rPr>
              <a:t> </a:t>
            </a:r>
            <a:r>
              <a:rPr lang="en-US" sz="3600" dirty="0" err="1">
                <a:solidFill>
                  <a:schemeClr val="accent2"/>
                </a:solidFill>
                <a:latin typeface="Arial" charset="0"/>
              </a:rPr>
              <a:t>bảo</a:t>
            </a:r>
            <a:r>
              <a:rPr lang="en-US" sz="3600" dirty="0">
                <a:solidFill>
                  <a:schemeClr val="accent2"/>
                </a:solidFill>
                <a:latin typeface="Arial" charset="0"/>
              </a:rPr>
              <a:t> </a:t>
            </a:r>
            <a:r>
              <a:rPr lang="en-US" sz="3600" dirty="0" err="1">
                <a:solidFill>
                  <a:schemeClr val="accent2"/>
                </a:solidFill>
                <a:latin typeface="Arial" charset="0"/>
              </a:rPr>
              <a:t>vệ</a:t>
            </a:r>
            <a:r>
              <a:rPr lang="en-US" sz="3600" dirty="0">
                <a:solidFill>
                  <a:schemeClr val="accent2"/>
                </a:solidFill>
                <a:latin typeface="Arial" charset="0"/>
              </a:rPr>
              <a:t> </a:t>
            </a:r>
            <a:r>
              <a:rPr lang="vi-VN" sz="3600" dirty="0">
                <a:solidFill>
                  <a:schemeClr val="accent2"/>
                </a:solidFill>
                <a:latin typeface="Arial" charset="0"/>
              </a:rPr>
              <a:t>đ</a:t>
            </a:r>
            <a:r>
              <a:rPr lang="en-US" sz="3600" dirty="0" err="1">
                <a:solidFill>
                  <a:schemeClr val="accent2"/>
                </a:solidFill>
                <a:latin typeface="Arial" charset="0"/>
              </a:rPr>
              <a:t>ất</a:t>
            </a:r>
            <a:r>
              <a:rPr lang="en-US" sz="3600" dirty="0">
                <a:solidFill>
                  <a:schemeClr val="accent2"/>
                </a:solidFill>
                <a:latin typeface="Arial" charset="0"/>
              </a:rPr>
              <a:t> n</a:t>
            </a:r>
            <a:r>
              <a:rPr lang="vi-VN" sz="3600" dirty="0">
                <a:solidFill>
                  <a:schemeClr val="accent2"/>
                </a:solidFill>
                <a:latin typeface="Arial" charset="0"/>
              </a:rPr>
              <a:t>ư</a:t>
            </a:r>
            <a:r>
              <a:rPr lang="en-US" sz="3600" dirty="0" err="1">
                <a:solidFill>
                  <a:schemeClr val="accent2"/>
                </a:solidFill>
                <a:latin typeface="Arial" charset="0"/>
              </a:rPr>
              <a:t>ớc</a:t>
            </a:r>
            <a:r>
              <a:rPr lang="en-US" sz="3600" dirty="0">
                <a:solidFill>
                  <a:schemeClr val="accent2"/>
                </a:solidFill>
                <a:latin typeface="Arial" charset="0"/>
              </a:rPr>
              <a:t>:</a:t>
            </a:r>
            <a:endParaRPr lang="vi-VN" sz="3600" dirty="0">
              <a:solidFill>
                <a:schemeClr val="accent2"/>
              </a:solidFill>
              <a:latin typeface="Arial" charset="0"/>
            </a:endParaRPr>
          </a:p>
        </p:txBody>
      </p:sp>
      <p:pic>
        <p:nvPicPr>
          <p:cNvPr id="3" name="Picture 2" descr="Hung_dao_dai_vuong_Tran_Quoc_Tuan[1].jpg"/>
          <p:cNvPicPr>
            <a:picLocks noChangeAspect="1"/>
          </p:cNvPicPr>
          <p:nvPr/>
        </p:nvPicPr>
        <p:blipFill>
          <a:blip r:embed="rId3"/>
          <a:srcRect/>
          <a:stretch>
            <a:fillRect/>
          </a:stretch>
        </p:blipFill>
        <p:spPr bwMode="auto">
          <a:xfrm>
            <a:off x="63644" y="1524000"/>
            <a:ext cx="4724400" cy="4238625"/>
          </a:xfrm>
          <a:prstGeom prst="rect">
            <a:avLst/>
          </a:prstGeom>
          <a:noFill/>
          <a:ln w="9525">
            <a:noFill/>
            <a:miter lim="800000"/>
            <a:headEnd/>
            <a:tailEnd/>
          </a:ln>
        </p:spPr>
      </p:pic>
      <p:sp>
        <p:nvSpPr>
          <p:cNvPr id="4" name="TextBox 3"/>
          <p:cNvSpPr txBox="1">
            <a:spLocks noChangeArrowheads="1"/>
          </p:cNvSpPr>
          <p:nvPr/>
        </p:nvSpPr>
        <p:spPr bwMode="auto">
          <a:xfrm>
            <a:off x="228600" y="6172200"/>
            <a:ext cx="4962525" cy="400050"/>
          </a:xfrm>
          <a:prstGeom prst="rect">
            <a:avLst/>
          </a:prstGeom>
          <a:noFill/>
          <a:ln w="9525">
            <a:noFill/>
            <a:miter lim="800000"/>
            <a:headEnd/>
            <a:tailEnd/>
          </a:ln>
        </p:spPr>
        <p:txBody>
          <a:bodyPr>
            <a:spAutoFit/>
          </a:bodyPr>
          <a:lstStyle/>
          <a:p>
            <a:r>
              <a:rPr lang="en-US" sz="2000" b="1">
                <a:solidFill>
                  <a:srgbClr val="FF0000"/>
                </a:solidFill>
                <a:latin typeface="Arial" charset="0"/>
              </a:rPr>
              <a:t>Trần Quốc Tuấn (Trần H</a:t>
            </a:r>
            <a:r>
              <a:rPr lang="vi-VN" sz="2000" b="1">
                <a:solidFill>
                  <a:srgbClr val="FF0000"/>
                </a:solidFill>
                <a:latin typeface="Arial" charset="0"/>
              </a:rPr>
              <a:t>ư</a:t>
            </a:r>
            <a:r>
              <a:rPr lang="en-US" sz="2000" b="1">
                <a:solidFill>
                  <a:srgbClr val="FF0000"/>
                </a:solidFill>
                <a:latin typeface="Arial" charset="0"/>
              </a:rPr>
              <a:t>ng Đạo)</a:t>
            </a:r>
            <a:endParaRPr lang="vi-VN" sz="2000" b="1">
              <a:solidFill>
                <a:srgbClr val="FF0000"/>
              </a:solidFill>
              <a:latin typeface="Arial" charset="0"/>
            </a:endParaRPr>
          </a:p>
        </p:txBody>
      </p:sp>
      <p:sp>
        <p:nvSpPr>
          <p:cNvPr id="6" name="TextBox 5"/>
          <p:cNvSpPr txBox="1">
            <a:spLocks noChangeArrowheads="1"/>
          </p:cNvSpPr>
          <p:nvPr/>
        </p:nvSpPr>
        <p:spPr bwMode="auto">
          <a:xfrm>
            <a:off x="4191000" y="1524000"/>
            <a:ext cx="4953000" cy="3416300"/>
          </a:xfrm>
          <a:prstGeom prst="rect">
            <a:avLst/>
          </a:prstGeom>
          <a:noFill/>
          <a:ln w="9525">
            <a:noFill/>
            <a:miter lim="800000"/>
            <a:headEnd/>
            <a:tailEnd/>
          </a:ln>
        </p:spPr>
        <p:txBody>
          <a:bodyPr>
            <a:spAutoFit/>
          </a:bodyPr>
          <a:lstStyle/>
          <a:p>
            <a:r>
              <a:rPr lang="en-US" sz="2400" b="1">
                <a:solidFill>
                  <a:srgbClr val="0000FF"/>
                </a:solidFill>
                <a:latin typeface="Arial" charset="0"/>
              </a:rPr>
              <a:t>Ông  là vị t</a:t>
            </a:r>
            <a:r>
              <a:rPr lang="vi-VN" sz="2400" b="1">
                <a:solidFill>
                  <a:srgbClr val="0000FF"/>
                </a:solidFill>
                <a:latin typeface="Arial" charset="0"/>
              </a:rPr>
              <a:t>ư</a:t>
            </a:r>
            <a:r>
              <a:rPr lang="en-US" sz="2400" b="1">
                <a:solidFill>
                  <a:srgbClr val="0000FF"/>
                </a:solidFill>
                <a:latin typeface="Arial" charset="0"/>
              </a:rPr>
              <a:t>ớng thiên tài thời Trần. Khi Tổ quốc lâm nguy, ông bỏ hiềm khích riêng </a:t>
            </a:r>
            <a:r>
              <a:rPr lang="vi-VN" sz="2400" b="1">
                <a:solidFill>
                  <a:srgbClr val="0000FF"/>
                </a:solidFill>
                <a:latin typeface="Arial" charset="0"/>
              </a:rPr>
              <a:t>đ</a:t>
            </a:r>
            <a:r>
              <a:rPr lang="en-US" sz="2400" b="1">
                <a:solidFill>
                  <a:srgbClr val="0000FF"/>
                </a:solidFill>
                <a:latin typeface="Arial" charset="0"/>
              </a:rPr>
              <a:t>oàn kết toàn dân và triều </a:t>
            </a:r>
            <a:r>
              <a:rPr lang="vi-VN" sz="2400" b="1">
                <a:solidFill>
                  <a:srgbClr val="0000FF"/>
                </a:solidFill>
                <a:latin typeface="Arial" charset="0"/>
              </a:rPr>
              <a:t>đ</a:t>
            </a:r>
            <a:r>
              <a:rPr lang="en-US" sz="2400" b="1">
                <a:solidFill>
                  <a:srgbClr val="0000FF"/>
                </a:solidFill>
                <a:latin typeface="Arial" charset="0"/>
              </a:rPr>
              <a:t>ình chống giặc. Ông  lãnh </a:t>
            </a:r>
            <a:r>
              <a:rPr lang="vi-VN" sz="2400" b="1">
                <a:solidFill>
                  <a:srgbClr val="0000FF"/>
                </a:solidFill>
                <a:latin typeface="Arial" charset="0"/>
              </a:rPr>
              <a:t>đ</a:t>
            </a:r>
            <a:r>
              <a:rPr lang="en-US" sz="2400" b="1">
                <a:solidFill>
                  <a:srgbClr val="0000FF"/>
                </a:solidFill>
                <a:latin typeface="Arial" charset="0"/>
              </a:rPr>
              <a:t>ạo nhân dân ta hai lần </a:t>
            </a:r>
            <a:r>
              <a:rPr lang="vi-VN" sz="2400" b="1">
                <a:solidFill>
                  <a:srgbClr val="0000FF"/>
                </a:solidFill>
                <a:latin typeface="Arial" charset="0"/>
              </a:rPr>
              <a:t>đ</a:t>
            </a:r>
            <a:r>
              <a:rPr lang="en-US" sz="2400" b="1">
                <a:solidFill>
                  <a:srgbClr val="0000FF"/>
                </a:solidFill>
                <a:latin typeface="Arial" charset="0"/>
              </a:rPr>
              <a:t>ánh tan quân xâm l</a:t>
            </a:r>
            <a:r>
              <a:rPr lang="vi-VN" sz="2400" b="1">
                <a:solidFill>
                  <a:srgbClr val="0000FF"/>
                </a:solidFill>
                <a:latin typeface="Arial" charset="0"/>
              </a:rPr>
              <a:t>ư</a:t>
            </a:r>
            <a:r>
              <a:rPr lang="en-US" sz="2400" b="1">
                <a:solidFill>
                  <a:srgbClr val="0000FF"/>
                </a:solidFill>
                <a:latin typeface="Arial" charset="0"/>
              </a:rPr>
              <a:t>ợc Nguyên (1285, 1288), trong </a:t>
            </a:r>
            <a:r>
              <a:rPr lang="vi-VN" sz="2400" b="1">
                <a:solidFill>
                  <a:srgbClr val="0000FF"/>
                </a:solidFill>
                <a:latin typeface="Arial" charset="0"/>
              </a:rPr>
              <a:t>đ</a:t>
            </a:r>
            <a:r>
              <a:rPr lang="en-US" sz="2400" b="1">
                <a:solidFill>
                  <a:srgbClr val="0000FF"/>
                </a:solidFill>
                <a:latin typeface="Arial" charset="0"/>
              </a:rPr>
              <a:t>ó có cuộc </a:t>
            </a:r>
            <a:r>
              <a:rPr lang="vi-VN" sz="2400" b="1">
                <a:solidFill>
                  <a:srgbClr val="0000FF"/>
                </a:solidFill>
                <a:latin typeface="Arial" charset="0"/>
              </a:rPr>
              <a:t>đ</a:t>
            </a:r>
            <a:r>
              <a:rPr lang="en-US" sz="2400" b="1">
                <a:solidFill>
                  <a:srgbClr val="0000FF"/>
                </a:solidFill>
                <a:latin typeface="Arial" charset="0"/>
              </a:rPr>
              <a:t>ại phá quân Nguyên trên sông Bạch Đằng (1288).</a:t>
            </a:r>
            <a:endParaRPr lang="vi-VN" sz="240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3"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plus(in)">
                                      <p:cBhvr>
                                        <p:cTn id="7" dur="500"/>
                                        <p:tgtEl>
                                          <p:spTgt spid="3"/>
                                        </p:tgtEl>
                                      </p:cBhvr>
                                    </p:animEffec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ppt_w</p:attrName>
                                        </p:attrNameLst>
                                      </p:cBhvr>
                                      <p:tavLst>
                                        <p:tav tm="0">
                                          <p:val>
                                            <p:fltVal val="0"/>
                                          </p:val>
                                        </p:tav>
                                        <p:tav tm="100000">
                                          <p:val>
                                            <p:strVal val="#ppt_w"/>
                                          </p:val>
                                        </p:tav>
                                      </p:tavLst>
                                    </p:anim>
                                    <p:anim calcmode="lin" valueType="num">
                                      <p:cBhvr>
                                        <p:cTn id="13" dur="500" fill="hold"/>
                                        <p:tgtEl>
                                          <p:spTgt spid="4"/>
                                        </p:tgtEl>
                                        <p:attrNameLst>
                                          <p:attrName>ppt_h</p:attrName>
                                        </p:attrNameLst>
                                      </p:cBhvr>
                                      <p:tavLst>
                                        <p:tav tm="0">
                                          <p:val>
                                            <p:fltVal val="0"/>
                                          </p:val>
                                        </p:tav>
                                        <p:tav tm="100000">
                                          <p:val>
                                            <p:strVal val="#ppt_h"/>
                                          </p:val>
                                        </p:tav>
                                      </p:tavLst>
                                    </p:anim>
                                    <p:animEffect transition="in" filter="fade">
                                      <p:cBhvr>
                                        <p:cTn id="14" dur="500"/>
                                        <p:tgtEl>
                                          <p:spTgt spid="4"/>
                                        </p:tgtEl>
                                      </p:cBhvr>
                                    </p:animEffect>
                                  </p:childTnLst>
                                  <p:subTnLst>
                                    <p:audio>
                                      <p:cMediaNode>
                                        <p:cTn display="0" masterRel="sameClick">
                                          <p:stCondLst>
                                            <p:cond evt="begin" delay="0">
                                              <p:tn val="10"/>
                                            </p:cond>
                                          </p:stCondLst>
                                          <p:endCondLst>
                                            <p:cond evt="onStopAudio" delay="0">
                                              <p:tgtEl>
                                                <p:sldTgt/>
                                              </p:tgtEl>
                                            </p:cond>
                                          </p:endCondLst>
                                        </p:cTn>
                                        <p:tgtEl>
                                          <p:sndTgt r:embed="rId2" name="chimes.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7"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
          <p:cNvSpPr>
            <a:spLocks noChangeArrowheads="1"/>
          </p:cNvSpPr>
          <p:nvPr/>
        </p:nvSpPr>
        <p:spPr bwMode="auto">
          <a:xfrm>
            <a:off x="0" y="0"/>
            <a:ext cx="9144000" cy="1200150"/>
          </a:xfrm>
          <a:prstGeom prst="rect">
            <a:avLst/>
          </a:prstGeom>
          <a:solidFill>
            <a:srgbClr val="FFFF00"/>
          </a:solidFill>
          <a:ln w="9525">
            <a:solidFill>
              <a:srgbClr val="FFFF00"/>
            </a:solidFill>
            <a:miter lim="800000"/>
            <a:headEnd/>
            <a:tailEnd/>
          </a:ln>
        </p:spPr>
        <p:txBody>
          <a:bodyPr>
            <a:spAutoFit/>
          </a:bodyPr>
          <a:lstStyle/>
          <a:p>
            <a:r>
              <a:rPr lang="en-US" sz="3600">
                <a:solidFill>
                  <a:srgbClr val="00B050"/>
                </a:solidFill>
                <a:latin typeface="Arial" charset="0"/>
              </a:rPr>
              <a:t>   </a:t>
            </a:r>
            <a:r>
              <a:rPr lang="en-US" sz="3600">
                <a:solidFill>
                  <a:schemeClr val="accent2"/>
                </a:solidFill>
                <a:latin typeface="Arial" charset="0"/>
              </a:rPr>
              <a:t>Các vị anh hùng dân tộc có công lao to lớn trong sự nghiệp bảo vệ </a:t>
            </a:r>
            <a:r>
              <a:rPr lang="vi-VN" sz="3600">
                <a:solidFill>
                  <a:schemeClr val="accent2"/>
                </a:solidFill>
                <a:latin typeface="Arial" charset="0"/>
              </a:rPr>
              <a:t>đ</a:t>
            </a:r>
            <a:r>
              <a:rPr lang="en-US" sz="3600">
                <a:solidFill>
                  <a:schemeClr val="accent2"/>
                </a:solidFill>
                <a:latin typeface="Arial" charset="0"/>
              </a:rPr>
              <a:t>ất n</a:t>
            </a:r>
            <a:r>
              <a:rPr lang="vi-VN" sz="3600">
                <a:solidFill>
                  <a:schemeClr val="accent2"/>
                </a:solidFill>
                <a:latin typeface="Arial" charset="0"/>
              </a:rPr>
              <a:t>ư</a:t>
            </a:r>
            <a:r>
              <a:rPr lang="en-US" sz="3600">
                <a:solidFill>
                  <a:schemeClr val="accent2"/>
                </a:solidFill>
                <a:latin typeface="Arial" charset="0"/>
              </a:rPr>
              <a:t>ớc:</a:t>
            </a:r>
            <a:endParaRPr lang="vi-VN" sz="3600">
              <a:solidFill>
                <a:schemeClr val="accent2"/>
              </a:solidFill>
              <a:latin typeface="Arial" charset="0"/>
            </a:endParaRPr>
          </a:p>
        </p:txBody>
      </p:sp>
      <p:pic>
        <p:nvPicPr>
          <p:cNvPr id="3" name="Picture 2" descr="Quang_Trung_Nguyen_Hue[1].jpg"/>
          <p:cNvPicPr>
            <a:picLocks noChangeAspect="1"/>
          </p:cNvPicPr>
          <p:nvPr/>
        </p:nvPicPr>
        <p:blipFill>
          <a:blip r:embed="rId3"/>
          <a:srcRect/>
          <a:stretch>
            <a:fillRect/>
          </a:stretch>
        </p:blipFill>
        <p:spPr bwMode="auto">
          <a:xfrm>
            <a:off x="228600" y="1428750"/>
            <a:ext cx="3886200" cy="4438650"/>
          </a:xfrm>
          <a:prstGeom prst="rect">
            <a:avLst/>
          </a:prstGeom>
          <a:noFill/>
          <a:ln w="9525">
            <a:noFill/>
            <a:miter lim="800000"/>
            <a:headEnd/>
            <a:tailEnd/>
          </a:ln>
        </p:spPr>
      </p:pic>
      <p:sp>
        <p:nvSpPr>
          <p:cNvPr id="4" name="TextBox 3"/>
          <p:cNvSpPr txBox="1">
            <a:spLocks noChangeArrowheads="1"/>
          </p:cNvSpPr>
          <p:nvPr/>
        </p:nvSpPr>
        <p:spPr bwMode="auto">
          <a:xfrm>
            <a:off x="533400" y="5911850"/>
            <a:ext cx="3429000" cy="830263"/>
          </a:xfrm>
          <a:prstGeom prst="rect">
            <a:avLst/>
          </a:prstGeom>
          <a:noFill/>
          <a:ln w="9525">
            <a:noFill/>
            <a:miter lim="800000"/>
            <a:headEnd/>
            <a:tailEnd/>
          </a:ln>
        </p:spPr>
        <p:txBody>
          <a:bodyPr>
            <a:spAutoFit/>
          </a:bodyPr>
          <a:lstStyle/>
          <a:p>
            <a:pPr algn="ctr"/>
            <a:r>
              <a:rPr lang="en-US" sz="2400" b="1">
                <a:solidFill>
                  <a:srgbClr val="FF0000"/>
                </a:solidFill>
                <a:latin typeface="Arial" charset="0"/>
              </a:rPr>
              <a:t>Nguyễn Huệ</a:t>
            </a:r>
          </a:p>
          <a:p>
            <a:pPr algn="ctr"/>
            <a:r>
              <a:rPr lang="en-US" sz="2400" b="1">
                <a:solidFill>
                  <a:srgbClr val="FF0000"/>
                </a:solidFill>
                <a:latin typeface="Arial" charset="0"/>
              </a:rPr>
              <a:t>(Quang Trung)</a:t>
            </a:r>
            <a:endParaRPr lang="vi-VN" sz="2400" b="1">
              <a:solidFill>
                <a:srgbClr val="FF0000"/>
              </a:solidFill>
              <a:latin typeface="Arial" charset="0"/>
            </a:endParaRPr>
          </a:p>
        </p:txBody>
      </p:sp>
      <p:sp>
        <p:nvSpPr>
          <p:cNvPr id="6" name="TextBox 5"/>
          <p:cNvSpPr txBox="1">
            <a:spLocks noChangeArrowheads="1"/>
          </p:cNvSpPr>
          <p:nvPr/>
        </p:nvSpPr>
        <p:spPr bwMode="auto">
          <a:xfrm>
            <a:off x="4495800" y="1600200"/>
            <a:ext cx="4343400" cy="3108325"/>
          </a:xfrm>
          <a:prstGeom prst="rect">
            <a:avLst/>
          </a:prstGeom>
          <a:noFill/>
          <a:ln w="9525">
            <a:noFill/>
            <a:miter lim="800000"/>
            <a:headEnd/>
            <a:tailEnd/>
          </a:ln>
        </p:spPr>
        <p:txBody>
          <a:bodyPr>
            <a:spAutoFit/>
          </a:bodyPr>
          <a:lstStyle/>
          <a:p>
            <a:r>
              <a:rPr lang="en-US" b="1">
                <a:solidFill>
                  <a:srgbClr val="0000FF"/>
                </a:solidFill>
                <a:latin typeface="Arial" charset="0"/>
              </a:rPr>
              <a:t>Ông là một trong các lãnh tụ của cuộc khởi nghĩa Tây S</a:t>
            </a:r>
            <a:r>
              <a:rPr lang="vi-VN" b="1">
                <a:solidFill>
                  <a:srgbClr val="0000FF"/>
                </a:solidFill>
                <a:latin typeface="Arial" charset="0"/>
              </a:rPr>
              <a:t>ơ</a:t>
            </a:r>
            <a:r>
              <a:rPr lang="en-US" b="1">
                <a:solidFill>
                  <a:srgbClr val="0000FF"/>
                </a:solidFill>
                <a:latin typeface="Arial" charset="0"/>
              </a:rPr>
              <a:t>n. Đặc biệt ông là chỉ huy cuộc </a:t>
            </a:r>
            <a:r>
              <a:rPr lang="vi-VN" b="1">
                <a:solidFill>
                  <a:srgbClr val="0000FF"/>
                </a:solidFill>
                <a:latin typeface="Arial" charset="0"/>
              </a:rPr>
              <a:t>đ</a:t>
            </a:r>
            <a:r>
              <a:rPr lang="en-US" b="1">
                <a:solidFill>
                  <a:srgbClr val="0000FF"/>
                </a:solidFill>
                <a:latin typeface="Arial" charset="0"/>
              </a:rPr>
              <a:t>ại phá quân xâm l</a:t>
            </a:r>
            <a:r>
              <a:rPr lang="vi-VN" b="1">
                <a:solidFill>
                  <a:srgbClr val="0000FF"/>
                </a:solidFill>
                <a:latin typeface="Arial" charset="0"/>
              </a:rPr>
              <a:t>ư</a:t>
            </a:r>
            <a:r>
              <a:rPr lang="en-US" b="1">
                <a:solidFill>
                  <a:srgbClr val="0000FF"/>
                </a:solidFill>
                <a:latin typeface="Arial" charset="0"/>
              </a:rPr>
              <a:t>ợc Xiêm (1785) và Thanh (1789).</a:t>
            </a:r>
            <a:endParaRPr lang="vi-VN">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heckerboard(across)">
                                      <p:cBhvr>
                                        <p:cTn id="7" dur="500"/>
                                        <p:tgtEl>
                                          <p:spTgt spid="3"/>
                                        </p:tgtEl>
                                      </p:cBhvr>
                                    </p:animEffec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to="" calcmode="lin" valueType="num">
                                      <p:cBhvr>
                                        <p:cTn id="12" dur="1" fill="hold"/>
                                        <p:tgtEl>
                                          <p:spTgt spid="4"/>
                                        </p:tgtEl>
                                        <p:attrNameLst>
                                          <p:attrName/>
                                        </p:attrNameLst>
                                      </p:cBhvr>
                                    </p:anim>
                                  </p:childTnLst>
                                  <p:subTnLst>
                                    <p:audio>
                                      <p:cMediaNode>
                                        <p:cTn display="0" masterRel="sameClick">
                                          <p:stCondLst>
                                            <p:cond evt="begin" delay="0">
                                              <p:tn val="10"/>
                                            </p:cond>
                                          </p:stCondLst>
                                          <p:endCondLst>
                                            <p:cond evt="onStopAudio" delay="0">
                                              <p:tgtEl>
                                                <p:sldTgt/>
                                              </p:tgtEl>
                                            </p:cond>
                                          </p:endCondLst>
                                        </p:cTn>
                                        <p:tgtEl>
                                          <p:sndTgt r:embed="rId2" name="chimes.wav"/>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7"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fill="hold"/>
                                        <p:tgtEl>
                                          <p:spTgt spid="6"/>
                                        </p:tgtEl>
                                        <p:attrNameLst>
                                          <p:attrName>ppt_x</p:attrName>
                                        </p:attrNameLst>
                                      </p:cBhvr>
                                      <p:tavLst>
                                        <p:tav tm="0">
                                          <p:val>
                                            <p:strVal val="#ppt_x"/>
                                          </p:val>
                                        </p:tav>
                                        <p:tav tm="100000">
                                          <p:val>
                                            <p:strVal val="#ppt_x"/>
                                          </p:val>
                                        </p:tav>
                                      </p:tavLst>
                                    </p:anim>
                                    <p:anim calcmode="lin" valueType="num">
                                      <p:cBhvr additive="base">
                                        <p:cTn id="1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
          <p:cNvSpPr>
            <a:spLocks noChangeArrowheads="1"/>
          </p:cNvSpPr>
          <p:nvPr/>
        </p:nvSpPr>
        <p:spPr bwMode="auto">
          <a:xfrm>
            <a:off x="0" y="0"/>
            <a:ext cx="9144000" cy="1200150"/>
          </a:xfrm>
          <a:prstGeom prst="rect">
            <a:avLst/>
          </a:prstGeom>
          <a:solidFill>
            <a:srgbClr val="FFFF00"/>
          </a:solidFill>
          <a:ln w="9525">
            <a:noFill/>
            <a:miter lim="800000"/>
            <a:headEnd/>
            <a:tailEnd/>
          </a:ln>
        </p:spPr>
        <p:txBody>
          <a:bodyPr>
            <a:spAutoFit/>
          </a:bodyPr>
          <a:lstStyle/>
          <a:p>
            <a:r>
              <a:rPr lang="en-US" sz="3600">
                <a:solidFill>
                  <a:srgbClr val="00B050"/>
                </a:solidFill>
                <a:latin typeface="Arial" charset="0"/>
              </a:rPr>
              <a:t>  </a:t>
            </a:r>
            <a:r>
              <a:rPr lang="en-US" sz="3600">
                <a:solidFill>
                  <a:schemeClr val="accent2"/>
                </a:solidFill>
                <a:latin typeface="Arial" charset="0"/>
              </a:rPr>
              <a:t>Các vị anh hùng dân tộc có công lao to lớn trong sự nghiệp bảo vệ </a:t>
            </a:r>
            <a:r>
              <a:rPr lang="vi-VN" sz="3600">
                <a:solidFill>
                  <a:schemeClr val="accent2"/>
                </a:solidFill>
                <a:latin typeface="Arial" charset="0"/>
              </a:rPr>
              <a:t>đ</a:t>
            </a:r>
            <a:r>
              <a:rPr lang="en-US" sz="3600">
                <a:solidFill>
                  <a:schemeClr val="accent2"/>
                </a:solidFill>
                <a:latin typeface="Arial" charset="0"/>
              </a:rPr>
              <a:t>ất n</a:t>
            </a:r>
            <a:r>
              <a:rPr lang="vi-VN" sz="3600">
                <a:solidFill>
                  <a:schemeClr val="accent2"/>
                </a:solidFill>
                <a:latin typeface="Arial" charset="0"/>
              </a:rPr>
              <a:t>ư</a:t>
            </a:r>
            <a:r>
              <a:rPr lang="en-US" sz="3600">
                <a:solidFill>
                  <a:schemeClr val="accent2"/>
                </a:solidFill>
                <a:latin typeface="Arial" charset="0"/>
              </a:rPr>
              <a:t>ớc:</a:t>
            </a:r>
            <a:endParaRPr lang="vi-VN" sz="3600">
              <a:solidFill>
                <a:schemeClr val="accent2"/>
              </a:solidFill>
              <a:latin typeface="Arial" charset="0"/>
            </a:endParaRPr>
          </a:p>
        </p:txBody>
      </p:sp>
      <p:pic>
        <p:nvPicPr>
          <p:cNvPr id="3" name="Picture 2" descr="Chu_tich_Ho_Chi_Minh[1].jpg"/>
          <p:cNvPicPr>
            <a:picLocks noChangeAspect="1"/>
          </p:cNvPicPr>
          <p:nvPr/>
        </p:nvPicPr>
        <p:blipFill>
          <a:blip r:embed="rId3"/>
          <a:srcRect/>
          <a:stretch>
            <a:fillRect/>
          </a:stretch>
        </p:blipFill>
        <p:spPr bwMode="auto">
          <a:xfrm>
            <a:off x="304800" y="1371600"/>
            <a:ext cx="3429000" cy="4724400"/>
          </a:xfrm>
          <a:prstGeom prst="rect">
            <a:avLst/>
          </a:prstGeom>
          <a:noFill/>
          <a:ln w="9525">
            <a:noFill/>
            <a:miter lim="800000"/>
            <a:headEnd/>
            <a:tailEnd/>
          </a:ln>
        </p:spPr>
      </p:pic>
      <p:sp>
        <p:nvSpPr>
          <p:cNvPr id="4" name="TextBox 3"/>
          <p:cNvSpPr txBox="1">
            <a:spLocks noChangeArrowheads="1"/>
          </p:cNvSpPr>
          <p:nvPr/>
        </p:nvSpPr>
        <p:spPr bwMode="auto">
          <a:xfrm>
            <a:off x="685800" y="6172200"/>
            <a:ext cx="2286000" cy="400050"/>
          </a:xfrm>
          <a:prstGeom prst="rect">
            <a:avLst/>
          </a:prstGeom>
          <a:noFill/>
          <a:ln w="9525">
            <a:noFill/>
            <a:miter lim="800000"/>
            <a:headEnd/>
            <a:tailEnd/>
          </a:ln>
        </p:spPr>
        <p:txBody>
          <a:bodyPr>
            <a:spAutoFit/>
          </a:bodyPr>
          <a:lstStyle/>
          <a:p>
            <a:r>
              <a:rPr lang="en-US" sz="2000" b="1">
                <a:solidFill>
                  <a:srgbClr val="FF0000"/>
                </a:solidFill>
                <a:latin typeface="Arial" charset="0"/>
              </a:rPr>
              <a:t>Hồ Chí Minh</a:t>
            </a:r>
            <a:endParaRPr lang="vi-VN" sz="2000" b="1">
              <a:solidFill>
                <a:srgbClr val="FF0000"/>
              </a:solidFill>
              <a:latin typeface="Arial" charset="0"/>
            </a:endParaRPr>
          </a:p>
        </p:txBody>
      </p:sp>
      <p:sp>
        <p:nvSpPr>
          <p:cNvPr id="13321" name="TextBox 4"/>
          <p:cNvSpPr txBox="1">
            <a:spLocks noChangeArrowheads="1"/>
          </p:cNvSpPr>
          <p:nvPr/>
        </p:nvSpPr>
        <p:spPr bwMode="auto">
          <a:xfrm>
            <a:off x="3500438" y="1676400"/>
            <a:ext cx="5643562" cy="3108325"/>
          </a:xfrm>
          <a:prstGeom prst="rect">
            <a:avLst/>
          </a:prstGeom>
          <a:noFill/>
          <a:ln w="9525">
            <a:noFill/>
            <a:miter lim="800000"/>
            <a:headEnd/>
            <a:tailEnd/>
          </a:ln>
        </p:spPr>
        <p:txBody>
          <a:bodyPr>
            <a:spAutoFit/>
          </a:bodyPr>
          <a:lstStyle/>
          <a:p>
            <a:r>
              <a:rPr lang="en-US" b="1">
                <a:solidFill>
                  <a:srgbClr val="0000FF"/>
                </a:solidFill>
                <a:latin typeface="Arial" charset="0"/>
              </a:rPr>
              <a:t>Hồ Chí Minh là vị lãnh tụ vĩ </a:t>
            </a:r>
            <a:r>
              <a:rPr lang="vi-VN" b="1">
                <a:solidFill>
                  <a:srgbClr val="0000FF"/>
                </a:solidFill>
                <a:latin typeface="Arial" charset="0"/>
              </a:rPr>
              <a:t>đ</a:t>
            </a:r>
            <a:r>
              <a:rPr lang="en-US" b="1">
                <a:solidFill>
                  <a:srgbClr val="0000FF"/>
                </a:solidFill>
                <a:latin typeface="Arial" charset="0"/>
              </a:rPr>
              <a:t>ại của nhân dân Việt Nam. Ng</a:t>
            </a:r>
            <a:r>
              <a:rPr lang="vi-VN" b="1">
                <a:solidFill>
                  <a:srgbClr val="0000FF"/>
                </a:solidFill>
                <a:latin typeface="Arial" charset="0"/>
              </a:rPr>
              <a:t>ư</a:t>
            </a:r>
            <a:r>
              <a:rPr lang="en-US" b="1">
                <a:solidFill>
                  <a:srgbClr val="0000FF"/>
                </a:solidFill>
                <a:latin typeface="Arial" charset="0"/>
              </a:rPr>
              <a:t>ời </a:t>
            </a:r>
            <a:r>
              <a:rPr lang="vi-VN" b="1">
                <a:solidFill>
                  <a:srgbClr val="0000FF"/>
                </a:solidFill>
                <a:latin typeface="Arial" charset="0"/>
              </a:rPr>
              <a:t>đ</a:t>
            </a:r>
            <a:r>
              <a:rPr lang="en-US" b="1">
                <a:solidFill>
                  <a:srgbClr val="0000FF"/>
                </a:solidFill>
                <a:latin typeface="Arial" charset="0"/>
              </a:rPr>
              <a:t>ã lãnh </a:t>
            </a:r>
            <a:r>
              <a:rPr lang="vi-VN" b="1">
                <a:solidFill>
                  <a:srgbClr val="0000FF"/>
                </a:solidFill>
                <a:latin typeface="Arial" charset="0"/>
              </a:rPr>
              <a:t>đ</a:t>
            </a:r>
            <a:r>
              <a:rPr lang="en-US" b="1">
                <a:solidFill>
                  <a:srgbClr val="0000FF"/>
                </a:solidFill>
                <a:latin typeface="Arial" charset="0"/>
              </a:rPr>
              <a:t>ạo nhân dân ta làm cuộc Cách mạng tháng Tám, lập nên n</a:t>
            </a:r>
            <a:r>
              <a:rPr lang="vi-VN" b="1">
                <a:solidFill>
                  <a:srgbClr val="0000FF"/>
                </a:solidFill>
                <a:latin typeface="Arial" charset="0"/>
              </a:rPr>
              <a:t>ư</a:t>
            </a:r>
            <a:r>
              <a:rPr lang="en-US" b="1">
                <a:solidFill>
                  <a:srgbClr val="0000FF"/>
                </a:solidFill>
                <a:latin typeface="Arial" charset="0"/>
              </a:rPr>
              <a:t>ớc Việt Nam Dân chủ Cộng hòa; tiếp </a:t>
            </a:r>
            <a:r>
              <a:rPr lang="vi-VN" b="1">
                <a:solidFill>
                  <a:srgbClr val="0000FF"/>
                </a:solidFill>
                <a:latin typeface="Arial" charset="0"/>
              </a:rPr>
              <a:t>đ</a:t>
            </a:r>
            <a:r>
              <a:rPr lang="en-US" b="1">
                <a:solidFill>
                  <a:srgbClr val="0000FF"/>
                </a:solidFill>
                <a:latin typeface="Arial" charset="0"/>
              </a:rPr>
              <a:t>ó Ng</a:t>
            </a:r>
            <a:r>
              <a:rPr lang="vi-VN" b="1">
                <a:solidFill>
                  <a:srgbClr val="0000FF"/>
                </a:solidFill>
                <a:latin typeface="Arial" charset="0"/>
              </a:rPr>
              <a:t>ư</a:t>
            </a:r>
            <a:r>
              <a:rPr lang="en-US" b="1">
                <a:solidFill>
                  <a:srgbClr val="0000FF"/>
                </a:solidFill>
                <a:latin typeface="Arial" charset="0"/>
              </a:rPr>
              <a:t>ời lại lãnh </a:t>
            </a:r>
            <a:r>
              <a:rPr lang="vi-VN" b="1">
                <a:solidFill>
                  <a:srgbClr val="0000FF"/>
                </a:solidFill>
                <a:latin typeface="Arial" charset="0"/>
              </a:rPr>
              <a:t>đ</a:t>
            </a:r>
            <a:r>
              <a:rPr lang="en-US" b="1">
                <a:solidFill>
                  <a:srgbClr val="0000FF"/>
                </a:solidFill>
                <a:latin typeface="Arial" charset="0"/>
              </a:rPr>
              <a:t>ạo hai cuộc</a:t>
            </a:r>
            <a:endParaRPr lang="vi-VN" b="1">
              <a:solidFill>
                <a:srgbClr val="0000FF"/>
              </a:solidFill>
              <a:latin typeface="Arial" charset="0"/>
            </a:endParaRPr>
          </a:p>
        </p:txBody>
      </p:sp>
      <p:sp>
        <p:nvSpPr>
          <p:cNvPr id="13322" name="TextBox 6"/>
          <p:cNvSpPr txBox="1">
            <a:spLocks noChangeArrowheads="1"/>
          </p:cNvSpPr>
          <p:nvPr/>
        </p:nvSpPr>
        <p:spPr bwMode="auto">
          <a:xfrm>
            <a:off x="3810000" y="5105400"/>
            <a:ext cx="4981575" cy="1384300"/>
          </a:xfrm>
          <a:prstGeom prst="rect">
            <a:avLst/>
          </a:prstGeom>
          <a:noFill/>
          <a:ln w="9525">
            <a:noFill/>
            <a:miter lim="800000"/>
            <a:headEnd/>
            <a:tailEnd/>
          </a:ln>
        </p:spPr>
        <p:txBody>
          <a:bodyPr>
            <a:spAutoFit/>
          </a:bodyPr>
          <a:lstStyle/>
          <a:p>
            <a:r>
              <a:rPr lang="en-US" b="1">
                <a:solidFill>
                  <a:srgbClr val="0000FF"/>
                </a:solidFill>
                <a:latin typeface="Arial" charset="0"/>
              </a:rPr>
              <a:t>kháng chiến vĩ đại chống  Pháp và chống Mỹ giành thắng lợi.</a:t>
            </a:r>
            <a:endParaRPr lang="vi-VN">
              <a:solidFill>
                <a:srgbClr val="0000FF"/>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4)">
                                      <p:cBhvr>
                                        <p:cTn id="7" dur="1000"/>
                                        <p:tgtEl>
                                          <p:spTgt spid="3"/>
                                        </p:tgtEl>
                                      </p:cBhvr>
                                    </p:animEffec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1000"/>
                                        <p:tgtEl>
                                          <p:spTgt spid="4"/>
                                        </p:tgtEl>
                                      </p:cBhvr>
                                    </p:animEffect>
                                  </p:childTnLst>
                                  <p:subTnLst>
                                    <p:audio>
                                      <p:cMediaNode>
                                        <p:cTn display="0" masterRel="sameClick">
                                          <p:stCondLst>
                                            <p:cond evt="begin" delay="0">
                                              <p:tn val="10"/>
                                            </p:cond>
                                          </p:stCondLst>
                                          <p:endCondLst>
                                            <p:cond evt="onStopAudio" delay="0">
                                              <p:tgtEl>
                                                <p:sldTgt/>
                                              </p:tgtEl>
                                            </p:cond>
                                          </p:endCondLst>
                                        </p:cTn>
                                        <p:tgtEl>
                                          <p:sndTgt r:embed="rId2" name="chimes.wav"/>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13321"/>
                                        </p:tgtEl>
                                        <p:attrNameLst>
                                          <p:attrName>style.visibility</p:attrName>
                                        </p:attrNameLst>
                                      </p:cBhvr>
                                      <p:to>
                                        <p:strVal val="visible"/>
                                      </p:to>
                                    </p:set>
                                    <p:animEffect transition="in" filter="diamond(in)">
                                      <p:cBhvr>
                                        <p:cTn id="17" dur="2000"/>
                                        <p:tgtEl>
                                          <p:spTgt spid="13321"/>
                                        </p:tgtEl>
                                      </p:cBhvr>
                                    </p:animEffect>
                                  </p:childTnLst>
                                </p:cTn>
                              </p:par>
                              <p:par>
                                <p:cTn id="18" presetID="8" presetClass="entr" presetSubtype="16" fill="hold" grpId="0" nodeType="withEffect">
                                  <p:stCondLst>
                                    <p:cond delay="0"/>
                                  </p:stCondLst>
                                  <p:childTnLst>
                                    <p:set>
                                      <p:cBhvr>
                                        <p:cTn id="19" dur="1" fill="hold">
                                          <p:stCondLst>
                                            <p:cond delay="0"/>
                                          </p:stCondLst>
                                        </p:cTn>
                                        <p:tgtEl>
                                          <p:spTgt spid="13322"/>
                                        </p:tgtEl>
                                        <p:attrNameLst>
                                          <p:attrName>style.visibility</p:attrName>
                                        </p:attrNameLst>
                                      </p:cBhvr>
                                      <p:to>
                                        <p:strVal val="visible"/>
                                      </p:to>
                                    </p:set>
                                    <p:animEffect transition="in" filter="diamond(in)">
                                      <p:cBhvr>
                                        <p:cTn id="20" dur="2000"/>
                                        <p:tgtEl>
                                          <p:spTgt spid="133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3321" grpId="0"/>
      <p:bldP spid="13322"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Watermark">
  <a:themeElements>
    <a:clrScheme name="Watermark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fontScheme name="Waterma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1"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1"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Watermark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clrMap bg1="lt1" tx1="dk1" bg2="lt2" tx2="dk2" accent1="accent1" accent2="accent2" accent3="accent3" accent4="accent4" accent5="accent5" accent6="accent6" hlink="hlink" folHlink="folHlink"/>
    </a:extraClrScheme>
    <a:extraClrScheme>
      <a:clrScheme name="Watermark 2">
        <a:dk1>
          <a:srgbClr val="000000"/>
        </a:dk1>
        <a:lt1>
          <a:srgbClr val="FFFFFF"/>
        </a:lt1>
        <a:dk2>
          <a:srgbClr val="666633"/>
        </a:dk2>
        <a:lt2>
          <a:srgbClr val="5F5F5F"/>
        </a:lt2>
        <a:accent1>
          <a:srgbClr val="FFCC00"/>
        </a:accent1>
        <a:accent2>
          <a:srgbClr val="EFF0B2"/>
        </a:accent2>
        <a:accent3>
          <a:srgbClr val="FFFFFF"/>
        </a:accent3>
        <a:accent4>
          <a:srgbClr val="000000"/>
        </a:accent4>
        <a:accent5>
          <a:srgbClr val="FFE2AA"/>
        </a:accent5>
        <a:accent6>
          <a:srgbClr val="D9D9A1"/>
        </a:accent6>
        <a:hlink>
          <a:srgbClr val="808000"/>
        </a:hlink>
        <a:folHlink>
          <a:srgbClr val="CCCC00"/>
        </a:folHlink>
      </a:clrScheme>
      <a:clrMap bg1="lt1" tx1="dk1" bg2="lt2" tx2="dk2" accent1="accent1" accent2="accent2" accent3="accent3" accent4="accent4" accent5="accent5" accent6="accent6" hlink="hlink" folHlink="folHlink"/>
    </a:extraClrScheme>
    <a:extraClrScheme>
      <a:clrScheme name="Watermark 3">
        <a:dk1>
          <a:srgbClr val="000000"/>
        </a:dk1>
        <a:lt1>
          <a:srgbClr val="FFFFFF"/>
        </a:lt1>
        <a:dk2>
          <a:srgbClr val="000000"/>
        </a:dk2>
        <a:lt2>
          <a:srgbClr val="666699"/>
        </a:lt2>
        <a:accent1>
          <a:srgbClr val="9BB0CB"/>
        </a:accent1>
        <a:accent2>
          <a:srgbClr val="D1E0CE"/>
        </a:accent2>
        <a:accent3>
          <a:srgbClr val="FFFFFF"/>
        </a:accent3>
        <a:accent4>
          <a:srgbClr val="000000"/>
        </a:accent4>
        <a:accent5>
          <a:srgbClr val="CBD4E2"/>
        </a:accent5>
        <a:accent6>
          <a:srgbClr val="BDCBBA"/>
        </a:accent6>
        <a:hlink>
          <a:srgbClr val="8EA642"/>
        </a:hlink>
        <a:folHlink>
          <a:srgbClr val="CCCC00"/>
        </a:folHlink>
      </a:clrScheme>
      <a:clrMap bg1="lt1" tx1="dk1" bg2="lt2" tx2="dk2" accent1="accent1" accent2="accent2" accent3="accent3" accent4="accent4" accent5="accent5" accent6="accent6" hlink="hlink" folHlink="folHlink"/>
    </a:extraClrScheme>
    <a:extraClrScheme>
      <a:clrScheme name="Watermark 4">
        <a:dk1>
          <a:srgbClr val="333300"/>
        </a:dk1>
        <a:lt1>
          <a:srgbClr val="FFFFCC"/>
        </a:lt1>
        <a:dk2>
          <a:srgbClr val="336600"/>
        </a:dk2>
        <a:lt2>
          <a:srgbClr val="FFFFCC"/>
        </a:lt2>
        <a:accent1>
          <a:srgbClr val="99CC00"/>
        </a:accent1>
        <a:accent2>
          <a:srgbClr val="669900"/>
        </a:accent2>
        <a:accent3>
          <a:srgbClr val="ADB8AA"/>
        </a:accent3>
        <a:accent4>
          <a:srgbClr val="DADAAE"/>
        </a:accent4>
        <a:accent5>
          <a:srgbClr val="CAE2AA"/>
        </a:accent5>
        <a:accent6>
          <a:srgbClr val="5C8A00"/>
        </a:accent6>
        <a:hlink>
          <a:srgbClr val="CC9900"/>
        </a:hlink>
        <a:folHlink>
          <a:srgbClr val="FFCC00"/>
        </a:folHlink>
      </a:clrScheme>
      <a:clrMap bg1="dk2" tx1="lt1" bg2="dk1" tx2="lt2" accent1="accent1" accent2="accent2" accent3="accent3" accent4="accent4" accent5="accent5" accent6="accent6" hlink="hlink" folHlink="folHlink"/>
    </a:extraClrScheme>
    <a:extraClrScheme>
      <a:clrScheme name="Watermark 5">
        <a:dk1>
          <a:srgbClr val="424458"/>
        </a:dk1>
        <a:lt1>
          <a:srgbClr val="FFFFFF"/>
        </a:lt1>
        <a:dk2>
          <a:srgbClr val="004A48"/>
        </a:dk2>
        <a:lt2>
          <a:srgbClr val="FFFFFF"/>
        </a:lt2>
        <a:accent1>
          <a:srgbClr val="83B200"/>
        </a:accent1>
        <a:accent2>
          <a:srgbClr val="006260"/>
        </a:accent2>
        <a:accent3>
          <a:srgbClr val="AAB1B1"/>
        </a:accent3>
        <a:accent4>
          <a:srgbClr val="DADADA"/>
        </a:accent4>
        <a:accent5>
          <a:srgbClr val="C1D5AA"/>
        </a:accent5>
        <a:accent6>
          <a:srgbClr val="005856"/>
        </a:accent6>
        <a:hlink>
          <a:srgbClr val="6666FF"/>
        </a:hlink>
        <a:folHlink>
          <a:srgbClr val="B2B2B2"/>
        </a:folHlink>
      </a:clrScheme>
      <a:clrMap bg1="dk2" tx1="lt1" bg2="dk1" tx2="lt2" accent1="accent1" accent2="accent2" accent3="accent3" accent4="accent4" accent5="accent5" accent6="accent6" hlink="hlink" folHlink="folHlink"/>
    </a:extraClrScheme>
    <a:extraClrScheme>
      <a:clrScheme name="Watermark 6">
        <a:dk1>
          <a:srgbClr val="000000"/>
        </a:dk1>
        <a:lt1>
          <a:srgbClr val="FFFFFF"/>
        </a:lt1>
        <a:dk2>
          <a:srgbClr val="1C2046"/>
        </a:dk2>
        <a:lt2>
          <a:srgbClr val="FFFFFF"/>
        </a:lt2>
        <a:accent1>
          <a:srgbClr val="00CCFF"/>
        </a:accent1>
        <a:accent2>
          <a:srgbClr val="2D226E"/>
        </a:accent2>
        <a:accent3>
          <a:srgbClr val="ABABB0"/>
        </a:accent3>
        <a:accent4>
          <a:srgbClr val="DADADA"/>
        </a:accent4>
        <a:accent5>
          <a:srgbClr val="AAE2FF"/>
        </a:accent5>
        <a:accent6>
          <a:srgbClr val="281E63"/>
        </a:accent6>
        <a:hlink>
          <a:srgbClr val="666699"/>
        </a:hlink>
        <a:folHlink>
          <a:srgbClr val="9999FF"/>
        </a:folHlink>
      </a:clrScheme>
      <a:clrMap bg1="dk2" tx1="lt1" bg2="dk1" tx2="lt2" accent1="accent1" accent2="accent2" accent3="accent3" accent4="accent4" accent5="accent5" accent6="accent6" hlink="hlink" folHlink="folHlink"/>
    </a:extraClrScheme>
    <a:extraClrScheme>
      <a:clrScheme name="Watermark 7">
        <a:dk1>
          <a:srgbClr val="424458"/>
        </a:dk1>
        <a:lt1>
          <a:srgbClr val="FFFFFF"/>
        </a:lt1>
        <a:dk2>
          <a:srgbClr val="000066"/>
        </a:dk2>
        <a:lt2>
          <a:srgbClr val="FFFFFF"/>
        </a:lt2>
        <a:accent1>
          <a:srgbClr val="6666FF"/>
        </a:accent1>
        <a:accent2>
          <a:srgbClr val="333399"/>
        </a:accent2>
        <a:accent3>
          <a:srgbClr val="AAAAB8"/>
        </a:accent3>
        <a:accent4>
          <a:srgbClr val="DADADA"/>
        </a:accent4>
        <a:accent5>
          <a:srgbClr val="B8B8FF"/>
        </a:accent5>
        <a:accent6>
          <a:srgbClr val="2D2D8A"/>
        </a:accent6>
        <a:hlink>
          <a:srgbClr val="FF9900"/>
        </a:hlink>
        <a:folHlink>
          <a:srgbClr val="CCCC00"/>
        </a:folHlink>
      </a:clrScheme>
      <a:clrMap bg1="dk2" tx1="lt1" bg2="dk1" tx2="lt2" accent1="accent1" accent2="accent2" accent3="accent3" accent4="accent4" accent5="accent5" accent6="accent6" hlink="hlink" folHlink="folHlink"/>
    </a:extraClrScheme>
    <a:extraClrScheme>
      <a:clrScheme name="Watermark 8">
        <a:dk1>
          <a:srgbClr val="1C1C1C"/>
        </a:dk1>
        <a:lt1>
          <a:srgbClr val="FFFFCC"/>
        </a:lt1>
        <a:dk2>
          <a:srgbClr val="390B20"/>
        </a:dk2>
        <a:lt2>
          <a:srgbClr val="FFFFCC"/>
        </a:lt2>
        <a:accent1>
          <a:srgbClr val="FF916F"/>
        </a:accent1>
        <a:accent2>
          <a:srgbClr val="561450"/>
        </a:accent2>
        <a:accent3>
          <a:srgbClr val="AEAAAB"/>
        </a:accent3>
        <a:accent4>
          <a:srgbClr val="DADAAE"/>
        </a:accent4>
        <a:accent5>
          <a:srgbClr val="FFC7BB"/>
        </a:accent5>
        <a:accent6>
          <a:srgbClr val="4D1148"/>
        </a:accent6>
        <a:hlink>
          <a:srgbClr val="637D95"/>
        </a:hlink>
        <a:folHlink>
          <a:srgbClr val="FFCC00"/>
        </a:folHlink>
      </a:clrScheme>
      <a:clrMap bg1="dk2" tx1="lt1" bg2="dk1" tx2="lt2" accent1="accent1" accent2="accent2" accent3="accent3" accent4="accent4" accent5="accent5" accent6="accent6" hlink="hlink" folHlink="folHlink"/>
    </a:extraClrScheme>
    <a:extraClrScheme>
      <a:clrScheme name="Watermark 9">
        <a:dk1>
          <a:srgbClr val="4C0000"/>
        </a:dk1>
        <a:lt1>
          <a:srgbClr val="FFFFFF"/>
        </a:lt1>
        <a:dk2>
          <a:srgbClr val="722104"/>
        </a:dk2>
        <a:lt2>
          <a:srgbClr val="FFFFFF"/>
        </a:lt2>
        <a:accent1>
          <a:srgbClr val="CC6600"/>
        </a:accent1>
        <a:accent2>
          <a:srgbClr val="8A2E00"/>
        </a:accent2>
        <a:accent3>
          <a:srgbClr val="BCABAA"/>
        </a:accent3>
        <a:accent4>
          <a:srgbClr val="DADADA"/>
        </a:accent4>
        <a:accent5>
          <a:srgbClr val="E2B8AA"/>
        </a:accent5>
        <a:accent6>
          <a:srgbClr val="7D2900"/>
        </a:accent6>
        <a:hlink>
          <a:srgbClr val="FFCC00"/>
        </a:hlink>
        <a:folHlink>
          <a:srgbClr val="FF990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248</TotalTime>
  <Words>1090</Words>
  <Application>Microsoft Office PowerPoint</Application>
  <PresentationFormat>On-screen Show (4:3)</PresentationFormat>
  <Paragraphs>62</Paragraphs>
  <Slides>12</Slides>
  <Notes>0</Notes>
  <HiddenSlides>0</HiddenSlides>
  <MMClips>0</MMClips>
  <ScaleCrop>false</ScaleCrop>
  <HeadingPairs>
    <vt:vector size="4" baseType="variant">
      <vt:variant>
        <vt:lpstr>Theme</vt:lpstr>
      </vt:variant>
      <vt:variant>
        <vt:i4>2</vt:i4>
      </vt:variant>
      <vt:variant>
        <vt:lpstr>Slide Titles</vt:lpstr>
      </vt:variant>
      <vt:variant>
        <vt:i4>12</vt:i4>
      </vt:variant>
    </vt:vector>
  </HeadingPairs>
  <TitlesOfParts>
    <vt:vector size="14" baseType="lpstr">
      <vt:lpstr>Default Design</vt:lpstr>
      <vt:lpstr>Watermark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Mobile.0979.822.550</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Mr.Le Minh Khai</dc:creator>
  <cp:lastModifiedBy>BKV</cp:lastModifiedBy>
  <cp:revision>34</cp:revision>
  <dcterms:created xsi:type="dcterms:W3CDTF">2011-12-27T07:41:39Z</dcterms:created>
  <dcterms:modified xsi:type="dcterms:W3CDTF">2022-01-25T07:26:57Z</dcterms:modified>
</cp:coreProperties>
</file>