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57" r:id="rId3"/>
    <p:sldId id="258" r:id="rId4"/>
    <p:sldId id="259" r:id="rId5"/>
    <p:sldId id="260" r:id="rId6"/>
    <p:sldId id="267" r:id="rId7"/>
    <p:sldId id="261" r:id="rId8"/>
    <p:sldId id="262" r:id="rId9"/>
    <p:sldId id="263" r:id="rId10"/>
    <p:sldId id="264" r:id="rId11"/>
    <p:sldId id="265" r:id="rId12"/>
    <p:sldId id="268" r:id="rId13"/>
    <p:sldId id="26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3C2865-BC21-488D-92FC-5DE37B4E1983}" type="datetimeFigureOut">
              <a:rPr lang="en-US" smtClean="0"/>
              <a:t>23/1/2022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8AE3F0-3ADA-45B7-A1B2-EE68AD342F44}" type="slidenum">
              <a:rPr lang="en-US" smtClean="0"/>
              <a:t>‹#›</a:t>
            </a:fld>
            <a:endParaRPr lang="en-US"/>
          </a:p>
        </p:txBody>
      </p:sp>
    </p:spTree>
    <p:extLst>
      <p:ext uri="{BB962C8B-B14F-4D97-AF65-F5344CB8AC3E}">
        <p14:creationId xmlns:p14="http://schemas.microsoft.com/office/powerpoint/2010/main" val="2994660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3C2865-BC21-488D-92FC-5DE37B4E1983}" type="datetimeFigureOut">
              <a:rPr lang="en-US" smtClean="0"/>
              <a:t>23/1/2022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8AE3F0-3ADA-45B7-A1B2-EE68AD342F44}" type="slidenum">
              <a:rPr lang="en-US" smtClean="0"/>
              <a:t>‹#›</a:t>
            </a:fld>
            <a:endParaRPr lang="en-US"/>
          </a:p>
        </p:txBody>
      </p:sp>
    </p:spTree>
    <p:extLst>
      <p:ext uri="{BB962C8B-B14F-4D97-AF65-F5344CB8AC3E}">
        <p14:creationId xmlns:p14="http://schemas.microsoft.com/office/powerpoint/2010/main" val="341144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3C2865-BC21-488D-92FC-5DE37B4E1983}" type="datetimeFigureOut">
              <a:rPr lang="en-US" smtClean="0"/>
              <a:t>23/1/2022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8AE3F0-3ADA-45B7-A1B2-EE68AD342F44}" type="slidenum">
              <a:rPr lang="en-US" smtClean="0"/>
              <a:t>‹#›</a:t>
            </a:fld>
            <a:endParaRPr lang="en-US"/>
          </a:p>
        </p:txBody>
      </p:sp>
    </p:spTree>
    <p:extLst>
      <p:ext uri="{BB962C8B-B14F-4D97-AF65-F5344CB8AC3E}">
        <p14:creationId xmlns:p14="http://schemas.microsoft.com/office/powerpoint/2010/main" val="2533940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3C2865-BC21-488D-92FC-5DE37B4E1983}" type="datetimeFigureOut">
              <a:rPr lang="en-US" smtClean="0"/>
              <a:t>23/1/2022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8AE3F0-3ADA-45B7-A1B2-EE68AD342F44}" type="slidenum">
              <a:rPr lang="en-US" smtClean="0"/>
              <a:t>‹#›</a:t>
            </a:fld>
            <a:endParaRPr lang="en-US"/>
          </a:p>
        </p:txBody>
      </p:sp>
    </p:spTree>
    <p:extLst>
      <p:ext uri="{BB962C8B-B14F-4D97-AF65-F5344CB8AC3E}">
        <p14:creationId xmlns:p14="http://schemas.microsoft.com/office/powerpoint/2010/main" val="4031664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3C2865-BC21-488D-92FC-5DE37B4E1983}" type="datetimeFigureOut">
              <a:rPr lang="en-US" smtClean="0"/>
              <a:t>23/1/2022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8AE3F0-3ADA-45B7-A1B2-EE68AD342F44}" type="slidenum">
              <a:rPr lang="en-US" smtClean="0"/>
              <a:t>‹#›</a:t>
            </a:fld>
            <a:endParaRPr lang="en-US"/>
          </a:p>
        </p:txBody>
      </p:sp>
    </p:spTree>
    <p:extLst>
      <p:ext uri="{BB962C8B-B14F-4D97-AF65-F5344CB8AC3E}">
        <p14:creationId xmlns:p14="http://schemas.microsoft.com/office/powerpoint/2010/main" val="990319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3C2865-BC21-488D-92FC-5DE37B4E1983}" type="datetimeFigureOut">
              <a:rPr lang="en-US" smtClean="0"/>
              <a:t>23/1/2022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8AE3F0-3ADA-45B7-A1B2-EE68AD342F44}" type="slidenum">
              <a:rPr lang="en-US" smtClean="0"/>
              <a:t>‹#›</a:t>
            </a:fld>
            <a:endParaRPr lang="en-US"/>
          </a:p>
        </p:txBody>
      </p:sp>
    </p:spTree>
    <p:extLst>
      <p:ext uri="{BB962C8B-B14F-4D97-AF65-F5344CB8AC3E}">
        <p14:creationId xmlns:p14="http://schemas.microsoft.com/office/powerpoint/2010/main" val="197162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3C2865-BC21-488D-92FC-5DE37B4E1983}" type="datetimeFigureOut">
              <a:rPr lang="en-US" smtClean="0"/>
              <a:t>23/1/2022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8AE3F0-3ADA-45B7-A1B2-EE68AD342F44}" type="slidenum">
              <a:rPr lang="en-US" smtClean="0"/>
              <a:t>‹#›</a:t>
            </a:fld>
            <a:endParaRPr lang="en-US"/>
          </a:p>
        </p:txBody>
      </p:sp>
    </p:spTree>
    <p:extLst>
      <p:ext uri="{BB962C8B-B14F-4D97-AF65-F5344CB8AC3E}">
        <p14:creationId xmlns:p14="http://schemas.microsoft.com/office/powerpoint/2010/main" val="1650550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3C2865-BC21-488D-92FC-5DE37B4E1983}" type="datetimeFigureOut">
              <a:rPr lang="en-US" smtClean="0"/>
              <a:t>23/1/2022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8AE3F0-3ADA-45B7-A1B2-EE68AD342F44}" type="slidenum">
              <a:rPr lang="en-US" smtClean="0"/>
              <a:t>‹#›</a:t>
            </a:fld>
            <a:endParaRPr lang="en-US"/>
          </a:p>
        </p:txBody>
      </p:sp>
    </p:spTree>
    <p:extLst>
      <p:ext uri="{BB962C8B-B14F-4D97-AF65-F5344CB8AC3E}">
        <p14:creationId xmlns:p14="http://schemas.microsoft.com/office/powerpoint/2010/main" val="181606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3C2865-BC21-488D-92FC-5DE37B4E1983}" type="datetimeFigureOut">
              <a:rPr lang="en-US" smtClean="0"/>
              <a:t>23/1/2022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8AE3F0-3ADA-45B7-A1B2-EE68AD342F44}" type="slidenum">
              <a:rPr lang="en-US" smtClean="0"/>
              <a:t>‹#›</a:t>
            </a:fld>
            <a:endParaRPr lang="en-US"/>
          </a:p>
        </p:txBody>
      </p:sp>
    </p:spTree>
    <p:extLst>
      <p:ext uri="{BB962C8B-B14F-4D97-AF65-F5344CB8AC3E}">
        <p14:creationId xmlns:p14="http://schemas.microsoft.com/office/powerpoint/2010/main" val="1990760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3C2865-BC21-488D-92FC-5DE37B4E1983}" type="datetimeFigureOut">
              <a:rPr lang="en-US" smtClean="0"/>
              <a:t>23/1/2022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8AE3F0-3ADA-45B7-A1B2-EE68AD342F44}" type="slidenum">
              <a:rPr lang="en-US" smtClean="0"/>
              <a:t>‹#›</a:t>
            </a:fld>
            <a:endParaRPr lang="en-US"/>
          </a:p>
        </p:txBody>
      </p:sp>
    </p:spTree>
    <p:extLst>
      <p:ext uri="{BB962C8B-B14F-4D97-AF65-F5344CB8AC3E}">
        <p14:creationId xmlns:p14="http://schemas.microsoft.com/office/powerpoint/2010/main" val="534162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3C2865-BC21-488D-92FC-5DE37B4E1983}" type="datetimeFigureOut">
              <a:rPr lang="en-US" smtClean="0"/>
              <a:t>23/1/2022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8AE3F0-3ADA-45B7-A1B2-EE68AD342F44}" type="slidenum">
              <a:rPr lang="en-US" smtClean="0"/>
              <a:t>‹#›</a:t>
            </a:fld>
            <a:endParaRPr lang="en-US"/>
          </a:p>
        </p:txBody>
      </p:sp>
    </p:spTree>
    <p:extLst>
      <p:ext uri="{BB962C8B-B14F-4D97-AF65-F5344CB8AC3E}">
        <p14:creationId xmlns:p14="http://schemas.microsoft.com/office/powerpoint/2010/main" val="2295443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3C2865-BC21-488D-92FC-5DE37B4E1983}" type="datetimeFigureOut">
              <a:rPr lang="en-US" smtClean="0"/>
              <a:t>23/1/2022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8AE3F0-3ADA-45B7-A1B2-EE68AD342F44}" type="slidenum">
              <a:rPr lang="en-US" smtClean="0"/>
              <a:t>‹#›</a:t>
            </a:fld>
            <a:endParaRPr lang="en-US"/>
          </a:p>
        </p:txBody>
      </p:sp>
    </p:spTree>
    <p:extLst>
      <p:ext uri="{BB962C8B-B14F-4D97-AF65-F5344CB8AC3E}">
        <p14:creationId xmlns:p14="http://schemas.microsoft.com/office/powerpoint/2010/main" val="20863622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6200"/>
            <a:ext cx="121920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WordArt 7"/>
          <p:cNvSpPr>
            <a:spLocks noTextEdit="1"/>
          </p:cNvSpPr>
          <p:nvPr/>
        </p:nvSpPr>
        <p:spPr bwMode="auto">
          <a:xfrm>
            <a:off x="5339917" y="1076325"/>
            <a:ext cx="3986213" cy="514350"/>
          </a:xfrm>
          <a:prstGeom prst="rect">
            <a:avLst/>
          </a:prstGeom>
        </p:spPr>
        <p:txBody>
          <a:bodyPr wrap="none" fromWordArt="1">
            <a:prstTxWarp prst="textPlain">
              <a:avLst>
                <a:gd name="adj" fmla="val 50000"/>
              </a:avLst>
            </a:prstTxWarp>
          </a:bodyPr>
          <a:lstStyle/>
          <a:p>
            <a:pPr algn="ctr" eaLnBrk="1" hangingPunct="1">
              <a:defRPr/>
            </a:pPr>
            <a:r>
              <a:rPr lang="vi-VN" sz="1519" b="1" kern="10"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a:cs typeface="Times New Roman"/>
              </a:rPr>
              <a:t>PHÒNG GIÁO DỤC VÀ ĐÀO TẠO </a:t>
            </a:r>
            <a:r>
              <a:rPr lang="en-US" sz="1519" b="1" kern="10"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a:cs typeface="Times New Roman"/>
              </a:rPr>
              <a:t>QUẬN LONG BIÊN</a:t>
            </a:r>
            <a:endParaRPr lang="vi-VN" sz="1519" b="1" kern="10"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a:cs typeface="Times New Roman"/>
            </a:endParaRPr>
          </a:p>
          <a:p>
            <a:pPr algn="ctr" eaLnBrk="1" hangingPunct="1">
              <a:defRPr/>
            </a:pPr>
            <a:r>
              <a:rPr lang="vi-VN" sz="1519" b="1" kern="10"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a:cs typeface="Times New Roman"/>
              </a:rPr>
              <a:t>TRƯỜNG TIỂU HỌC </a:t>
            </a:r>
            <a:r>
              <a:rPr lang="en-US" sz="1519" b="1" kern="10"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a:cs typeface="Times New Roman"/>
              </a:rPr>
              <a:t>ÁI MỘ A</a:t>
            </a:r>
          </a:p>
        </p:txBody>
      </p:sp>
      <p:sp>
        <p:nvSpPr>
          <p:cNvPr id="10" name="Text Box 12"/>
          <p:cNvSpPr txBox="1">
            <a:spLocks noChangeArrowheads="1"/>
          </p:cNvSpPr>
          <p:nvPr/>
        </p:nvSpPr>
        <p:spPr bwMode="auto">
          <a:xfrm>
            <a:off x="4124326" y="4811713"/>
            <a:ext cx="3986213"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a:defRPr>
            </a:lvl9pPr>
          </a:lstStyle>
          <a:p>
            <a:pPr algn="ctr" eaLnBrk="1" hangingPunct="1">
              <a:lnSpc>
                <a:spcPct val="100000"/>
              </a:lnSpc>
              <a:spcBef>
                <a:spcPct val="50000"/>
              </a:spcBef>
              <a:buClrTx/>
              <a:buFontTx/>
              <a:buNone/>
              <a:defRPr/>
            </a:pPr>
            <a:r>
              <a:rPr lang="en-US" altLang="en-US" sz="1950" b="1" dirty="0" err="1">
                <a:solidFill>
                  <a:srgbClr val="002060"/>
                </a:solidFill>
                <a:latin typeface="Times New Roman" panose="02020603050405020304" pitchFamily="18" charset="0"/>
                <a:cs typeface="Times New Roman" panose="02020603050405020304" pitchFamily="18" charset="0"/>
              </a:rPr>
              <a:t>Giáo</a:t>
            </a:r>
            <a:r>
              <a:rPr lang="en-US" altLang="en-US" sz="1950" b="1" dirty="0">
                <a:solidFill>
                  <a:srgbClr val="002060"/>
                </a:solidFill>
                <a:latin typeface="Times New Roman" panose="02020603050405020304" pitchFamily="18" charset="0"/>
                <a:cs typeface="Times New Roman" panose="02020603050405020304" pitchFamily="18" charset="0"/>
              </a:rPr>
              <a:t> </a:t>
            </a:r>
            <a:r>
              <a:rPr lang="en-US" altLang="en-US" sz="1950" b="1" dirty="0" err="1">
                <a:solidFill>
                  <a:srgbClr val="002060"/>
                </a:solidFill>
                <a:latin typeface="Times New Roman" panose="02020603050405020304" pitchFamily="18" charset="0"/>
                <a:cs typeface="Times New Roman" panose="02020603050405020304" pitchFamily="18" charset="0"/>
              </a:rPr>
              <a:t>viên</a:t>
            </a:r>
            <a:r>
              <a:rPr lang="en-US" altLang="en-US" sz="1950" b="1" dirty="0">
                <a:solidFill>
                  <a:srgbClr val="002060"/>
                </a:solidFill>
                <a:latin typeface="Times New Roman" panose="02020603050405020304" pitchFamily="18" charset="0"/>
                <a:cs typeface="Times New Roman" panose="02020603050405020304" pitchFamily="18" charset="0"/>
              </a:rPr>
              <a:t>: </a:t>
            </a:r>
            <a:r>
              <a:rPr lang="en-US" altLang="en-US" sz="1950" b="1" dirty="0" err="1">
                <a:solidFill>
                  <a:srgbClr val="002060"/>
                </a:solidFill>
                <a:latin typeface="Times New Roman" panose="02020603050405020304" pitchFamily="18" charset="0"/>
                <a:cs typeface="Times New Roman" panose="02020603050405020304" pitchFamily="18" charset="0"/>
              </a:rPr>
              <a:t>Nguyễn</a:t>
            </a:r>
            <a:r>
              <a:rPr lang="en-US" altLang="en-US" sz="1950" b="1" dirty="0">
                <a:solidFill>
                  <a:srgbClr val="002060"/>
                </a:solidFill>
                <a:latin typeface="Times New Roman" panose="02020603050405020304" pitchFamily="18" charset="0"/>
                <a:cs typeface="Times New Roman" panose="02020603050405020304" pitchFamily="18" charset="0"/>
              </a:rPr>
              <a:t> </a:t>
            </a:r>
            <a:r>
              <a:rPr lang="en-US" altLang="en-US" sz="1950" b="1" dirty="0" err="1">
                <a:solidFill>
                  <a:srgbClr val="002060"/>
                </a:solidFill>
                <a:latin typeface="Times New Roman" panose="02020603050405020304" pitchFamily="18" charset="0"/>
                <a:cs typeface="Times New Roman" panose="02020603050405020304" pitchFamily="18" charset="0"/>
              </a:rPr>
              <a:t>Thị</a:t>
            </a:r>
            <a:r>
              <a:rPr lang="en-US" altLang="en-US" sz="1950" b="1" dirty="0">
                <a:solidFill>
                  <a:srgbClr val="002060"/>
                </a:solidFill>
                <a:latin typeface="Times New Roman" panose="02020603050405020304" pitchFamily="18" charset="0"/>
                <a:cs typeface="Times New Roman" panose="02020603050405020304" pitchFamily="18" charset="0"/>
              </a:rPr>
              <a:t> Thu Lan</a:t>
            </a:r>
          </a:p>
        </p:txBody>
      </p:sp>
      <p:sp>
        <p:nvSpPr>
          <p:cNvPr id="11" name="TextBox 10"/>
          <p:cNvSpPr txBox="1"/>
          <p:nvPr/>
        </p:nvSpPr>
        <p:spPr>
          <a:xfrm>
            <a:off x="3436509" y="2393643"/>
            <a:ext cx="5802742" cy="1371600"/>
          </a:xfrm>
          <a:prstGeom prst="rect">
            <a:avLst/>
          </a:prstGeom>
          <a:noFill/>
        </p:spPr>
        <p:txBody>
          <a:bodyPr spcFirstLastPara="1">
            <a:prstTxWarp prst="textArchUp">
              <a:avLst/>
            </a:prstTxWarp>
            <a:spAutoFit/>
          </a:bodyPr>
          <a:lstStyle/>
          <a:p>
            <a:pPr algn="ctr">
              <a:defRPr/>
            </a:pPr>
            <a:r>
              <a:rPr lang="vi-VN" sz="405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Bài giảng trực tuyến lớp 3</a:t>
            </a:r>
            <a:endParaRPr lang="en-US" sz="405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2" name="TextBox 11"/>
          <p:cNvSpPr txBox="1"/>
          <p:nvPr/>
        </p:nvSpPr>
        <p:spPr>
          <a:xfrm>
            <a:off x="3071813" y="3144005"/>
            <a:ext cx="6254316" cy="1852400"/>
          </a:xfrm>
          <a:prstGeom prst="rect">
            <a:avLst/>
          </a:prstGeom>
          <a:noFill/>
        </p:spPr>
        <p:txBody>
          <a:bodyPr>
            <a:prstTxWarp prst="textPlain">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400" b="1" spc="38" dirty="0" err="1">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Môn</a:t>
            </a:r>
            <a:r>
              <a:rPr lang="en-US" sz="2400" b="1" spc="38"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2400" b="1" spc="38" dirty="0" err="1"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Chính</a:t>
            </a:r>
            <a:r>
              <a:rPr lang="en-US" sz="2400" b="1" spc="38" dirty="0"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2400" b="1" spc="38" dirty="0" err="1"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tả</a:t>
            </a:r>
            <a:endParaRPr lang="en-US" sz="2400" b="1" spc="38"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a:p>
            <a:pPr algn="ctr">
              <a:defRPr/>
            </a:pPr>
            <a:r>
              <a:rPr lang="en-US" sz="2400" b="1" spc="38" dirty="0" err="1">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Bài</a:t>
            </a:r>
            <a:r>
              <a:rPr lang="en-US" sz="2400" b="1" spc="38"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 </a:t>
            </a:r>
            <a:r>
              <a:rPr lang="en-US" sz="2400"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Ở </a:t>
            </a:r>
            <a:r>
              <a:rPr lang="en-US" sz="2400" b="1"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lại</a:t>
            </a:r>
            <a:r>
              <a:rPr lang="en-US" sz="2400"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2400" b="1"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với</a:t>
            </a:r>
            <a:r>
              <a:rPr lang="en-US" sz="2400"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2400" b="1"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chiến</a:t>
            </a:r>
            <a:r>
              <a:rPr lang="en-US" sz="2400"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2400" b="1"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khu</a:t>
            </a:r>
            <a:endParaRPr lang="en-US" sz="2400" b="1" spc="38"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a:p>
            <a:pPr algn="ctr">
              <a:defRPr/>
            </a:pPr>
            <a:endParaRPr lang="en-US" sz="2100" b="1" spc="38"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51795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8"/>
          <p:cNvSpPr txBox="1">
            <a:spLocks noChangeArrowheads="1"/>
          </p:cNvSpPr>
          <p:nvPr/>
        </p:nvSpPr>
        <p:spPr bwMode="auto">
          <a:xfrm>
            <a:off x="539932" y="1444766"/>
            <a:ext cx="91535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I-Aptima" pitchFamily="2" charset="0"/>
              </a:defRPr>
            </a:lvl1pPr>
            <a:lvl2pPr marL="742950" indent="-285750">
              <a:defRPr>
                <a:solidFill>
                  <a:schemeClr val="tx1"/>
                </a:solidFill>
                <a:latin typeface="VNI-Aptima" pitchFamily="2" charset="0"/>
              </a:defRPr>
            </a:lvl2pPr>
            <a:lvl3pPr marL="1143000" indent="-228600">
              <a:defRPr>
                <a:solidFill>
                  <a:schemeClr val="tx1"/>
                </a:solidFill>
                <a:latin typeface="VNI-Aptima" pitchFamily="2" charset="0"/>
              </a:defRPr>
            </a:lvl3pPr>
            <a:lvl4pPr marL="1600200" indent="-228600">
              <a:defRPr>
                <a:solidFill>
                  <a:schemeClr val="tx1"/>
                </a:solidFill>
                <a:latin typeface="VNI-Aptima" pitchFamily="2" charset="0"/>
              </a:defRPr>
            </a:lvl4pPr>
            <a:lvl5pPr marL="2057400" indent="-228600">
              <a:defRPr>
                <a:solidFill>
                  <a:schemeClr val="tx1"/>
                </a:solidFill>
                <a:latin typeface="VNI-Aptima" pitchFamily="2" charset="0"/>
              </a:defRPr>
            </a:lvl5pPr>
            <a:lvl6pPr marL="2514600" indent="-228600" eaLnBrk="0" fontAlgn="base" hangingPunct="0">
              <a:spcBef>
                <a:spcPct val="0"/>
              </a:spcBef>
              <a:spcAft>
                <a:spcPct val="0"/>
              </a:spcAft>
              <a:defRPr>
                <a:solidFill>
                  <a:schemeClr val="tx1"/>
                </a:solidFill>
                <a:latin typeface="VNI-Aptima" pitchFamily="2" charset="0"/>
              </a:defRPr>
            </a:lvl6pPr>
            <a:lvl7pPr marL="2971800" indent="-228600" eaLnBrk="0" fontAlgn="base" hangingPunct="0">
              <a:spcBef>
                <a:spcPct val="0"/>
              </a:spcBef>
              <a:spcAft>
                <a:spcPct val="0"/>
              </a:spcAft>
              <a:defRPr>
                <a:solidFill>
                  <a:schemeClr val="tx1"/>
                </a:solidFill>
                <a:latin typeface="VNI-Aptima" pitchFamily="2" charset="0"/>
              </a:defRPr>
            </a:lvl7pPr>
            <a:lvl8pPr marL="3429000" indent="-228600" eaLnBrk="0" fontAlgn="base" hangingPunct="0">
              <a:spcBef>
                <a:spcPct val="0"/>
              </a:spcBef>
              <a:spcAft>
                <a:spcPct val="0"/>
              </a:spcAft>
              <a:defRPr>
                <a:solidFill>
                  <a:schemeClr val="tx1"/>
                </a:solidFill>
                <a:latin typeface="VNI-Aptima" pitchFamily="2" charset="0"/>
              </a:defRPr>
            </a:lvl8pPr>
            <a:lvl9pPr marL="3886200" indent="-228600" eaLnBrk="0" fontAlgn="base" hangingPunct="0">
              <a:spcBef>
                <a:spcPct val="0"/>
              </a:spcBef>
              <a:spcAft>
                <a:spcPct val="0"/>
              </a:spcAft>
              <a:defRPr>
                <a:solidFill>
                  <a:schemeClr val="tx1"/>
                </a:solidFill>
                <a:latin typeface="VNI-Aptima" pitchFamily="2" charset="0"/>
              </a:defRPr>
            </a:lvl9pPr>
          </a:lstStyle>
          <a:p>
            <a:pPr eaLnBrk="1" hangingPunct="1">
              <a:spcBef>
                <a:spcPct val="50000"/>
              </a:spcBef>
            </a:pPr>
            <a:r>
              <a:rPr lang="en-US" altLang="vi-VN" sz="3600" b="1" u="sng" dirty="0" err="1">
                <a:solidFill>
                  <a:srgbClr val="3333CC"/>
                </a:solidFill>
                <a:latin typeface="Calibri" panose="020F0502020204030204" pitchFamily="34" charset="0"/>
              </a:rPr>
              <a:t>Bài</a:t>
            </a:r>
            <a:r>
              <a:rPr lang="en-US" altLang="vi-VN" sz="3600" b="1" u="sng" dirty="0">
                <a:solidFill>
                  <a:srgbClr val="3333CC"/>
                </a:solidFill>
                <a:latin typeface="Calibri" panose="020F0502020204030204" pitchFamily="34" charset="0"/>
              </a:rPr>
              <a:t> </a:t>
            </a:r>
            <a:r>
              <a:rPr lang="en-US" altLang="vi-VN" sz="3600" b="1" u="sng" dirty="0" err="1">
                <a:solidFill>
                  <a:srgbClr val="3333CC"/>
                </a:solidFill>
                <a:latin typeface="Calibri" panose="020F0502020204030204" pitchFamily="34" charset="0"/>
              </a:rPr>
              <a:t>tập</a:t>
            </a:r>
            <a:r>
              <a:rPr lang="en-US" altLang="vi-VN" sz="3600" b="1" u="sng" dirty="0">
                <a:solidFill>
                  <a:srgbClr val="3333CC"/>
                </a:solidFill>
                <a:latin typeface="Calibri" panose="020F0502020204030204" pitchFamily="34" charset="0"/>
              </a:rPr>
              <a:t> 2a:</a:t>
            </a:r>
            <a:r>
              <a:rPr lang="en-US" altLang="vi-VN" sz="3600" b="1" dirty="0">
                <a:solidFill>
                  <a:srgbClr val="3333CC"/>
                </a:solidFill>
                <a:latin typeface="Calibri" panose="020F0502020204030204" pitchFamily="34" charset="0"/>
              </a:rPr>
              <a:t> </a:t>
            </a:r>
            <a:r>
              <a:rPr lang="en-US" altLang="vi-VN" sz="3600" b="1" dirty="0" err="1">
                <a:solidFill>
                  <a:srgbClr val="3333CC"/>
                </a:solidFill>
                <a:latin typeface="Calibri" panose="020F0502020204030204" pitchFamily="34" charset="0"/>
              </a:rPr>
              <a:t>Viết</a:t>
            </a:r>
            <a:r>
              <a:rPr lang="en-US" altLang="vi-VN" sz="3600" b="1" dirty="0">
                <a:solidFill>
                  <a:srgbClr val="3333CC"/>
                </a:solidFill>
                <a:latin typeface="Calibri" panose="020F0502020204030204" pitchFamily="34" charset="0"/>
              </a:rPr>
              <a:t> </a:t>
            </a:r>
            <a:r>
              <a:rPr lang="en-US" altLang="vi-VN" sz="3600" b="1" dirty="0" err="1">
                <a:solidFill>
                  <a:srgbClr val="3333CC"/>
                </a:solidFill>
                <a:latin typeface="Calibri" panose="020F0502020204030204" pitchFamily="34" charset="0"/>
              </a:rPr>
              <a:t>vào</a:t>
            </a:r>
            <a:r>
              <a:rPr lang="en-US" altLang="vi-VN" sz="3600" b="1" dirty="0">
                <a:solidFill>
                  <a:srgbClr val="3333CC"/>
                </a:solidFill>
                <a:latin typeface="Calibri" panose="020F0502020204030204" pitchFamily="34" charset="0"/>
              </a:rPr>
              <a:t> </a:t>
            </a:r>
            <a:r>
              <a:rPr lang="en-US" altLang="vi-VN" sz="3600" b="1" dirty="0" err="1">
                <a:solidFill>
                  <a:srgbClr val="3333CC"/>
                </a:solidFill>
                <a:latin typeface="Calibri" panose="020F0502020204030204" pitchFamily="34" charset="0"/>
              </a:rPr>
              <a:t>vở</a:t>
            </a:r>
            <a:r>
              <a:rPr lang="en-US" altLang="vi-VN" sz="3600" b="1" dirty="0">
                <a:solidFill>
                  <a:srgbClr val="3333CC"/>
                </a:solidFill>
                <a:latin typeface="Calibri" panose="020F0502020204030204" pitchFamily="34" charset="0"/>
              </a:rPr>
              <a:t> </a:t>
            </a:r>
            <a:r>
              <a:rPr lang="en-US" altLang="vi-VN" sz="3600" b="1" dirty="0" err="1">
                <a:solidFill>
                  <a:srgbClr val="3333CC"/>
                </a:solidFill>
                <a:latin typeface="Calibri" panose="020F0502020204030204" pitchFamily="34" charset="0"/>
              </a:rPr>
              <a:t>lời</a:t>
            </a:r>
            <a:r>
              <a:rPr lang="en-US" altLang="vi-VN" sz="3600" b="1" dirty="0">
                <a:solidFill>
                  <a:srgbClr val="3333CC"/>
                </a:solidFill>
                <a:latin typeface="Calibri" panose="020F0502020204030204" pitchFamily="34" charset="0"/>
              </a:rPr>
              <a:t> </a:t>
            </a:r>
            <a:r>
              <a:rPr lang="en-US" altLang="vi-VN" sz="3600" b="1" dirty="0" err="1">
                <a:solidFill>
                  <a:srgbClr val="3333CC"/>
                </a:solidFill>
                <a:latin typeface="Calibri" panose="020F0502020204030204" pitchFamily="34" charset="0"/>
              </a:rPr>
              <a:t>giải</a:t>
            </a:r>
            <a:r>
              <a:rPr lang="en-US" altLang="vi-VN" sz="3600" b="1" dirty="0">
                <a:solidFill>
                  <a:srgbClr val="3333CC"/>
                </a:solidFill>
                <a:latin typeface="Calibri" panose="020F0502020204030204" pitchFamily="34" charset="0"/>
              </a:rPr>
              <a:t> </a:t>
            </a:r>
            <a:r>
              <a:rPr lang="en-US" altLang="vi-VN" sz="3600" b="1" dirty="0" err="1">
                <a:solidFill>
                  <a:srgbClr val="3333CC"/>
                </a:solidFill>
                <a:latin typeface="Calibri" panose="020F0502020204030204" pitchFamily="34" charset="0"/>
              </a:rPr>
              <a:t>các</a:t>
            </a:r>
            <a:r>
              <a:rPr lang="en-US" altLang="vi-VN" sz="3600" b="1" dirty="0">
                <a:solidFill>
                  <a:srgbClr val="3333CC"/>
                </a:solidFill>
                <a:latin typeface="Calibri" panose="020F0502020204030204" pitchFamily="34" charset="0"/>
              </a:rPr>
              <a:t> </a:t>
            </a:r>
            <a:r>
              <a:rPr lang="en-US" altLang="vi-VN" sz="3600" b="1" dirty="0" err="1">
                <a:solidFill>
                  <a:srgbClr val="3333CC"/>
                </a:solidFill>
                <a:latin typeface="Calibri" panose="020F0502020204030204" pitchFamily="34" charset="0"/>
              </a:rPr>
              <a:t>câu</a:t>
            </a:r>
            <a:r>
              <a:rPr lang="en-US" altLang="vi-VN" sz="3600" b="1" dirty="0">
                <a:solidFill>
                  <a:srgbClr val="3333CC"/>
                </a:solidFill>
                <a:latin typeface="Calibri" panose="020F0502020204030204" pitchFamily="34" charset="0"/>
              </a:rPr>
              <a:t> </a:t>
            </a:r>
            <a:r>
              <a:rPr lang="en-US" altLang="vi-VN" sz="3600" b="1" dirty="0" err="1">
                <a:solidFill>
                  <a:srgbClr val="3333CC"/>
                </a:solidFill>
                <a:latin typeface="Calibri" panose="020F0502020204030204" pitchFamily="34" charset="0"/>
              </a:rPr>
              <a:t>đố</a:t>
            </a:r>
            <a:r>
              <a:rPr lang="en-US" altLang="vi-VN" sz="3600" b="1" dirty="0">
                <a:solidFill>
                  <a:srgbClr val="3333CC"/>
                </a:solidFill>
                <a:latin typeface="Calibri" panose="020F0502020204030204" pitchFamily="34" charset="0"/>
              </a:rPr>
              <a:t> </a:t>
            </a:r>
            <a:r>
              <a:rPr lang="en-US" altLang="vi-VN" sz="3600" b="1" dirty="0" err="1">
                <a:solidFill>
                  <a:srgbClr val="3333CC"/>
                </a:solidFill>
                <a:latin typeface="Calibri" panose="020F0502020204030204" pitchFamily="34" charset="0"/>
              </a:rPr>
              <a:t>sau</a:t>
            </a:r>
            <a:r>
              <a:rPr lang="en-US" altLang="vi-VN" sz="3600" b="1" dirty="0">
                <a:solidFill>
                  <a:srgbClr val="3333CC"/>
                </a:solidFill>
                <a:latin typeface="Calibri" panose="020F0502020204030204" pitchFamily="34" charset="0"/>
              </a:rPr>
              <a:t>: </a:t>
            </a:r>
            <a:endParaRPr lang="en-US" altLang="vi-VN" sz="3600" b="1" u="sng" dirty="0">
              <a:solidFill>
                <a:srgbClr val="3333CC"/>
              </a:solidFill>
              <a:latin typeface="Calibri" panose="020F0502020204030204" pitchFamily="34" charset="0"/>
            </a:endParaRPr>
          </a:p>
        </p:txBody>
      </p:sp>
      <p:sp>
        <p:nvSpPr>
          <p:cNvPr id="20489" name="Text Box 9"/>
          <p:cNvSpPr txBox="1">
            <a:spLocks noChangeArrowheads="1"/>
          </p:cNvSpPr>
          <p:nvPr/>
        </p:nvSpPr>
        <p:spPr bwMode="auto">
          <a:xfrm>
            <a:off x="190048" y="2231542"/>
            <a:ext cx="7756525"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I-Aptima" pitchFamily="2" charset="0"/>
              </a:defRPr>
            </a:lvl1pPr>
            <a:lvl2pPr marL="742950" indent="-285750">
              <a:defRPr>
                <a:solidFill>
                  <a:schemeClr val="tx1"/>
                </a:solidFill>
                <a:latin typeface="VNI-Aptima" pitchFamily="2" charset="0"/>
              </a:defRPr>
            </a:lvl2pPr>
            <a:lvl3pPr marL="1143000" indent="-228600">
              <a:defRPr>
                <a:solidFill>
                  <a:schemeClr val="tx1"/>
                </a:solidFill>
                <a:latin typeface="VNI-Aptima" pitchFamily="2" charset="0"/>
              </a:defRPr>
            </a:lvl3pPr>
            <a:lvl4pPr marL="1600200" indent="-228600">
              <a:defRPr>
                <a:solidFill>
                  <a:schemeClr val="tx1"/>
                </a:solidFill>
                <a:latin typeface="VNI-Aptima" pitchFamily="2" charset="0"/>
              </a:defRPr>
            </a:lvl4pPr>
            <a:lvl5pPr marL="2057400" indent="-228600">
              <a:defRPr>
                <a:solidFill>
                  <a:schemeClr val="tx1"/>
                </a:solidFill>
                <a:latin typeface="VNI-Aptima" pitchFamily="2" charset="0"/>
              </a:defRPr>
            </a:lvl5pPr>
            <a:lvl6pPr marL="2514600" indent="-228600" eaLnBrk="0" fontAlgn="base" hangingPunct="0">
              <a:spcBef>
                <a:spcPct val="0"/>
              </a:spcBef>
              <a:spcAft>
                <a:spcPct val="0"/>
              </a:spcAft>
              <a:defRPr>
                <a:solidFill>
                  <a:schemeClr val="tx1"/>
                </a:solidFill>
                <a:latin typeface="VNI-Aptima" pitchFamily="2" charset="0"/>
              </a:defRPr>
            </a:lvl6pPr>
            <a:lvl7pPr marL="2971800" indent="-228600" eaLnBrk="0" fontAlgn="base" hangingPunct="0">
              <a:spcBef>
                <a:spcPct val="0"/>
              </a:spcBef>
              <a:spcAft>
                <a:spcPct val="0"/>
              </a:spcAft>
              <a:defRPr>
                <a:solidFill>
                  <a:schemeClr val="tx1"/>
                </a:solidFill>
                <a:latin typeface="VNI-Aptima" pitchFamily="2" charset="0"/>
              </a:defRPr>
            </a:lvl7pPr>
            <a:lvl8pPr marL="3429000" indent="-228600" eaLnBrk="0" fontAlgn="base" hangingPunct="0">
              <a:spcBef>
                <a:spcPct val="0"/>
              </a:spcBef>
              <a:spcAft>
                <a:spcPct val="0"/>
              </a:spcAft>
              <a:defRPr>
                <a:solidFill>
                  <a:schemeClr val="tx1"/>
                </a:solidFill>
                <a:latin typeface="VNI-Aptima" pitchFamily="2" charset="0"/>
              </a:defRPr>
            </a:lvl8pPr>
            <a:lvl9pPr marL="3886200" indent="-228600" eaLnBrk="0" fontAlgn="base" hangingPunct="0">
              <a:spcBef>
                <a:spcPct val="0"/>
              </a:spcBef>
              <a:spcAft>
                <a:spcPct val="0"/>
              </a:spcAft>
              <a:defRPr>
                <a:solidFill>
                  <a:schemeClr val="tx1"/>
                </a:solidFill>
                <a:latin typeface="VNI-Aptima" pitchFamily="2" charset="0"/>
              </a:defRPr>
            </a:lvl9pPr>
          </a:lstStyle>
          <a:p>
            <a:pPr algn="ctr" eaLnBrk="1" hangingPunct="1"/>
            <a:r>
              <a:rPr lang="en-US" altLang="vi-VN" sz="3600" dirty="0">
                <a:solidFill>
                  <a:srgbClr val="990099"/>
                </a:solidFill>
                <a:latin typeface="Calibri" panose="020F0502020204030204" pitchFamily="34" charset="0"/>
              </a:rPr>
              <a:t>  </a:t>
            </a:r>
            <a:r>
              <a:rPr lang="en-US" altLang="vi-VN" sz="3600" dirty="0" err="1">
                <a:latin typeface="Times New Roman" panose="02020603050405020304" pitchFamily="18" charset="0"/>
                <a:cs typeface="Times New Roman" panose="02020603050405020304" pitchFamily="18" charset="0"/>
              </a:rPr>
              <a:t>Miệng</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dưới</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biển</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đầu</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trên</a:t>
            </a:r>
            <a:r>
              <a:rPr lang="en-US" altLang="vi-VN" sz="3600" dirty="0">
                <a:latin typeface="Times New Roman" panose="02020603050405020304" pitchFamily="18" charset="0"/>
                <a:cs typeface="Times New Roman" panose="02020603050405020304" pitchFamily="18" charset="0"/>
              </a:rPr>
              <a:t> non</a:t>
            </a:r>
          </a:p>
          <a:p>
            <a:pPr algn="ctr" eaLnBrk="1" hangingPunct="1"/>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Thân</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dài</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uốn</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lượn</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như</a:t>
            </a:r>
            <a:r>
              <a:rPr lang="en-US" altLang="vi-VN" sz="3600" dirty="0">
                <a:latin typeface="Times New Roman" panose="02020603050405020304" pitchFamily="18" charset="0"/>
                <a:cs typeface="Times New Roman" panose="02020603050405020304" pitchFamily="18" charset="0"/>
              </a:rPr>
              <a:t> con </a:t>
            </a:r>
            <a:r>
              <a:rPr lang="en-US" altLang="vi-VN" sz="3600" dirty="0" err="1">
                <a:latin typeface="Times New Roman" panose="02020603050405020304" pitchFamily="18" charset="0"/>
                <a:cs typeface="Times New Roman" panose="02020603050405020304" pitchFamily="18" charset="0"/>
              </a:rPr>
              <a:t>thằn</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lằn</a:t>
            </a:r>
            <a:endParaRPr lang="en-US" altLang="vi-VN" sz="3600" dirty="0">
              <a:latin typeface="Times New Roman" panose="02020603050405020304" pitchFamily="18" charset="0"/>
              <a:cs typeface="Times New Roman" panose="02020603050405020304" pitchFamily="18" charset="0"/>
            </a:endParaRPr>
          </a:p>
          <a:p>
            <a:pPr algn="ctr" eaLnBrk="1" hangingPunct="1"/>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Bụng</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đầy</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những</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nước</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trắng</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ngần</a:t>
            </a:r>
            <a:endParaRPr lang="en-US" altLang="vi-VN" sz="3600" dirty="0">
              <a:latin typeface="Times New Roman" panose="02020603050405020304" pitchFamily="18" charset="0"/>
              <a:cs typeface="Times New Roman" panose="02020603050405020304" pitchFamily="18" charset="0"/>
            </a:endParaRPr>
          </a:p>
          <a:p>
            <a:pPr algn="ctr" eaLnBrk="1" hangingPunct="1"/>
            <a:r>
              <a:rPr lang="en-US" altLang="vi-VN" sz="3600" dirty="0" err="1">
                <a:latin typeface="Times New Roman" panose="02020603050405020304" pitchFamily="18" charset="0"/>
                <a:cs typeface="Times New Roman" panose="02020603050405020304" pitchFamily="18" charset="0"/>
              </a:rPr>
              <a:t>Nuốt</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tôm</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cá</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nuốt</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cả</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thân</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tàu</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bè</a:t>
            </a:r>
            <a:r>
              <a:rPr lang="en-US" altLang="vi-VN" sz="3600" dirty="0">
                <a:latin typeface="Times New Roman" panose="02020603050405020304" pitchFamily="18" charset="0"/>
                <a:cs typeface="Times New Roman" panose="02020603050405020304" pitchFamily="18" charset="0"/>
              </a:rPr>
              <a:t>.</a:t>
            </a:r>
          </a:p>
          <a:p>
            <a:pPr algn="ctr" eaLnBrk="1" hangingPunct="1"/>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Là</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gì</a:t>
            </a:r>
            <a:r>
              <a:rPr lang="en-US" altLang="vi-VN" sz="3600" dirty="0">
                <a:latin typeface="Times New Roman" panose="02020603050405020304" pitchFamily="18" charset="0"/>
                <a:cs typeface="Times New Roman" panose="02020603050405020304" pitchFamily="18" charset="0"/>
              </a:rPr>
              <a:t> ?)</a:t>
            </a:r>
          </a:p>
        </p:txBody>
      </p:sp>
      <p:sp>
        <p:nvSpPr>
          <p:cNvPr id="20490" name="Text Box 10"/>
          <p:cNvSpPr txBox="1">
            <a:spLocks noChangeArrowheads="1"/>
          </p:cNvSpPr>
          <p:nvPr/>
        </p:nvSpPr>
        <p:spPr bwMode="auto">
          <a:xfrm>
            <a:off x="9263269" y="5379820"/>
            <a:ext cx="1778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I-Aptima" pitchFamily="2" charset="0"/>
              </a:defRPr>
            </a:lvl1pPr>
            <a:lvl2pPr marL="742950" indent="-285750">
              <a:defRPr>
                <a:solidFill>
                  <a:schemeClr val="tx1"/>
                </a:solidFill>
                <a:latin typeface="VNI-Aptima" pitchFamily="2" charset="0"/>
              </a:defRPr>
            </a:lvl2pPr>
            <a:lvl3pPr marL="1143000" indent="-228600">
              <a:defRPr>
                <a:solidFill>
                  <a:schemeClr val="tx1"/>
                </a:solidFill>
                <a:latin typeface="VNI-Aptima" pitchFamily="2" charset="0"/>
              </a:defRPr>
            </a:lvl3pPr>
            <a:lvl4pPr marL="1600200" indent="-228600">
              <a:defRPr>
                <a:solidFill>
                  <a:schemeClr val="tx1"/>
                </a:solidFill>
                <a:latin typeface="VNI-Aptima" pitchFamily="2" charset="0"/>
              </a:defRPr>
            </a:lvl4pPr>
            <a:lvl5pPr marL="2057400" indent="-228600">
              <a:defRPr>
                <a:solidFill>
                  <a:schemeClr val="tx1"/>
                </a:solidFill>
                <a:latin typeface="VNI-Aptima" pitchFamily="2" charset="0"/>
              </a:defRPr>
            </a:lvl5pPr>
            <a:lvl6pPr marL="2514600" indent="-228600" eaLnBrk="0" fontAlgn="base" hangingPunct="0">
              <a:spcBef>
                <a:spcPct val="0"/>
              </a:spcBef>
              <a:spcAft>
                <a:spcPct val="0"/>
              </a:spcAft>
              <a:defRPr>
                <a:solidFill>
                  <a:schemeClr val="tx1"/>
                </a:solidFill>
                <a:latin typeface="VNI-Aptima" pitchFamily="2" charset="0"/>
              </a:defRPr>
            </a:lvl6pPr>
            <a:lvl7pPr marL="2971800" indent="-228600" eaLnBrk="0" fontAlgn="base" hangingPunct="0">
              <a:spcBef>
                <a:spcPct val="0"/>
              </a:spcBef>
              <a:spcAft>
                <a:spcPct val="0"/>
              </a:spcAft>
              <a:defRPr>
                <a:solidFill>
                  <a:schemeClr val="tx1"/>
                </a:solidFill>
                <a:latin typeface="VNI-Aptima" pitchFamily="2" charset="0"/>
              </a:defRPr>
            </a:lvl7pPr>
            <a:lvl8pPr marL="3429000" indent="-228600" eaLnBrk="0" fontAlgn="base" hangingPunct="0">
              <a:spcBef>
                <a:spcPct val="0"/>
              </a:spcBef>
              <a:spcAft>
                <a:spcPct val="0"/>
              </a:spcAft>
              <a:defRPr>
                <a:solidFill>
                  <a:schemeClr val="tx1"/>
                </a:solidFill>
                <a:latin typeface="VNI-Aptima" pitchFamily="2" charset="0"/>
              </a:defRPr>
            </a:lvl8pPr>
            <a:lvl9pPr marL="3886200" indent="-228600" eaLnBrk="0" fontAlgn="base" hangingPunct="0">
              <a:spcBef>
                <a:spcPct val="0"/>
              </a:spcBef>
              <a:spcAft>
                <a:spcPct val="0"/>
              </a:spcAft>
              <a:defRPr>
                <a:solidFill>
                  <a:schemeClr val="tx1"/>
                </a:solidFill>
                <a:latin typeface="VNI-Aptima" pitchFamily="2" charset="0"/>
              </a:defRPr>
            </a:lvl9pPr>
          </a:lstStyle>
          <a:p>
            <a:pPr eaLnBrk="1" hangingPunct="1"/>
            <a:r>
              <a:rPr lang="en-US" altLang="vi-VN" sz="3600" b="1" dirty="0" err="1">
                <a:solidFill>
                  <a:srgbClr val="FF0000"/>
                </a:solidFill>
                <a:latin typeface="Calibri" panose="020F0502020204030204" pitchFamily="34" charset="0"/>
              </a:rPr>
              <a:t>Là</a:t>
            </a:r>
            <a:r>
              <a:rPr lang="en-US" altLang="vi-VN" sz="3600" b="1" dirty="0">
                <a:solidFill>
                  <a:srgbClr val="FF0000"/>
                </a:solidFill>
                <a:latin typeface="Calibri" panose="020F0502020204030204" pitchFamily="34" charset="0"/>
              </a:rPr>
              <a:t> </a:t>
            </a:r>
            <a:r>
              <a:rPr lang="en-US" altLang="vi-VN" sz="3600" b="1" dirty="0" err="1">
                <a:solidFill>
                  <a:srgbClr val="FF0000"/>
                </a:solidFill>
                <a:latin typeface="Calibri" panose="020F0502020204030204" pitchFamily="34" charset="0"/>
              </a:rPr>
              <a:t>Sông</a:t>
            </a:r>
            <a:endParaRPr lang="en-US" altLang="vi-VN" sz="3600" b="1" dirty="0">
              <a:solidFill>
                <a:srgbClr val="FF0000"/>
              </a:solidFill>
              <a:latin typeface="Calibri" panose="020F0502020204030204" pitchFamily="34" charset="0"/>
            </a:endParaRP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49227" t="17778" r="10580" b="43768"/>
          <a:stretch/>
        </p:blipFill>
        <p:spPr>
          <a:xfrm rot="16200000">
            <a:off x="8474871" y="1575455"/>
            <a:ext cx="2862260" cy="4174433"/>
          </a:xfrm>
          <a:prstGeom prst="rect">
            <a:avLst/>
          </a:prstGeom>
        </p:spPr>
      </p:pic>
    </p:spTree>
    <p:extLst>
      <p:ext uri="{BB962C8B-B14F-4D97-AF65-F5344CB8AC3E}">
        <p14:creationId xmlns:p14="http://schemas.microsoft.com/office/powerpoint/2010/main" val="38697440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0489"/>
                                        </p:tgtEl>
                                        <p:attrNameLst>
                                          <p:attrName>style.visibility</p:attrName>
                                        </p:attrNameLst>
                                      </p:cBhvr>
                                      <p:to>
                                        <p:strVal val="visible"/>
                                      </p:to>
                                    </p:set>
                                    <p:animEffect transition="in" filter="strips(downRight)">
                                      <p:cBhvr>
                                        <p:cTn id="7" dur="2000"/>
                                        <p:tgtEl>
                                          <p:spTgt spid="204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0490"/>
                                        </p:tgtEl>
                                        <p:attrNameLst>
                                          <p:attrName>style.visibility</p:attrName>
                                        </p:attrNameLst>
                                      </p:cBhvr>
                                      <p:to>
                                        <p:strVal val="visible"/>
                                      </p:to>
                                    </p:set>
                                    <p:animEffect transition="in" filter="strips(downRight)">
                                      <p:cBhvr>
                                        <p:cTn id="12" dur="500"/>
                                        <p:tgtEl>
                                          <p:spTgt spid="2049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9" grpId="0"/>
      <p:bldP spid="2049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p:cNvSpPr txBox="1">
            <a:spLocks noChangeArrowheads="1"/>
          </p:cNvSpPr>
          <p:nvPr/>
        </p:nvSpPr>
        <p:spPr bwMode="auto">
          <a:xfrm>
            <a:off x="236883" y="3663467"/>
            <a:ext cx="9722445" cy="707886"/>
          </a:xfrm>
          <a:prstGeom prst="rect">
            <a:avLst/>
          </a:prstGeom>
          <a:noFill/>
          <a:ln>
            <a:noFill/>
          </a:ln>
          <a:effectLst/>
        </p:spPr>
        <p:txBody>
          <a:bodyPr wrap="square">
            <a:spAutoFit/>
          </a:bodyPr>
          <a:lstStyle>
            <a:lvl1pPr>
              <a:defRPr>
                <a:solidFill>
                  <a:schemeClr val="tx1"/>
                </a:solidFill>
                <a:latin typeface="VNI-Aptima" pitchFamily="2" charset="0"/>
              </a:defRPr>
            </a:lvl1pPr>
            <a:lvl2pPr marL="742950" indent="-285750">
              <a:defRPr>
                <a:solidFill>
                  <a:schemeClr val="tx1"/>
                </a:solidFill>
                <a:latin typeface="VNI-Aptima" pitchFamily="2" charset="0"/>
              </a:defRPr>
            </a:lvl2pPr>
            <a:lvl3pPr marL="1143000" indent="-228600">
              <a:defRPr>
                <a:solidFill>
                  <a:schemeClr val="tx1"/>
                </a:solidFill>
                <a:latin typeface="VNI-Aptima" pitchFamily="2" charset="0"/>
              </a:defRPr>
            </a:lvl3pPr>
            <a:lvl4pPr marL="1600200" indent="-228600">
              <a:defRPr>
                <a:solidFill>
                  <a:schemeClr val="tx1"/>
                </a:solidFill>
                <a:latin typeface="VNI-Aptima" pitchFamily="2" charset="0"/>
              </a:defRPr>
            </a:lvl4pPr>
            <a:lvl5pPr marL="2057400" indent="-228600">
              <a:defRPr>
                <a:solidFill>
                  <a:schemeClr val="tx1"/>
                </a:solidFill>
                <a:latin typeface="VNI-Aptima" pitchFamily="2" charset="0"/>
              </a:defRPr>
            </a:lvl5pPr>
            <a:lvl6pPr marL="2514600" indent="-228600" eaLnBrk="0" fontAlgn="base" hangingPunct="0">
              <a:spcBef>
                <a:spcPct val="0"/>
              </a:spcBef>
              <a:spcAft>
                <a:spcPct val="0"/>
              </a:spcAft>
              <a:defRPr>
                <a:solidFill>
                  <a:schemeClr val="tx1"/>
                </a:solidFill>
                <a:latin typeface="VNI-Aptima" pitchFamily="2" charset="0"/>
              </a:defRPr>
            </a:lvl6pPr>
            <a:lvl7pPr marL="2971800" indent="-228600" eaLnBrk="0" fontAlgn="base" hangingPunct="0">
              <a:spcBef>
                <a:spcPct val="0"/>
              </a:spcBef>
              <a:spcAft>
                <a:spcPct val="0"/>
              </a:spcAft>
              <a:defRPr>
                <a:solidFill>
                  <a:schemeClr val="tx1"/>
                </a:solidFill>
                <a:latin typeface="VNI-Aptima" pitchFamily="2" charset="0"/>
              </a:defRPr>
            </a:lvl7pPr>
            <a:lvl8pPr marL="3429000" indent="-228600" eaLnBrk="0" fontAlgn="base" hangingPunct="0">
              <a:spcBef>
                <a:spcPct val="0"/>
              </a:spcBef>
              <a:spcAft>
                <a:spcPct val="0"/>
              </a:spcAft>
              <a:defRPr>
                <a:solidFill>
                  <a:schemeClr val="tx1"/>
                </a:solidFill>
                <a:latin typeface="VNI-Aptima" pitchFamily="2" charset="0"/>
              </a:defRPr>
            </a:lvl8pPr>
            <a:lvl9pPr marL="3886200" indent="-228600" eaLnBrk="0" fontAlgn="base" hangingPunct="0">
              <a:spcBef>
                <a:spcPct val="0"/>
              </a:spcBef>
              <a:spcAft>
                <a:spcPct val="0"/>
              </a:spcAft>
              <a:defRPr>
                <a:solidFill>
                  <a:schemeClr val="tx1"/>
                </a:solidFill>
                <a:latin typeface="VNI-Aptima" pitchFamily="2" charset="0"/>
              </a:defRPr>
            </a:lvl9pPr>
          </a:lstStyle>
          <a:p>
            <a:pPr eaLnBrk="1" hangingPunct="1">
              <a:spcBef>
                <a:spcPct val="50000"/>
              </a:spcBef>
              <a:defRPr/>
            </a:pPr>
            <a:endParaRPr lang="vi-VN" altLang="vi-VN" sz="4000">
              <a:latin typeface="+mj-lt"/>
            </a:endParaRPr>
          </a:p>
        </p:txBody>
      </p:sp>
      <p:sp>
        <p:nvSpPr>
          <p:cNvPr id="13326" name="Text Box 14"/>
          <p:cNvSpPr txBox="1">
            <a:spLocks noChangeArrowheads="1"/>
          </p:cNvSpPr>
          <p:nvPr/>
        </p:nvSpPr>
        <p:spPr bwMode="auto">
          <a:xfrm>
            <a:off x="573985" y="1530338"/>
            <a:ext cx="3119230" cy="646331"/>
          </a:xfrm>
          <a:prstGeom prst="rect">
            <a:avLst/>
          </a:prstGeom>
          <a:noFill/>
          <a:ln>
            <a:noFill/>
          </a:ln>
          <a:effectLst/>
        </p:spPr>
        <p:txBody>
          <a:bodyPr wrap="square">
            <a:spAutoFit/>
          </a:bodyPr>
          <a:lstStyle>
            <a:lvl1pPr>
              <a:defRPr>
                <a:solidFill>
                  <a:schemeClr val="tx1"/>
                </a:solidFill>
                <a:latin typeface="VNI-Aptima" pitchFamily="2" charset="0"/>
              </a:defRPr>
            </a:lvl1pPr>
            <a:lvl2pPr marL="742950" indent="-285750">
              <a:defRPr>
                <a:solidFill>
                  <a:schemeClr val="tx1"/>
                </a:solidFill>
                <a:latin typeface="VNI-Aptima" pitchFamily="2" charset="0"/>
              </a:defRPr>
            </a:lvl2pPr>
            <a:lvl3pPr marL="1143000" indent="-228600">
              <a:defRPr>
                <a:solidFill>
                  <a:schemeClr val="tx1"/>
                </a:solidFill>
                <a:latin typeface="VNI-Aptima" pitchFamily="2" charset="0"/>
              </a:defRPr>
            </a:lvl3pPr>
            <a:lvl4pPr marL="1600200" indent="-228600">
              <a:defRPr>
                <a:solidFill>
                  <a:schemeClr val="tx1"/>
                </a:solidFill>
                <a:latin typeface="VNI-Aptima" pitchFamily="2" charset="0"/>
              </a:defRPr>
            </a:lvl4pPr>
            <a:lvl5pPr marL="2057400" indent="-228600">
              <a:defRPr>
                <a:solidFill>
                  <a:schemeClr val="tx1"/>
                </a:solidFill>
                <a:latin typeface="VNI-Aptima" pitchFamily="2" charset="0"/>
              </a:defRPr>
            </a:lvl5pPr>
            <a:lvl6pPr marL="2514600" indent="-228600" eaLnBrk="0" fontAlgn="base" hangingPunct="0">
              <a:spcBef>
                <a:spcPct val="0"/>
              </a:spcBef>
              <a:spcAft>
                <a:spcPct val="0"/>
              </a:spcAft>
              <a:defRPr>
                <a:solidFill>
                  <a:schemeClr val="tx1"/>
                </a:solidFill>
                <a:latin typeface="VNI-Aptima" pitchFamily="2" charset="0"/>
              </a:defRPr>
            </a:lvl6pPr>
            <a:lvl7pPr marL="2971800" indent="-228600" eaLnBrk="0" fontAlgn="base" hangingPunct="0">
              <a:spcBef>
                <a:spcPct val="0"/>
              </a:spcBef>
              <a:spcAft>
                <a:spcPct val="0"/>
              </a:spcAft>
              <a:defRPr>
                <a:solidFill>
                  <a:schemeClr val="tx1"/>
                </a:solidFill>
                <a:latin typeface="VNI-Aptima" pitchFamily="2" charset="0"/>
              </a:defRPr>
            </a:lvl7pPr>
            <a:lvl8pPr marL="3429000" indent="-228600" eaLnBrk="0" fontAlgn="base" hangingPunct="0">
              <a:spcBef>
                <a:spcPct val="0"/>
              </a:spcBef>
              <a:spcAft>
                <a:spcPct val="0"/>
              </a:spcAft>
              <a:defRPr>
                <a:solidFill>
                  <a:schemeClr val="tx1"/>
                </a:solidFill>
                <a:latin typeface="VNI-Aptima" pitchFamily="2" charset="0"/>
              </a:defRPr>
            </a:lvl8pPr>
            <a:lvl9pPr marL="3886200" indent="-228600" eaLnBrk="0" fontAlgn="base" hangingPunct="0">
              <a:spcBef>
                <a:spcPct val="0"/>
              </a:spcBef>
              <a:spcAft>
                <a:spcPct val="0"/>
              </a:spcAft>
              <a:defRPr>
                <a:solidFill>
                  <a:schemeClr val="tx1"/>
                </a:solidFill>
                <a:latin typeface="VNI-Aptima" pitchFamily="2" charset="0"/>
              </a:defRPr>
            </a:lvl9pPr>
          </a:lstStyle>
          <a:p>
            <a:pPr eaLnBrk="1" hangingPunct="1">
              <a:spcBef>
                <a:spcPct val="50000"/>
              </a:spcBef>
              <a:defRPr/>
            </a:pPr>
            <a:r>
              <a:rPr lang="en-US" altLang="vi-VN" sz="3600" b="1" u="sng" dirty="0" err="1">
                <a:solidFill>
                  <a:schemeClr val="accent2"/>
                </a:solidFill>
                <a:latin typeface="+mj-lt"/>
              </a:rPr>
              <a:t>Bài</a:t>
            </a:r>
            <a:r>
              <a:rPr lang="en-US" altLang="vi-VN" sz="3600" b="1" u="sng" dirty="0">
                <a:solidFill>
                  <a:schemeClr val="accent2"/>
                </a:solidFill>
                <a:latin typeface="+mj-lt"/>
              </a:rPr>
              <a:t> </a:t>
            </a:r>
            <a:r>
              <a:rPr lang="en-US" altLang="vi-VN" sz="3600" b="1" u="sng" dirty="0" err="1">
                <a:solidFill>
                  <a:schemeClr val="accent2"/>
                </a:solidFill>
                <a:latin typeface="+mj-lt"/>
              </a:rPr>
              <a:t>tập</a:t>
            </a:r>
            <a:r>
              <a:rPr lang="en-US" altLang="vi-VN" sz="3600" b="1" u="sng" dirty="0">
                <a:solidFill>
                  <a:schemeClr val="accent2"/>
                </a:solidFill>
                <a:latin typeface="+mj-lt"/>
              </a:rPr>
              <a:t> 2b :</a:t>
            </a:r>
          </a:p>
        </p:txBody>
      </p:sp>
      <p:sp>
        <p:nvSpPr>
          <p:cNvPr id="13327" name="Text Box 15"/>
          <p:cNvSpPr txBox="1">
            <a:spLocks noChangeArrowheads="1"/>
          </p:cNvSpPr>
          <p:nvPr/>
        </p:nvSpPr>
        <p:spPr bwMode="auto">
          <a:xfrm>
            <a:off x="2705100" y="1541241"/>
            <a:ext cx="7543800" cy="646113"/>
          </a:xfrm>
          <a:prstGeom prst="rect">
            <a:avLst/>
          </a:prstGeom>
          <a:noFill/>
          <a:ln>
            <a:noFill/>
          </a:ln>
          <a:effectLst/>
        </p:spPr>
        <p:txBody>
          <a:bodyPr>
            <a:spAutoFit/>
          </a:bodyPr>
          <a:lstStyle>
            <a:lvl1pPr>
              <a:defRPr>
                <a:solidFill>
                  <a:schemeClr val="tx1"/>
                </a:solidFill>
                <a:latin typeface="VNI-Aptima" pitchFamily="2" charset="0"/>
              </a:defRPr>
            </a:lvl1pPr>
            <a:lvl2pPr marL="742950" indent="-285750">
              <a:defRPr>
                <a:solidFill>
                  <a:schemeClr val="tx1"/>
                </a:solidFill>
                <a:latin typeface="VNI-Aptima" pitchFamily="2" charset="0"/>
              </a:defRPr>
            </a:lvl2pPr>
            <a:lvl3pPr marL="1143000" indent="-228600">
              <a:defRPr>
                <a:solidFill>
                  <a:schemeClr val="tx1"/>
                </a:solidFill>
                <a:latin typeface="VNI-Aptima" pitchFamily="2" charset="0"/>
              </a:defRPr>
            </a:lvl3pPr>
            <a:lvl4pPr marL="1600200" indent="-228600">
              <a:defRPr>
                <a:solidFill>
                  <a:schemeClr val="tx1"/>
                </a:solidFill>
                <a:latin typeface="VNI-Aptima" pitchFamily="2" charset="0"/>
              </a:defRPr>
            </a:lvl4pPr>
            <a:lvl5pPr marL="2057400" indent="-228600">
              <a:defRPr>
                <a:solidFill>
                  <a:schemeClr val="tx1"/>
                </a:solidFill>
                <a:latin typeface="VNI-Aptima" pitchFamily="2" charset="0"/>
              </a:defRPr>
            </a:lvl5pPr>
            <a:lvl6pPr marL="2514600" indent="-228600" eaLnBrk="0" fontAlgn="base" hangingPunct="0">
              <a:spcBef>
                <a:spcPct val="0"/>
              </a:spcBef>
              <a:spcAft>
                <a:spcPct val="0"/>
              </a:spcAft>
              <a:defRPr>
                <a:solidFill>
                  <a:schemeClr val="tx1"/>
                </a:solidFill>
                <a:latin typeface="VNI-Aptima" pitchFamily="2" charset="0"/>
              </a:defRPr>
            </a:lvl6pPr>
            <a:lvl7pPr marL="2971800" indent="-228600" eaLnBrk="0" fontAlgn="base" hangingPunct="0">
              <a:spcBef>
                <a:spcPct val="0"/>
              </a:spcBef>
              <a:spcAft>
                <a:spcPct val="0"/>
              </a:spcAft>
              <a:defRPr>
                <a:solidFill>
                  <a:schemeClr val="tx1"/>
                </a:solidFill>
                <a:latin typeface="VNI-Aptima" pitchFamily="2" charset="0"/>
              </a:defRPr>
            </a:lvl7pPr>
            <a:lvl8pPr marL="3429000" indent="-228600" eaLnBrk="0" fontAlgn="base" hangingPunct="0">
              <a:spcBef>
                <a:spcPct val="0"/>
              </a:spcBef>
              <a:spcAft>
                <a:spcPct val="0"/>
              </a:spcAft>
              <a:defRPr>
                <a:solidFill>
                  <a:schemeClr val="tx1"/>
                </a:solidFill>
                <a:latin typeface="VNI-Aptima" pitchFamily="2" charset="0"/>
              </a:defRPr>
            </a:lvl8pPr>
            <a:lvl9pPr marL="3886200" indent="-228600" eaLnBrk="0" fontAlgn="base" hangingPunct="0">
              <a:spcBef>
                <a:spcPct val="0"/>
              </a:spcBef>
              <a:spcAft>
                <a:spcPct val="0"/>
              </a:spcAft>
              <a:defRPr>
                <a:solidFill>
                  <a:schemeClr val="tx1"/>
                </a:solidFill>
                <a:latin typeface="VNI-Aptima" pitchFamily="2" charset="0"/>
              </a:defRPr>
            </a:lvl9pPr>
          </a:lstStyle>
          <a:p>
            <a:pPr eaLnBrk="1" hangingPunct="1">
              <a:spcBef>
                <a:spcPct val="50000"/>
              </a:spcBef>
              <a:defRPr/>
            </a:pPr>
            <a:r>
              <a:rPr lang="en-US" altLang="vi-VN" sz="3600" b="1" dirty="0" err="1">
                <a:solidFill>
                  <a:srgbClr val="3333CC"/>
                </a:solidFill>
                <a:latin typeface="+mj-lt"/>
              </a:rPr>
              <a:t>Điền</a:t>
            </a:r>
            <a:r>
              <a:rPr lang="en-US" altLang="vi-VN" sz="3600" b="1" dirty="0">
                <a:solidFill>
                  <a:srgbClr val="3333CC"/>
                </a:solidFill>
                <a:latin typeface="+mj-lt"/>
              </a:rPr>
              <a:t> </a:t>
            </a:r>
            <a:r>
              <a:rPr lang="en-US" altLang="vi-VN" sz="3600" b="1" dirty="0" err="1">
                <a:solidFill>
                  <a:srgbClr val="3333CC"/>
                </a:solidFill>
                <a:latin typeface="+mj-lt"/>
              </a:rPr>
              <a:t>vào</a:t>
            </a:r>
            <a:r>
              <a:rPr lang="en-US" altLang="vi-VN" sz="3600" b="1" dirty="0">
                <a:solidFill>
                  <a:srgbClr val="3333CC"/>
                </a:solidFill>
                <a:latin typeface="+mj-lt"/>
              </a:rPr>
              <a:t> </a:t>
            </a:r>
            <a:r>
              <a:rPr lang="en-US" altLang="vi-VN" sz="3600" b="1" dirty="0" err="1">
                <a:solidFill>
                  <a:srgbClr val="3333CC"/>
                </a:solidFill>
                <a:latin typeface="+mj-lt"/>
              </a:rPr>
              <a:t>chỗ</a:t>
            </a:r>
            <a:r>
              <a:rPr lang="en-US" altLang="vi-VN" sz="3600" b="1" dirty="0">
                <a:solidFill>
                  <a:srgbClr val="3333CC"/>
                </a:solidFill>
                <a:latin typeface="+mj-lt"/>
              </a:rPr>
              <a:t> </a:t>
            </a:r>
            <a:r>
              <a:rPr lang="en-US" altLang="vi-VN" sz="3600" b="1" dirty="0" err="1">
                <a:solidFill>
                  <a:srgbClr val="3333CC"/>
                </a:solidFill>
                <a:latin typeface="+mj-lt"/>
              </a:rPr>
              <a:t>trống</a:t>
            </a:r>
            <a:r>
              <a:rPr lang="en-US" altLang="vi-VN" sz="3600" b="1" dirty="0">
                <a:solidFill>
                  <a:srgbClr val="3333CC"/>
                </a:solidFill>
                <a:latin typeface="+mj-lt"/>
              </a:rPr>
              <a:t> </a:t>
            </a:r>
            <a:r>
              <a:rPr lang="en-US" altLang="vi-VN" sz="3600" b="1" dirty="0" err="1">
                <a:solidFill>
                  <a:srgbClr val="FF3300"/>
                </a:solidFill>
                <a:latin typeface="+mj-lt"/>
              </a:rPr>
              <a:t>uôt</a:t>
            </a:r>
            <a:r>
              <a:rPr lang="en-US" altLang="vi-VN" sz="3600" b="1" dirty="0">
                <a:solidFill>
                  <a:srgbClr val="FF3300"/>
                </a:solidFill>
                <a:latin typeface="+mj-lt"/>
              </a:rPr>
              <a:t> </a:t>
            </a:r>
            <a:r>
              <a:rPr lang="en-US" altLang="vi-VN" sz="3600" b="1" dirty="0">
                <a:solidFill>
                  <a:srgbClr val="3333CC"/>
                </a:solidFill>
                <a:latin typeface="+mj-lt"/>
              </a:rPr>
              <a:t> hay </a:t>
            </a:r>
            <a:r>
              <a:rPr lang="en-US" altLang="vi-VN" sz="3600" b="1" dirty="0" err="1">
                <a:solidFill>
                  <a:srgbClr val="FF3300"/>
                </a:solidFill>
                <a:latin typeface="+mj-lt"/>
              </a:rPr>
              <a:t>uôc</a:t>
            </a:r>
            <a:r>
              <a:rPr lang="en-US" altLang="vi-VN" sz="3600" b="1" dirty="0">
                <a:solidFill>
                  <a:srgbClr val="FF3300"/>
                </a:solidFill>
                <a:latin typeface="+mj-lt"/>
              </a:rPr>
              <a:t>. </a:t>
            </a:r>
          </a:p>
        </p:txBody>
      </p:sp>
      <p:sp>
        <p:nvSpPr>
          <p:cNvPr id="13328" name="Text Box 16"/>
          <p:cNvSpPr txBox="1">
            <a:spLocks noChangeArrowheads="1"/>
          </p:cNvSpPr>
          <p:nvPr/>
        </p:nvSpPr>
        <p:spPr bwMode="auto">
          <a:xfrm>
            <a:off x="694083" y="2712555"/>
            <a:ext cx="9554817" cy="707886"/>
          </a:xfrm>
          <a:prstGeom prst="rect">
            <a:avLst/>
          </a:prstGeom>
          <a:noFill/>
          <a:ln>
            <a:noFill/>
          </a:ln>
          <a:effectLst/>
        </p:spPr>
        <p:txBody>
          <a:bodyPr wrap="square">
            <a:spAutoFit/>
          </a:bodyPr>
          <a:lstStyle>
            <a:lvl1pPr>
              <a:defRPr>
                <a:solidFill>
                  <a:schemeClr val="tx1"/>
                </a:solidFill>
                <a:latin typeface="VNI-Aptima" pitchFamily="2" charset="0"/>
              </a:defRPr>
            </a:lvl1pPr>
            <a:lvl2pPr marL="742950" indent="-285750">
              <a:defRPr>
                <a:solidFill>
                  <a:schemeClr val="tx1"/>
                </a:solidFill>
                <a:latin typeface="VNI-Aptima" pitchFamily="2" charset="0"/>
              </a:defRPr>
            </a:lvl2pPr>
            <a:lvl3pPr marL="1143000" indent="-228600">
              <a:defRPr>
                <a:solidFill>
                  <a:schemeClr val="tx1"/>
                </a:solidFill>
                <a:latin typeface="VNI-Aptima" pitchFamily="2" charset="0"/>
              </a:defRPr>
            </a:lvl3pPr>
            <a:lvl4pPr marL="1600200" indent="-228600">
              <a:defRPr>
                <a:solidFill>
                  <a:schemeClr val="tx1"/>
                </a:solidFill>
                <a:latin typeface="VNI-Aptima" pitchFamily="2" charset="0"/>
              </a:defRPr>
            </a:lvl4pPr>
            <a:lvl5pPr marL="2057400" indent="-228600">
              <a:defRPr>
                <a:solidFill>
                  <a:schemeClr val="tx1"/>
                </a:solidFill>
                <a:latin typeface="VNI-Aptima" pitchFamily="2" charset="0"/>
              </a:defRPr>
            </a:lvl5pPr>
            <a:lvl6pPr marL="2514600" indent="-228600" eaLnBrk="0" fontAlgn="base" hangingPunct="0">
              <a:spcBef>
                <a:spcPct val="0"/>
              </a:spcBef>
              <a:spcAft>
                <a:spcPct val="0"/>
              </a:spcAft>
              <a:defRPr>
                <a:solidFill>
                  <a:schemeClr val="tx1"/>
                </a:solidFill>
                <a:latin typeface="VNI-Aptima" pitchFamily="2" charset="0"/>
              </a:defRPr>
            </a:lvl6pPr>
            <a:lvl7pPr marL="2971800" indent="-228600" eaLnBrk="0" fontAlgn="base" hangingPunct="0">
              <a:spcBef>
                <a:spcPct val="0"/>
              </a:spcBef>
              <a:spcAft>
                <a:spcPct val="0"/>
              </a:spcAft>
              <a:defRPr>
                <a:solidFill>
                  <a:schemeClr val="tx1"/>
                </a:solidFill>
                <a:latin typeface="VNI-Aptima" pitchFamily="2" charset="0"/>
              </a:defRPr>
            </a:lvl7pPr>
            <a:lvl8pPr marL="3429000" indent="-228600" eaLnBrk="0" fontAlgn="base" hangingPunct="0">
              <a:spcBef>
                <a:spcPct val="0"/>
              </a:spcBef>
              <a:spcAft>
                <a:spcPct val="0"/>
              </a:spcAft>
              <a:defRPr>
                <a:solidFill>
                  <a:schemeClr val="tx1"/>
                </a:solidFill>
                <a:latin typeface="VNI-Aptima" pitchFamily="2" charset="0"/>
              </a:defRPr>
            </a:lvl8pPr>
            <a:lvl9pPr marL="3886200" indent="-228600" eaLnBrk="0" fontAlgn="base" hangingPunct="0">
              <a:spcBef>
                <a:spcPct val="0"/>
              </a:spcBef>
              <a:spcAft>
                <a:spcPct val="0"/>
              </a:spcAft>
              <a:defRPr>
                <a:solidFill>
                  <a:schemeClr val="tx1"/>
                </a:solidFill>
                <a:latin typeface="VNI-Aptima" pitchFamily="2" charset="0"/>
              </a:defRPr>
            </a:lvl9pPr>
          </a:lstStyle>
          <a:p>
            <a:pPr eaLnBrk="1" hangingPunct="1">
              <a:spcBef>
                <a:spcPct val="50000"/>
              </a:spcBef>
              <a:defRPr/>
            </a:pPr>
            <a:r>
              <a:rPr lang="en-US" altLang="vi-VN" sz="4000" b="1" dirty="0">
                <a:solidFill>
                  <a:srgbClr val="3333CC"/>
                </a:solidFill>
                <a:latin typeface="+mj-lt"/>
              </a:rPr>
              <a:t>- </a:t>
            </a:r>
            <a:r>
              <a:rPr lang="en-US" altLang="vi-VN" sz="4000" b="1" dirty="0" err="1">
                <a:solidFill>
                  <a:srgbClr val="3333CC"/>
                </a:solidFill>
                <a:latin typeface="+mj-lt"/>
              </a:rPr>
              <a:t>Ăn</a:t>
            </a:r>
            <a:r>
              <a:rPr lang="en-US" altLang="vi-VN" sz="4000" b="1" dirty="0">
                <a:solidFill>
                  <a:srgbClr val="3333CC"/>
                </a:solidFill>
                <a:latin typeface="+mj-lt"/>
              </a:rPr>
              <a:t> </a:t>
            </a:r>
            <a:r>
              <a:rPr lang="en-US" altLang="vi-VN" sz="4000" b="1" dirty="0" err="1">
                <a:solidFill>
                  <a:srgbClr val="3333CC"/>
                </a:solidFill>
                <a:latin typeface="+mj-lt"/>
              </a:rPr>
              <a:t>không</a:t>
            </a:r>
            <a:r>
              <a:rPr lang="en-US" altLang="vi-VN" sz="4000" b="1" dirty="0">
                <a:solidFill>
                  <a:srgbClr val="3333CC"/>
                </a:solidFill>
                <a:latin typeface="+mj-lt"/>
              </a:rPr>
              <a:t> </a:t>
            </a:r>
            <a:r>
              <a:rPr lang="en-US" altLang="vi-VN" sz="4000" b="1" dirty="0" err="1">
                <a:solidFill>
                  <a:srgbClr val="3333CC"/>
                </a:solidFill>
                <a:latin typeface="+mj-lt"/>
              </a:rPr>
              <a:t>rau</a:t>
            </a:r>
            <a:r>
              <a:rPr lang="en-US" altLang="vi-VN" sz="4000" b="1" dirty="0">
                <a:solidFill>
                  <a:srgbClr val="3333CC"/>
                </a:solidFill>
                <a:latin typeface="+mj-lt"/>
              </a:rPr>
              <a:t> </a:t>
            </a:r>
            <a:r>
              <a:rPr lang="en-US" altLang="vi-VN" sz="4000" b="1" dirty="0" err="1">
                <a:solidFill>
                  <a:srgbClr val="3333CC"/>
                </a:solidFill>
                <a:latin typeface="+mj-lt"/>
              </a:rPr>
              <a:t>như</a:t>
            </a:r>
            <a:r>
              <a:rPr lang="en-US" altLang="vi-VN" sz="4000" b="1" dirty="0">
                <a:solidFill>
                  <a:srgbClr val="3333CC"/>
                </a:solidFill>
                <a:latin typeface="+mj-lt"/>
              </a:rPr>
              <a:t> </a:t>
            </a:r>
            <a:r>
              <a:rPr lang="en-US" altLang="vi-VN" sz="4000" b="1" dirty="0" err="1">
                <a:solidFill>
                  <a:srgbClr val="3333CC"/>
                </a:solidFill>
                <a:latin typeface="+mj-lt"/>
              </a:rPr>
              <a:t>đau</a:t>
            </a:r>
            <a:r>
              <a:rPr lang="en-US" altLang="vi-VN" sz="4000" b="1" dirty="0">
                <a:solidFill>
                  <a:srgbClr val="3333CC"/>
                </a:solidFill>
                <a:latin typeface="+mj-lt"/>
              </a:rPr>
              <a:t> </a:t>
            </a:r>
            <a:r>
              <a:rPr lang="en-US" altLang="vi-VN" sz="4000" b="1" dirty="0" err="1">
                <a:solidFill>
                  <a:srgbClr val="3333CC"/>
                </a:solidFill>
                <a:latin typeface="+mj-lt"/>
              </a:rPr>
              <a:t>không</a:t>
            </a:r>
            <a:r>
              <a:rPr lang="en-US" altLang="vi-VN" sz="4000" b="1" dirty="0">
                <a:solidFill>
                  <a:srgbClr val="3333CC"/>
                </a:solidFill>
                <a:latin typeface="+mj-lt"/>
              </a:rPr>
              <a:t> </a:t>
            </a:r>
            <a:r>
              <a:rPr lang="en-US" altLang="vi-VN" sz="4000" b="1" dirty="0" err="1">
                <a:solidFill>
                  <a:srgbClr val="3333CC"/>
                </a:solidFill>
                <a:latin typeface="+mj-lt"/>
              </a:rPr>
              <a:t>th</a:t>
            </a:r>
            <a:r>
              <a:rPr lang="en-US" altLang="vi-VN" sz="4000" b="1" dirty="0">
                <a:latin typeface="+mj-lt"/>
              </a:rPr>
              <a:t> </a:t>
            </a:r>
            <a:r>
              <a:rPr lang="en-US" altLang="vi-VN" sz="4000" b="1" dirty="0">
                <a:solidFill>
                  <a:srgbClr val="FF3300"/>
                </a:solidFill>
                <a:latin typeface="+mj-lt"/>
              </a:rPr>
              <a:t>….</a:t>
            </a:r>
          </a:p>
        </p:txBody>
      </p:sp>
      <p:sp>
        <p:nvSpPr>
          <p:cNvPr id="13332" name="Text Box 20"/>
          <p:cNvSpPr txBox="1">
            <a:spLocks noChangeArrowheads="1"/>
          </p:cNvSpPr>
          <p:nvPr/>
        </p:nvSpPr>
        <p:spPr bwMode="auto">
          <a:xfrm>
            <a:off x="694083" y="3358667"/>
            <a:ext cx="5866993" cy="707886"/>
          </a:xfrm>
          <a:prstGeom prst="rect">
            <a:avLst/>
          </a:prstGeom>
          <a:noFill/>
          <a:ln>
            <a:noFill/>
          </a:ln>
          <a:effectLst/>
        </p:spPr>
        <p:txBody>
          <a:bodyPr wrap="square">
            <a:spAutoFit/>
          </a:bodyPr>
          <a:lstStyle>
            <a:lvl1pPr>
              <a:defRPr>
                <a:solidFill>
                  <a:schemeClr val="tx1"/>
                </a:solidFill>
                <a:latin typeface="VNI-Aptima" pitchFamily="2" charset="0"/>
              </a:defRPr>
            </a:lvl1pPr>
            <a:lvl2pPr marL="742950" indent="-285750">
              <a:defRPr>
                <a:solidFill>
                  <a:schemeClr val="tx1"/>
                </a:solidFill>
                <a:latin typeface="VNI-Aptima" pitchFamily="2" charset="0"/>
              </a:defRPr>
            </a:lvl2pPr>
            <a:lvl3pPr marL="1143000" indent="-228600">
              <a:defRPr>
                <a:solidFill>
                  <a:schemeClr val="tx1"/>
                </a:solidFill>
                <a:latin typeface="VNI-Aptima" pitchFamily="2" charset="0"/>
              </a:defRPr>
            </a:lvl3pPr>
            <a:lvl4pPr marL="1600200" indent="-228600">
              <a:defRPr>
                <a:solidFill>
                  <a:schemeClr val="tx1"/>
                </a:solidFill>
                <a:latin typeface="VNI-Aptima" pitchFamily="2" charset="0"/>
              </a:defRPr>
            </a:lvl4pPr>
            <a:lvl5pPr marL="2057400" indent="-228600">
              <a:defRPr>
                <a:solidFill>
                  <a:schemeClr val="tx1"/>
                </a:solidFill>
                <a:latin typeface="VNI-Aptima" pitchFamily="2" charset="0"/>
              </a:defRPr>
            </a:lvl5pPr>
            <a:lvl6pPr marL="2514600" indent="-228600" eaLnBrk="0" fontAlgn="base" hangingPunct="0">
              <a:spcBef>
                <a:spcPct val="0"/>
              </a:spcBef>
              <a:spcAft>
                <a:spcPct val="0"/>
              </a:spcAft>
              <a:defRPr>
                <a:solidFill>
                  <a:schemeClr val="tx1"/>
                </a:solidFill>
                <a:latin typeface="VNI-Aptima" pitchFamily="2" charset="0"/>
              </a:defRPr>
            </a:lvl6pPr>
            <a:lvl7pPr marL="2971800" indent="-228600" eaLnBrk="0" fontAlgn="base" hangingPunct="0">
              <a:spcBef>
                <a:spcPct val="0"/>
              </a:spcBef>
              <a:spcAft>
                <a:spcPct val="0"/>
              </a:spcAft>
              <a:defRPr>
                <a:solidFill>
                  <a:schemeClr val="tx1"/>
                </a:solidFill>
                <a:latin typeface="VNI-Aptima" pitchFamily="2" charset="0"/>
              </a:defRPr>
            </a:lvl7pPr>
            <a:lvl8pPr marL="3429000" indent="-228600" eaLnBrk="0" fontAlgn="base" hangingPunct="0">
              <a:spcBef>
                <a:spcPct val="0"/>
              </a:spcBef>
              <a:spcAft>
                <a:spcPct val="0"/>
              </a:spcAft>
              <a:defRPr>
                <a:solidFill>
                  <a:schemeClr val="tx1"/>
                </a:solidFill>
                <a:latin typeface="VNI-Aptima" pitchFamily="2" charset="0"/>
              </a:defRPr>
            </a:lvl8pPr>
            <a:lvl9pPr marL="3886200" indent="-228600" eaLnBrk="0" fontAlgn="base" hangingPunct="0">
              <a:spcBef>
                <a:spcPct val="0"/>
              </a:spcBef>
              <a:spcAft>
                <a:spcPct val="0"/>
              </a:spcAft>
              <a:defRPr>
                <a:solidFill>
                  <a:schemeClr val="tx1"/>
                </a:solidFill>
                <a:latin typeface="VNI-Aptima" pitchFamily="2" charset="0"/>
              </a:defRPr>
            </a:lvl9pPr>
          </a:lstStyle>
          <a:p>
            <a:pPr eaLnBrk="1" hangingPunct="1">
              <a:spcBef>
                <a:spcPct val="50000"/>
              </a:spcBef>
              <a:defRPr/>
            </a:pPr>
            <a:r>
              <a:rPr lang="en-US" altLang="vi-VN" sz="4000" b="1" dirty="0">
                <a:solidFill>
                  <a:srgbClr val="3333CC"/>
                </a:solidFill>
                <a:latin typeface="+mj-lt"/>
              </a:rPr>
              <a:t>- </a:t>
            </a:r>
            <a:r>
              <a:rPr lang="en-US" altLang="vi-VN" sz="4000" b="1" dirty="0" err="1">
                <a:solidFill>
                  <a:srgbClr val="3333CC"/>
                </a:solidFill>
                <a:latin typeface="+mj-lt"/>
              </a:rPr>
              <a:t>Cơm</a:t>
            </a:r>
            <a:r>
              <a:rPr lang="en-US" altLang="vi-VN" sz="4000" b="1" dirty="0">
                <a:solidFill>
                  <a:srgbClr val="3333CC"/>
                </a:solidFill>
                <a:latin typeface="+mj-lt"/>
              </a:rPr>
              <a:t> </a:t>
            </a:r>
            <a:r>
              <a:rPr lang="en-US" altLang="vi-VN" sz="4000" b="1" dirty="0" err="1">
                <a:solidFill>
                  <a:srgbClr val="3333CC"/>
                </a:solidFill>
                <a:latin typeface="+mj-lt"/>
              </a:rPr>
              <a:t>tẻ</a:t>
            </a:r>
            <a:r>
              <a:rPr lang="en-US" altLang="vi-VN" sz="4000" b="1" dirty="0">
                <a:solidFill>
                  <a:srgbClr val="3333CC"/>
                </a:solidFill>
                <a:latin typeface="+mj-lt"/>
              </a:rPr>
              <a:t> </a:t>
            </a:r>
            <a:r>
              <a:rPr lang="en-US" altLang="vi-VN" sz="4000" b="1" dirty="0" err="1">
                <a:solidFill>
                  <a:srgbClr val="3333CC"/>
                </a:solidFill>
                <a:latin typeface="+mj-lt"/>
              </a:rPr>
              <a:t>là</a:t>
            </a:r>
            <a:r>
              <a:rPr lang="en-US" altLang="vi-VN" sz="4000" b="1" dirty="0">
                <a:solidFill>
                  <a:srgbClr val="3333CC"/>
                </a:solidFill>
                <a:latin typeface="+mj-lt"/>
              </a:rPr>
              <a:t> </a:t>
            </a:r>
            <a:r>
              <a:rPr lang="en-US" altLang="vi-VN" sz="4000" b="1" dirty="0" err="1">
                <a:solidFill>
                  <a:srgbClr val="3333CC"/>
                </a:solidFill>
                <a:latin typeface="+mj-lt"/>
              </a:rPr>
              <a:t>mẹ</a:t>
            </a:r>
            <a:r>
              <a:rPr lang="en-US" altLang="vi-VN" sz="4000" b="1" dirty="0">
                <a:solidFill>
                  <a:srgbClr val="3333CC"/>
                </a:solidFill>
                <a:latin typeface="+mj-lt"/>
              </a:rPr>
              <a:t> r</a:t>
            </a:r>
            <a:r>
              <a:rPr lang="en-US" altLang="vi-VN" sz="4000" b="1" dirty="0">
                <a:solidFill>
                  <a:srgbClr val="FF3300"/>
                </a:solidFill>
                <a:latin typeface="+mj-lt"/>
              </a:rPr>
              <a:t>….</a:t>
            </a:r>
          </a:p>
        </p:txBody>
      </p:sp>
      <p:sp>
        <p:nvSpPr>
          <p:cNvPr id="13333" name="Text Box 21"/>
          <p:cNvSpPr txBox="1">
            <a:spLocks noChangeArrowheads="1"/>
          </p:cNvSpPr>
          <p:nvPr/>
        </p:nvSpPr>
        <p:spPr bwMode="auto">
          <a:xfrm>
            <a:off x="694083" y="3968267"/>
            <a:ext cx="5028851" cy="707886"/>
          </a:xfrm>
          <a:prstGeom prst="rect">
            <a:avLst/>
          </a:prstGeom>
          <a:noFill/>
          <a:ln>
            <a:noFill/>
          </a:ln>
          <a:effectLst/>
        </p:spPr>
        <p:txBody>
          <a:bodyPr wrap="square">
            <a:spAutoFit/>
          </a:bodyPr>
          <a:lstStyle>
            <a:lvl1pPr>
              <a:defRPr>
                <a:solidFill>
                  <a:schemeClr val="tx1"/>
                </a:solidFill>
                <a:latin typeface="VNI-Aptima" pitchFamily="2" charset="0"/>
              </a:defRPr>
            </a:lvl1pPr>
            <a:lvl2pPr marL="742950" indent="-285750">
              <a:defRPr>
                <a:solidFill>
                  <a:schemeClr val="tx1"/>
                </a:solidFill>
                <a:latin typeface="VNI-Aptima" pitchFamily="2" charset="0"/>
              </a:defRPr>
            </a:lvl2pPr>
            <a:lvl3pPr marL="1143000" indent="-228600">
              <a:defRPr>
                <a:solidFill>
                  <a:schemeClr val="tx1"/>
                </a:solidFill>
                <a:latin typeface="VNI-Aptima" pitchFamily="2" charset="0"/>
              </a:defRPr>
            </a:lvl3pPr>
            <a:lvl4pPr marL="1600200" indent="-228600">
              <a:defRPr>
                <a:solidFill>
                  <a:schemeClr val="tx1"/>
                </a:solidFill>
                <a:latin typeface="VNI-Aptima" pitchFamily="2" charset="0"/>
              </a:defRPr>
            </a:lvl4pPr>
            <a:lvl5pPr marL="2057400" indent="-228600">
              <a:defRPr>
                <a:solidFill>
                  <a:schemeClr val="tx1"/>
                </a:solidFill>
                <a:latin typeface="VNI-Aptima" pitchFamily="2" charset="0"/>
              </a:defRPr>
            </a:lvl5pPr>
            <a:lvl6pPr marL="2514600" indent="-228600" eaLnBrk="0" fontAlgn="base" hangingPunct="0">
              <a:spcBef>
                <a:spcPct val="0"/>
              </a:spcBef>
              <a:spcAft>
                <a:spcPct val="0"/>
              </a:spcAft>
              <a:defRPr>
                <a:solidFill>
                  <a:schemeClr val="tx1"/>
                </a:solidFill>
                <a:latin typeface="VNI-Aptima" pitchFamily="2" charset="0"/>
              </a:defRPr>
            </a:lvl6pPr>
            <a:lvl7pPr marL="2971800" indent="-228600" eaLnBrk="0" fontAlgn="base" hangingPunct="0">
              <a:spcBef>
                <a:spcPct val="0"/>
              </a:spcBef>
              <a:spcAft>
                <a:spcPct val="0"/>
              </a:spcAft>
              <a:defRPr>
                <a:solidFill>
                  <a:schemeClr val="tx1"/>
                </a:solidFill>
                <a:latin typeface="VNI-Aptima" pitchFamily="2" charset="0"/>
              </a:defRPr>
            </a:lvl7pPr>
            <a:lvl8pPr marL="3429000" indent="-228600" eaLnBrk="0" fontAlgn="base" hangingPunct="0">
              <a:spcBef>
                <a:spcPct val="0"/>
              </a:spcBef>
              <a:spcAft>
                <a:spcPct val="0"/>
              </a:spcAft>
              <a:defRPr>
                <a:solidFill>
                  <a:schemeClr val="tx1"/>
                </a:solidFill>
                <a:latin typeface="VNI-Aptima" pitchFamily="2" charset="0"/>
              </a:defRPr>
            </a:lvl8pPr>
            <a:lvl9pPr marL="3886200" indent="-228600" eaLnBrk="0" fontAlgn="base" hangingPunct="0">
              <a:spcBef>
                <a:spcPct val="0"/>
              </a:spcBef>
              <a:spcAft>
                <a:spcPct val="0"/>
              </a:spcAft>
              <a:defRPr>
                <a:solidFill>
                  <a:schemeClr val="tx1"/>
                </a:solidFill>
                <a:latin typeface="VNI-Aptima" pitchFamily="2" charset="0"/>
              </a:defRPr>
            </a:lvl9pPr>
          </a:lstStyle>
          <a:p>
            <a:pPr eaLnBrk="1" hangingPunct="1">
              <a:spcBef>
                <a:spcPct val="50000"/>
              </a:spcBef>
              <a:defRPr/>
            </a:pPr>
            <a:r>
              <a:rPr lang="en-US" altLang="vi-VN" sz="4000" b="1" dirty="0">
                <a:solidFill>
                  <a:srgbClr val="3333CC"/>
                </a:solidFill>
                <a:latin typeface="+mj-lt"/>
              </a:rPr>
              <a:t>- </a:t>
            </a:r>
            <a:r>
              <a:rPr lang="en-US" altLang="vi-VN" sz="4000" b="1" dirty="0" err="1">
                <a:solidFill>
                  <a:srgbClr val="3333CC"/>
                </a:solidFill>
                <a:latin typeface="+mj-lt"/>
              </a:rPr>
              <a:t>Cả</a:t>
            </a:r>
            <a:r>
              <a:rPr lang="en-US" altLang="vi-VN" sz="4000" b="1" dirty="0">
                <a:solidFill>
                  <a:srgbClr val="3333CC"/>
                </a:solidFill>
                <a:latin typeface="+mj-lt"/>
              </a:rPr>
              <a:t> </a:t>
            </a:r>
            <a:r>
              <a:rPr lang="en-US" altLang="vi-VN" sz="4000" b="1" dirty="0" err="1">
                <a:solidFill>
                  <a:srgbClr val="3333CC"/>
                </a:solidFill>
                <a:latin typeface="+mj-lt"/>
              </a:rPr>
              <a:t>gió</a:t>
            </a:r>
            <a:r>
              <a:rPr lang="en-US" altLang="vi-VN" sz="4000" b="1" dirty="0">
                <a:solidFill>
                  <a:srgbClr val="3333CC"/>
                </a:solidFill>
                <a:latin typeface="+mj-lt"/>
              </a:rPr>
              <a:t> </a:t>
            </a:r>
            <a:r>
              <a:rPr lang="en-US" altLang="vi-VN" sz="4000" b="1" dirty="0" err="1">
                <a:solidFill>
                  <a:srgbClr val="3333CC"/>
                </a:solidFill>
                <a:latin typeface="+mj-lt"/>
              </a:rPr>
              <a:t>thì</a:t>
            </a:r>
            <a:r>
              <a:rPr lang="en-US" altLang="vi-VN" sz="4000" b="1" dirty="0">
                <a:solidFill>
                  <a:srgbClr val="3333CC"/>
                </a:solidFill>
                <a:latin typeface="+mj-lt"/>
              </a:rPr>
              <a:t> </a:t>
            </a:r>
            <a:r>
              <a:rPr lang="en-US" altLang="vi-VN" sz="4000" b="1" dirty="0" err="1">
                <a:solidFill>
                  <a:srgbClr val="3333CC"/>
                </a:solidFill>
                <a:latin typeface="+mj-lt"/>
              </a:rPr>
              <a:t>tắt</a:t>
            </a:r>
            <a:r>
              <a:rPr lang="en-US" altLang="vi-VN" sz="4000" b="1" dirty="0">
                <a:solidFill>
                  <a:srgbClr val="3333CC"/>
                </a:solidFill>
                <a:latin typeface="+mj-lt"/>
              </a:rPr>
              <a:t> đ </a:t>
            </a:r>
            <a:r>
              <a:rPr lang="en-US" altLang="vi-VN" sz="4000" b="1" dirty="0">
                <a:solidFill>
                  <a:srgbClr val="FF3300"/>
                </a:solidFill>
                <a:latin typeface="+mj-lt"/>
              </a:rPr>
              <a:t>….</a:t>
            </a:r>
          </a:p>
        </p:txBody>
      </p:sp>
      <p:sp>
        <p:nvSpPr>
          <p:cNvPr id="13334" name="Text Box 22"/>
          <p:cNvSpPr txBox="1">
            <a:spLocks noChangeArrowheads="1"/>
          </p:cNvSpPr>
          <p:nvPr/>
        </p:nvSpPr>
        <p:spPr bwMode="auto">
          <a:xfrm>
            <a:off x="694084" y="4577867"/>
            <a:ext cx="5280294" cy="707886"/>
          </a:xfrm>
          <a:prstGeom prst="rect">
            <a:avLst/>
          </a:prstGeom>
          <a:noFill/>
          <a:ln>
            <a:noFill/>
          </a:ln>
          <a:effectLst/>
        </p:spPr>
        <p:txBody>
          <a:bodyPr wrap="square">
            <a:spAutoFit/>
          </a:bodyPr>
          <a:lstStyle>
            <a:lvl1pPr>
              <a:defRPr>
                <a:solidFill>
                  <a:schemeClr val="tx1"/>
                </a:solidFill>
                <a:latin typeface="VNI-Aptima" pitchFamily="2" charset="0"/>
              </a:defRPr>
            </a:lvl1pPr>
            <a:lvl2pPr marL="742950" indent="-285750">
              <a:defRPr>
                <a:solidFill>
                  <a:schemeClr val="tx1"/>
                </a:solidFill>
                <a:latin typeface="VNI-Aptima" pitchFamily="2" charset="0"/>
              </a:defRPr>
            </a:lvl2pPr>
            <a:lvl3pPr marL="1143000" indent="-228600">
              <a:defRPr>
                <a:solidFill>
                  <a:schemeClr val="tx1"/>
                </a:solidFill>
                <a:latin typeface="VNI-Aptima" pitchFamily="2" charset="0"/>
              </a:defRPr>
            </a:lvl3pPr>
            <a:lvl4pPr marL="1600200" indent="-228600">
              <a:defRPr>
                <a:solidFill>
                  <a:schemeClr val="tx1"/>
                </a:solidFill>
                <a:latin typeface="VNI-Aptima" pitchFamily="2" charset="0"/>
              </a:defRPr>
            </a:lvl4pPr>
            <a:lvl5pPr marL="2057400" indent="-228600">
              <a:defRPr>
                <a:solidFill>
                  <a:schemeClr val="tx1"/>
                </a:solidFill>
                <a:latin typeface="VNI-Aptima" pitchFamily="2" charset="0"/>
              </a:defRPr>
            </a:lvl5pPr>
            <a:lvl6pPr marL="2514600" indent="-228600" eaLnBrk="0" fontAlgn="base" hangingPunct="0">
              <a:spcBef>
                <a:spcPct val="0"/>
              </a:spcBef>
              <a:spcAft>
                <a:spcPct val="0"/>
              </a:spcAft>
              <a:defRPr>
                <a:solidFill>
                  <a:schemeClr val="tx1"/>
                </a:solidFill>
                <a:latin typeface="VNI-Aptima" pitchFamily="2" charset="0"/>
              </a:defRPr>
            </a:lvl6pPr>
            <a:lvl7pPr marL="2971800" indent="-228600" eaLnBrk="0" fontAlgn="base" hangingPunct="0">
              <a:spcBef>
                <a:spcPct val="0"/>
              </a:spcBef>
              <a:spcAft>
                <a:spcPct val="0"/>
              </a:spcAft>
              <a:defRPr>
                <a:solidFill>
                  <a:schemeClr val="tx1"/>
                </a:solidFill>
                <a:latin typeface="VNI-Aptima" pitchFamily="2" charset="0"/>
              </a:defRPr>
            </a:lvl7pPr>
            <a:lvl8pPr marL="3429000" indent="-228600" eaLnBrk="0" fontAlgn="base" hangingPunct="0">
              <a:spcBef>
                <a:spcPct val="0"/>
              </a:spcBef>
              <a:spcAft>
                <a:spcPct val="0"/>
              </a:spcAft>
              <a:defRPr>
                <a:solidFill>
                  <a:schemeClr val="tx1"/>
                </a:solidFill>
                <a:latin typeface="VNI-Aptima" pitchFamily="2" charset="0"/>
              </a:defRPr>
            </a:lvl8pPr>
            <a:lvl9pPr marL="3886200" indent="-228600" eaLnBrk="0" fontAlgn="base" hangingPunct="0">
              <a:spcBef>
                <a:spcPct val="0"/>
              </a:spcBef>
              <a:spcAft>
                <a:spcPct val="0"/>
              </a:spcAft>
              <a:defRPr>
                <a:solidFill>
                  <a:schemeClr val="tx1"/>
                </a:solidFill>
                <a:latin typeface="VNI-Aptima" pitchFamily="2" charset="0"/>
              </a:defRPr>
            </a:lvl9pPr>
          </a:lstStyle>
          <a:p>
            <a:pPr eaLnBrk="1" hangingPunct="1">
              <a:spcBef>
                <a:spcPct val="50000"/>
              </a:spcBef>
              <a:defRPr/>
            </a:pPr>
            <a:r>
              <a:rPr lang="en-US" altLang="vi-VN" sz="4000" b="1" dirty="0">
                <a:solidFill>
                  <a:srgbClr val="3333CC"/>
                </a:solidFill>
                <a:latin typeface="+mj-lt"/>
              </a:rPr>
              <a:t>- </a:t>
            </a:r>
            <a:r>
              <a:rPr lang="en-US" altLang="vi-VN" sz="4000" b="1" dirty="0" err="1">
                <a:solidFill>
                  <a:srgbClr val="3333CC"/>
                </a:solidFill>
                <a:latin typeface="+mj-lt"/>
              </a:rPr>
              <a:t>Thẳng</a:t>
            </a:r>
            <a:r>
              <a:rPr lang="en-US" altLang="vi-VN" sz="4000" b="1" dirty="0">
                <a:solidFill>
                  <a:srgbClr val="3333CC"/>
                </a:solidFill>
                <a:latin typeface="+mj-lt"/>
              </a:rPr>
              <a:t> </a:t>
            </a:r>
            <a:r>
              <a:rPr lang="en-US" altLang="vi-VN" sz="4000" b="1" dirty="0" err="1">
                <a:solidFill>
                  <a:srgbClr val="3333CC"/>
                </a:solidFill>
                <a:latin typeface="+mj-lt"/>
              </a:rPr>
              <a:t>như</a:t>
            </a:r>
            <a:r>
              <a:rPr lang="en-US" altLang="vi-VN" sz="4000" b="1" dirty="0">
                <a:solidFill>
                  <a:srgbClr val="3333CC"/>
                </a:solidFill>
                <a:latin typeface="+mj-lt"/>
              </a:rPr>
              <a:t> r</a:t>
            </a:r>
            <a:r>
              <a:rPr lang="en-US" altLang="vi-VN" sz="4000" b="1" dirty="0">
                <a:solidFill>
                  <a:srgbClr val="FF3300"/>
                </a:solidFill>
                <a:latin typeface="+mj-lt"/>
              </a:rPr>
              <a:t>……  </a:t>
            </a:r>
            <a:r>
              <a:rPr lang="en-US" altLang="vi-VN" sz="4000" b="1" dirty="0">
                <a:solidFill>
                  <a:srgbClr val="3333CC"/>
                </a:solidFill>
                <a:latin typeface="+mj-lt"/>
              </a:rPr>
              <a:t> </a:t>
            </a:r>
            <a:r>
              <a:rPr lang="en-US" altLang="vi-VN" sz="4000" b="1" dirty="0" err="1">
                <a:solidFill>
                  <a:srgbClr val="3333CC"/>
                </a:solidFill>
                <a:latin typeface="+mj-lt"/>
              </a:rPr>
              <a:t>ngựa</a:t>
            </a:r>
            <a:r>
              <a:rPr lang="en-US" altLang="vi-VN" sz="4000" b="1" dirty="0">
                <a:solidFill>
                  <a:srgbClr val="3333CC"/>
                </a:solidFill>
                <a:latin typeface="+mj-lt"/>
              </a:rPr>
              <a:t> </a:t>
            </a:r>
          </a:p>
        </p:txBody>
      </p:sp>
      <p:sp>
        <p:nvSpPr>
          <p:cNvPr id="13335" name="Text Box 23"/>
          <p:cNvSpPr txBox="1">
            <a:spLocks noChangeArrowheads="1"/>
          </p:cNvSpPr>
          <p:nvPr/>
        </p:nvSpPr>
        <p:spPr bwMode="auto">
          <a:xfrm>
            <a:off x="7283727" y="2712555"/>
            <a:ext cx="1257213" cy="707886"/>
          </a:xfrm>
          <a:prstGeom prst="rect">
            <a:avLst/>
          </a:prstGeom>
          <a:noFill/>
          <a:ln>
            <a:noFill/>
          </a:ln>
          <a:effectLst/>
        </p:spPr>
        <p:txBody>
          <a:bodyPr wrap="square">
            <a:spAutoFit/>
          </a:bodyPr>
          <a:lstStyle>
            <a:lvl1pPr>
              <a:defRPr>
                <a:solidFill>
                  <a:schemeClr val="tx1"/>
                </a:solidFill>
                <a:latin typeface="VNI-Aptima" pitchFamily="2" charset="0"/>
              </a:defRPr>
            </a:lvl1pPr>
            <a:lvl2pPr marL="742950" indent="-285750">
              <a:defRPr>
                <a:solidFill>
                  <a:schemeClr val="tx1"/>
                </a:solidFill>
                <a:latin typeface="VNI-Aptima" pitchFamily="2" charset="0"/>
              </a:defRPr>
            </a:lvl2pPr>
            <a:lvl3pPr marL="1143000" indent="-228600">
              <a:defRPr>
                <a:solidFill>
                  <a:schemeClr val="tx1"/>
                </a:solidFill>
                <a:latin typeface="VNI-Aptima" pitchFamily="2" charset="0"/>
              </a:defRPr>
            </a:lvl3pPr>
            <a:lvl4pPr marL="1600200" indent="-228600">
              <a:defRPr>
                <a:solidFill>
                  <a:schemeClr val="tx1"/>
                </a:solidFill>
                <a:latin typeface="VNI-Aptima" pitchFamily="2" charset="0"/>
              </a:defRPr>
            </a:lvl4pPr>
            <a:lvl5pPr marL="2057400" indent="-228600">
              <a:defRPr>
                <a:solidFill>
                  <a:schemeClr val="tx1"/>
                </a:solidFill>
                <a:latin typeface="VNI-Aptima" pitchFamily="2" charset="0"/>
              </a:defRPr>
            </a:lvl5pPr>
            <a:lvl6pPr marL="2514600" indent="-228600" eaLnBrk="0" fontAlgn="base" hangingPunct="0">
              <a:spcBef>
                <a:spcPct val="0"/>
              </a:spcBef>
              <a:spcAft>
                <a:spcPct val="0"/>
              </a:spcAft>
              <a:defRPr>
                <a:solidFill>
                  <a:schemeClr val="tx1"/>
                </a:solidFill>
                <a:latin typeface="VNI-Aptima" pitchFamily="2" charset="0"/>
              </a:defRPr>
            </a:lvl6pPr>
            <a:lvl7pPr marL="2971800" indent="-228600" eaLnBrk="0" fontAlgn="base" hangingPunct="0">
              <a:spcBef>
                <a:spcPct val="0"/>
              </a:spcBef>
              <a:spcAft>
                <a:spcPct val="0"/>
              </a:spcAft>
              <a:defRPr>
                <a:solidFill>
                  <a:schemeClr val="tx1"/>
                </a:solidFill>
                <a:latin typeface="VNI-Aptima" pitchFamily="2" charset="0"/>
              </a:defRPr>
            </a:lvl7pPr>
            <a:lvl8pPr marL="3429000" indent="-228600" eaLnBrk="0" fontAlgn="base" hangingPunct="0">
              <a:spcBef>
                <a:spcPct val="0"/>
              </a:spcBef>
              <a:spcAft>
                <a:spcPct val="0"/>
              </a:spcAft>
              <a:defRPr>
                <a:solidFill>
                  <a:schemeClr val="tx1"/>
                </a:solidFill>
                <a:latin typeface="VNI-Aptima" pitchFamily="2" charset="0"/>
              </a:defRPr>
            </a:lvl8pPr>
            <a:lvl9pPr marL="3886200" indent="-228600" eaLnBrk="0" fontAlgn="base" hangingPunct="0">
              <a:spcBef>
                <a:spcPct val="0"/>
              </a:spcBef>
              <a:spcAft>
                <a:spcPct val="0"/>
              </a:spcAft>
              <a:defRPr>
                <a:solidFill>
                  <a:schemeClr val="tx1"/>
                </a:solidFill>
                <a:latin typeface="VNI-Aptima" pitchFamily="2" charset="0"/>
              </a:defRPr>
            </a:lvl9pPr>
          </a:lstStyle>
          <a:p>
            <a:pPr eaLnBrk="1" hangingPunct="1">
              <a:spcBef>
                <a:spcPct val="50000"/>
              </a:spcBef>
              <a:defRPr/>
            </a:pPr>
            <a:r>
              <a:rPr lang="en-US" altLang="vi-VN" sz="4000" b="1" dirty="0" err="1">
                <a:solidFill>
                  <a:srgbClr val="FF3300"/>
                </a:solidFill>
                <a:latin typeface="+mj-lt"/>
              </a:rPr>
              <a:t>uốc</a:t>
            </a:r>
            <a:r>
              <a:rPr lang="en-US" altLang="vi-VN" sz="4000" b="1" dirty="0">
                <a:solidFill>
                  <a:srgbClr val="FF3300"/>
                </a:solidFill>
                <a:latin typeface="+mj-lt"/>
              </a:rPr>
              <a:t> </a:t>
            </a:r>
          </a:p>
        </p:txBody>
      </p:sp>
      <p:sp>
        <p:nvSpPr>
          <p:cNvPr id="13336" name="Text Box 24"/>
          <p:cNvSpPr txBox="1">
            <a:spLocks noChangeArrowheads="1"/>
          </p:cNvSpPr>
          <p:nvPr/>
        </p:nvSpPr>
        <p:spPr bwMode="auto">
          <a:xfrm>
            <a:off x="3909711" y="3358667"/>
            <a:ext cx="1257213" cy="707886"/>
          </a:xfrm>
          <a:prstGeom prst="rect">
            <a:avLst/>
          </a:prstGeom>
          <a:noFill/>
          <a:ln>
            <a:noFill/>
          </a:ln>
          <a:effectLst/>
        </p:spPr>
        <p:txBody>
          <a:bodyPr wrap="square">
            <a:spAutoFit/>
          </a:bodyPr>
          <a:lstStyle>
            <a:lvl1pPr>
              <a:defRPr>
                <a:solidFill>
                  <a:schemeClr val="tx1"/>
                </a:solidFill>
                <a:latin typeface="VNI-Aptima" pitchFamily="2" charset="0"/>
              </a:defRPr>
            </a:lvl1pPr>
            <a:lvl2pPr marL="742950" indent="-285750">
              <a:defRPr>
                <a:solidFill>
                  <a:schemeClr val="tx1"/>
                </a:solidFill>
                <a:latin typeface="VNI-Aptima" pitchFamily="2" charset="0"/>
              </a:defRPr>
            </a:lvl2pPr>
            <a:lvl3pPr marL="1143000" indent="-228600">
              <a:defRPr>
                <a:solidFill>
                  <a:schemeClr val="tx1"/>
                </a:solidFill>
                <a:latin typeface="VNI-Aptima" pitchFamily="2" charset="0"/>
              </a:defRPr>
            </a:lvl3pPr>
            <a:lvl4pPr marL="1600200" indent="-228600">
              <a:defRPr>
                <a:solidFill>
                  <a:schemeClr val="tx1"/>
                </a:solidFill>
                <a:latin typeface="VNI-Aptima" pitchFamily="2" charset="0"/>
              </a:defRPr>
            </a:lvl4pPr>
            <a:lvl5pPr marL="2057400" indent="-228600">
              <a:defRPr>
                <a:solidFill>
                  <a:schemeClr val="tx1"/>
                </a:solidFill>
                <a:latin typeface="VNI-Aptima" pitchFamily="2" charset="0"/>
              </a:defRPr>
            </a:lvl5pPr>
            <a:lvl6pPr marL="2514600" indent="-228600" eaLnBrk="0" fontAlgn="base" hangingPunct="0">
              <a:spcBef>
                <a:spcPct val="0"/>
              </a:spcBef>
              <a:spcAft>
                <a:spcPct val="0"/>
              </a:spcAft>
              <a:defRPr>
                <a:solidFill>
                  <a:schemeClr val="tx1"/>
                </a:solidFill>
                <a:latin typeface="VNI-Aptima" pitchFamily="2" charset="0"/>
              </a:defRPr>
            </a:lvl6pPr>
            <a:lvl7pPr marL="2971800" indent="-228600" eaLnBrk="0" fontAlgn="base" hangingPunct="0">
              <a:spcBef>
                <a:spcPct val="0"/>
              </a:spcBef>
              <a:spcAft>
                <a:spcPct val="0"/>
              </a:spcAft>
              <a:defRPr>
                <a:solidFill>
                  <a:schemeClr val="tx1"/>
                </a:solidFill>
                <a:latin typeface="VNI-Aptima" pitchFamily="2" charset="0"/>
              </a:defRPr>
            </a:lvl7pPr>
            <a:lvl8pPr marL="3429000" indent="-228600" eaLnBrk="0" fontAlgn="base" hangingPunct="0">
              <a:spcBef>
                <a:spcPct val="0"/>
              </a:spcBef>
              <a:spcAft>
                <a:spcPct val="0"/>
              </a:spcAft>
              <a:defRPr>
                <a:solidFill>
                  <a:schemeClr val="tx1"/>
                </a:solidFill>
                <a:latin typeface="VNI-Aptima" pitchFamily="2" charset="0"/>
              </a:defRPr>
            </a:lvl8pPr>
            <a:lvl9pPr marL="3886200" indent="-228600" eaLnBrk="0" fontAlgn="base" hangingPunct="0">
              <a:spcBef>
                <a:spcPct val="0"/>
              </a:spcBef>
              <a:spcAft>
                <a:spcPct val="0"/>
              </a:spcAft>
              <a:defRPr>
                <a:solidFill>
                  <a:schemeClr val="tx1"/>
                </a:solidFill>
                <a:latin typeface="VNI-Aptima" pitchFamily="2" charset="0"/>
              </a:defRPr>
            </a:lvl9pPr>
          </a:lstStyle>
          <a:p>
            <a:pPr eaLnBrk="1" hangingPunct="1">
              <a:spcBef>
                <a:spcPct val="50000"/>
              </a:spcBef>
              <a:defRPr/>
            </a:pPr>
            <a:r>
              <a:rPr lang="en-US" altLang="vi-VN" sz="4000" b="1" dirty="0" err="1">
                <a:solidFill>
                  <a:srgbClr val="FF3300"/>
                </a:solidFill>
                <a:latin typeface="+mj-lt"/>
              </a:rPr>
              <a:t>uột</a:t>
            </a:r>
            <a:endParaRPr lang="en-US" altLang="vi-VN" sz="4000" b="1" dirty="0">
              <a:solidFill>
                <a:srgbClr val="FF3300"/>
              </a:solidFill>
              <a:latin typeface="+mj-lt"/>
            </a:endParaRPr>
          </a:p>
        </p:txBody>
      </p:sp>
      <p:sp>
        <p:nvSpPr>
          <p:cNvPr id="13337" name="Text Box 25"/>
          <p:cNvSpPr txBox="1">
            <a:spLocks noChangeArrowheads="1"/>
          </p:cNvSpPr>
          <p:nvPr/>
        </p:nvSpPr>
        <p:spPr bwMode="auto">
          <a:xfrm>
            <a:off x="3858421" y="3984142"/>
            <a:ext cx="1424841" cy="707886"/>
          </a:xfrm>
          <a:prstGeom prst="rect">
            <a:avLst/>
          </a:prstGeom>
          <a:noFill/>
          <a:ln>
            <a:noFill/>
          </a:ln>
          <a:effectLst/>
        </p:spPr>
        <p:txBody>
          <a:bodyPr wrap="square">
            <a:spAutoFit/>
          </a:bodyPr>
          <a:lstStyle>
            <a:lvl1pPr>
              <a:defRPr>
                <a:solidFill>
                  <a:schemeClr val="tx1"/>
                </a:solidFill>
                <a:latin typeface="VNI-Aptima" pitchFamily="2" charset="0"/>
              </a:defRPr>
            </a:lvl1pPr>
            <a:lvl2pPr marL="742950" indent="-285750">
              <a:defRPr>
                <a:solidFill>
                  <a:schemeClr val="tx1"/>
                </a:solidFill>
                <a:latin typeface="VNI-Aptima" pitchFamily="2" charset="0"/>
              </a:defRPr>
            </a:lvl2pPr>
            <a:lvl3pPr marL="1143000" indent="-228600">
              <a:defRPr>
                <a:solidFill>
                  <a:schemeClr val="tx1"/>
                </a:solidFill>
                <a:latin typeface="VNI-Aptima" pitchFamily="2" charset="0"/>
              </a:defRPr>
            </a:lvl3pPr>
            <a:lvl4pPr marL="1600200" indent="-228600">
              <a:defRPr>
                <a:solidFill>
                  <a:schemeClr val="tx1"/>
                </a:solidFill>
                <a:latin typeface="VNI-Aptima" pitchFamily="2" charset="0"/>
              </a:defRPr>
            </a:lvl4pPr>
            <a:lvl5pPr marL="2057400" indent="-228600">
              <a:defRPr>
                <a:solidFill>
                  <a:schemeClr val="tx1"/>
                </a:solidFill>
                <a:latin typeface="VNI-Aptima" pitchFamily="2" charset="0"/>
              </a:defRPr>
            </a:lvl5pPr>
            <a:lvl6pPr marL="2514600" indent="-228600" eaLnBrk="0" fontAlgn="base" hangingPunct="0">
              <a:spcBef>
                <a:spcPct val="0"/>
              </a:spcBef>
              <a:spcAft>
                <a:spcPct val="0"/>
              </a:spcAft>
              <a:defRPr>
                <a:solidFill>
                  <a:schemeClr val="tx1"/>
                </a:solidFill>
                <a:latin typeface="VNI-Aptima" pitchFamily="2" charset="0"/>
              </a:defRPr>
            </a:lvl6pPr>
            <a:lvl7pPr marL="2971800" indent="-228600" eaLnBrk="0" fontAlgn="base" hangingPunct="0">
              <a:spcBef>
                <a:spcPct val="0"/>
              </a:spcBef>
              <a:spcAft>
                <a:spcPct val="0"/>
              </a:spcAft>
              <a:defRPr>
                <a:solidFill>
                  <a:schemeClr val="tx1"/>
                </a:solidFill>
                <a:latin typeface="VNI-Aptima" pitchFamily="2" charset="0"/>
              </a:defRPr>
            </a:lvl7pPr>
            <a:lvl8pPr marL="3429000" indent="-228600" eaLnBrk="0" fontAlgn="base" hangingPunct="0">
              <a:spcBef>
                <a:spcPct val="0"/>
              </a:spcBef>
              <a:spcAft>
                <a:spcPct val="0"/>
              </a:spcAft>
              <a:defRPr>
                <a:solidFill>
                  <a:schemeClr val="tx1"/>
                </a:solidFill>
                <a:latin typeface="VNI-Aptima" pitchFamily="2" charset="0"/>
              </a:defRPr>
            </a:lvl8pPr>
            <a:lvl9pPr marL="3886200" indent="-228600" eaLnBrk="0" fontAlgn="base" hangingPunct="0">
              <a:spcBef>
                <a:spcPct val="0"/>
              </a:spcBef>
              <a:spcAft>
                <a:spcPct val="0"/>
              </a:spcAft>
              <a:defRPr>
                <a:solidFill>
                  <a:schemeClr val="tx1"/>
                </a:solidFill>
                <a:latin typeface="VNI-Aptima" pitchFamily="2" charset="0"/>
              </a:defRPr>
            </a:lvl9pPr>
          </a:lstStyle>
          <a:p>
            <a:pPr eaLnBrk="1" hangingPunct="1">
              <a:spcBef>
                <a:spcPct val="50000"/>
              </a:spcBef>
              <a:defRPr/>
            </a:pPr>
            <a:r>
              <a:rPr lang="en-US" altLang="vi-VN" sz="4000" b="1" dirty="0" err="1">
                <a:solidFill>
                  <a:srgbClr val="FF3300"/>
                </a:solidFill>
                <a:latin typeface="+mj-lt"/>
              </a:rPr>
              <a:t>uốc</a:t>
            </a:r>
            <a:endParaRPr lang="en-US" altLang="vi-VN" sz="4000" b="1" dirty="0">
              <a:solidFill>
                <a:srgbClr val="FF3300"/>
              </a:solidFill>
              <a:latin typeface="+mj-lt"/>
            </a:endParaRPr>
          </a:p>
        </p:txBody>
      </p:sp>
      <p:sp>
        <p:nvSpPr>
          <p:cNvPr id="13338" name="Text Box 26"/>
          <p:cNvSpPr txBox="1">
            <a:spLocks noChangeArrowheads="1"/>
          </p:cNvSpPr>
          <p:nvPr/>
        </p:nvSpPr>
        <p:spPr bwMode="auto">
          <a:xfrm>
            <a:off x="3418749" y="4577867"/>
            <a:ext cx="1257213" cy="707886"/>
          </a:xfrm>
          <a:prstGeom prst="rect">
            <a:avLst/>
          </a:prstGeom>
          <a:noFill/>
          <a:ln>
            <a:noFill/>
          </a:ln>
          <a:effectLst/>
        </p:spPr>
        <p:txBody>
          <a:bodyPr wrap="square">
            <a:spAutoFit/>
          </a:bodyPr>
          <a:lstStyle>
            <a:lvl1pPr>
              <a:defRPr>
                <a:solidFill>
                  <a:schemeClr val="tx1"/>
                </a:solidFill>
                <a:latin typeface="VNI-Aptima" pitchFamily="2" charset="0"/>
              </a:defRPr>
            </a:lvl1pPr>
            <a:lvl2pPr marL="742950" indent="-285750">
              <a:defRPr>
                <a:solidFill>
                  <a:schemeClr val="tx1"/>
                </a:solidFill>
                <a:latin typeface="VNI-Aptima" pitchFamily="2" charset="0"/>
              </a:defRPr>
            </a:lvl2pPr>
            <a:lvl3pPr marL="1143000" indent="-228600">
              <a:defRPr>
                <a:solidFill>
                  <a:schemeClr val="tx1"/>
                </a:solidFill>
                <a:latin typeface="VNI-Aptima" pitchFamily="2" charset="0"/>
              </a:defRPr>
            </a:lvl3pPr>
            <a:lvl4pPr marL="1600200" indent="-228600">
              <a:defRPr>
                <a:solidFill>
                  <a:schemeClr val="tx1"/>
                </a:solidFill>
                <a:latin typeface="VNI-Aptima" pitchFamily="2" charset="0"/>
              </a:defRPr>
            </a:lvl4pPr>
            <a:lvl5pPr marL="2057400" indent="-228600">
              <a:defRPr>
                <a:solidFill>
                  <a:schemeClr val="tx1"/>
                </a:solidFill>
                <a:latin typeface="VNI-Aptima" pitchFamily="2" charset="0"/>
              </a:defRPr>
            </a:lvl5pPr>
            <a:lvl6pPr marL="2514600" indent="-228600" eaLnBrk="0" fontAlgn="base" hangingPunct="0">
              <a:spcBef>
                <a:spcPct val="0"/>
              </a:spcBef>
              <a:spcAft>
                <a:spcPct val="0"/>
              </a:spcAft>
              <a:defRPr>
                <a:solidFill>
                  <a:schemeClr val="tx1"/>
                </a:solidFill>
                <a:latin typeface="VNI-Aptima" pitchFamily="2" charset="0"/>
              </a:defRPr>
            </a:lvl6pPr>
            <a:lvl7pPr marL="2971800" indent="-228600" eaLnBrk="0" fontAlgn="base" hangingPunct="0">
              <a:spcBef>
                <a:spcPct val="0"/>
              </a:spcBef>
              <a:spcAft>
                <a:spcPct val="0"/>
              </a:spcAft>
              <a:defRPr>
                <a:solidFill>
                  <a:schemeClr val="tx1"/>
                </a:solidFill>
                <a:latin typeface="VNI-Aptima" pitchFamily="2" charset="0"/>
              </a:defRPr>
            </a:lvl7pPr>
            <a:lvl8pPr marL="3429000" indent="-228600" eaLnBrk="0" fontAlgn="base" hangingPunct="0">
              <a:spcBef>
                <a:spcPct val="0"/>
              </a:spcBef>
              <a:spcAft>
                <a:spcPct val="0"/>
              </a:spcAft>
              <a:defRPr>
                <a:solidFill>
                  <a:schemeClr val="tx1"/>
                </a:solidFill>
                <a:latin typeface="VNI-Aptima" pitchFamily="2" charset="0"/>
              </a:defRPr>
            </a:lvl8pPr>
            <a:lvl9pPr marL="3886200" indent="-228600" eaLnBrk="0" fontAlgn="base" hangingPunct="0">
              <a:spcBef>
                <a:spcPct val="0"/>
              </a:spcBef>
              <a:spcAft>
                <a:spcPct val="0"/>
              </a:spcAft>
              <a:defRPr>
                <a:solidFill>
                  <a:schemeClr val="tx1"/>
                </a:solidFill>
                <a:latin typeface="VNI-Aptima" pitchFamily="2" charset="0"/>
              </a:defRPr>
            </a:lvl9pPr>
          </a:lstStyle>
          <a:p>
            <a:pPr eaLnBrk="1" hangingPunct="1">
              <a:spcBef>
                <a:spcPct val="50000"/>
              </a:spcBef>
              <a:defRPr/>
            </a:pPr>
            <a:r>
              <a:rPr lang="en-US" altLang="vi-VN" sz="4000" b="1" dirty="0" err="1">
                <a:solidFill>
                  <a:srgbClr val="FF3300"/>
                </a:solidFill>
                <a:latin typeface="+mj-lt"/>
              </a:rPr>
              <a:t>uột</a:t>
            </a:r>
            <a:endParaRPr lang="en-US" altLang="vi-VN" sz="4000" b="1" dirty="0">
              <a:solidFill>
                <a:srgbClr val="FF3300"/>
              </a:solidFill>
              <a:latin typeface="+mj-lt"/>
            </a:endParaRPr>
          </a:p>
        </p:txBody>
      </p:sp>
      <p:sp>
        <p:nvSpPr>
          <p:cNvPr id="10253" name="Text Box 27"/>
          <p:cNvSpPr txBox="1">
            <a:spLocks noChangeArrowheads="1"/>
          </p:cNvSpPr>
          <p:nvPr/>
        </p:nvSpPr>
        <p:spPr bwMode="auto">
          <a:xfrm>
            <a:off x="1828800" y="1"/>
            <a:ext cx="883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I-Aptima" pitchFamily="2" charset="0"/>
              </a:defRPr>
            </a:lvl1pPr>
            <a:lvl2pPr marL="742950" indent="-285750">
              <a:defRPr>
                <a:solidFill>
                  <a:schemeClr val="tx1"/>
                </a:solidFill>
                <a:latin typeface="VNI-Aptima" pitchFamily="2" charset="0"/>
              </a:defRPr>
            </a:lvl2pPr>
            <a:lvl3pPr marL="1143000" indent="-228600">
              <a:defRPr>
                <a:solidFill>
                  <a:schemeClr val="tx1"/>
                </a:solidFill>
                <a:latin typeface="VNI-Aptima" pitchFamily="2" charset="0"/>
              </a:defRPr>
            </a:lvl3pPr>
            <a:lvl4pPr marL="1600200" indent="-228600">
              <a:defRPr>
                <a:solidFill>
                  <a:schemeClr val="tx1"/>
                </a:solidFill>
                <a:latin typeface="VNI-Aptima" pitchFamily="2" charset="0"/>
              </a:defRPr>
            </a:lvl4pPr>
            <a:lvl5pPr marL="2057400" indent="-228600">
              <a:defRPr>
                <a:solidFill>
                  <a:schemeClr val="tx1"/>
                </a:solidFill>
                <a:latin typeface="VNI-Aptima" pitchFamily="2" charset="0"/>
              </a:defRPr>
            </a:lvl5pPr>
            <a:lvl6pPr marL="2514600" indent="-228600" eaLnBrk="0" fontAlgn="base" hangingPunct="0">
              <a:spcBef>
                <a:spcPct val="0"/>
              </a:spcBef>
              <a:spcAft>
                <a:spcPct val="0"/>
              </a:spcAft>
              <a:defRPr>
                <a:solidFill>
                  <a:schemeClr val="tx1"/>
                </a:solidFill>
                <a:latin typeface="VNI-Aptima" pitchFamily="2" charset="0"/>
              </a:defRPr>
            </a:lvl6pPr>
            <a:lvl7pPr marL="2971800" indent="-228600" eaLnBrk="0" fontAlgn="base" hangingPunct="0">
              <a:spcBef>
                <a:spcPct val="0"/>
              </a:spcBef>
              <a:spcAft>
                <a:spcPct val="0"/>
              </a:spcAft>
              <a:defRPr>
                <a:solidFill>
                  <a:schemeClr val="tx1"/>
                </a:solidFill>
                <a:latin typeface="VNI-Aptima" pitchFamily="2" charset="0"/>
              </a:defRPr>
            </a:lvl7pPr>
            <a:lvl8pPr marL="3429000" indent="-228600" eaLnBrk="0" fontAlgn="base" hangingPunct="0">
              <a:spcBef>
                <a:spcPct val="0"/>
              </a:spcBef>
              <a:spcAft>
                <a:spcPct val="0"/>
              </a:spcAft>
              <a:defRPr>
                <a:solidFill>
                  <a:schemeClr val="tx1"/>
                </a:solidFill>
                <a:latin typeface="VNI-Aptima" pitchFamily="2" charset="0"/>
              </a:defRPr>
            </a:lvl8pPr>
            <a:lvl9pPr marL="3886200" indent="-228600" eaLnBrk="0" fontAlgn="base" hangingPunct="0">
              <a:spcBef>
                <a:spcPct val="0"/>
              </a:spcBef>
              <a:spcAft>
                <a:spcPct val="0"/>
              </a:spcAft>
              <a:defRPr>
                <a:solidFill>
                  <a:schemeClr val="tx1"/>
                </a:solidFill>
                <a:latin typeface="VNI-Aptima" pitchFamily="2" charset="0"/>
              </a:defRPr>
            </a:lvl9pPr>
          </a:lstStyle>
          <a:p>
            <a:pPr eaLnBrk="1" hangingPunct="1">
              <a:spcBef>
                <a:spcPct val="50000"/>
              </a:spcBef>
            </a:pPr>
            <a:endParaRPr lang="vi-VN" altLang="vi-VN" sz="2800" b="1">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88708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26"/>
                                        </p:tgtEl>
                                        <p:attrNameLst>
                                          <p:attrName>style.visibility</p:attrName>
                                        </p:attrNameLst>
                                      </p:cBhvr>
                                      <p:to>
                                        <p:strVal val="visible"/>
                                      </p:to>
                                    </p:set>
                                    <p:anim calcmode="lin" valueType="num">
                                      <p:cBhvr additive="base">
                                        <p:cTn id="7" dur="500" fill="hold"/>
                                        <p:tgtEl>
                                          <p:spTgt spid="13326"/>
                                        </p:tgtEl>
                                        <p:attrNameLst>
                                          <p:attrName>ppt_x</p:attrName>
                                        </p:attrNameLst>
                                      </p:cBhvr>
                                      <p:tavLst>
                                        <p:tav tm="0">
                                          <p:val>
                                            <p:strVal val="#ppt_x"/>
                                          </p:val>
                                        </p:tav>
                                        <p:tav tm="100000">
                                          <p:val>
                                            <p:strVal val="#ppt_x"/>
                                          </p:val>
                                        </p:tav>
                                      </p:tavLst>
                                    </p:anim>
                                    <p:anim calcmode="lin" valueType="num">
                                      <p:cBhvr additive="base">
                                        <p:cTn id="8" dur="500" fill="hold"/>
                                        <p:tgtEl>
                                          <p:spTgt spid="1332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27"/>
                                        </p:tgtEl>
                                        <p:attrNameLst>
                                          <p:attrName>style.visibility</p:attrName>
                                        </p:attrNameLst>
                                      </p:cBhvr>
                                      <p:to>
                                        <p:strVal val="visible"/>
                                      </p:to>
                                    </p:set>
                                    <p:anim calcmode="lin" valueType="num">
                                      <p:cBhvr additive="base">
                                        <p:cTn id="13" dur="500" fill="hold"/>
                                        <p:tgtEl>
                                          <p:spTgt spid="13327"/>
                                        </p:tgtEl>
                                        <p:attrNameLst>
                                          <p:attrName>ppt_x</p:attrName>
                                        </p:attrNameLst>
                                      </p:cBhvr>
                                      <p:tavLst>
                                        <p:tav tm="0">
                                          <p:val>
                                            <p:strVal val="#ppt_x"/>
                                          </p:val>
                                        </p:tav>
                                        <p:tav tm="100000">
                                          <p:val>
                                            <p:strVal val="#ppt_x"/>
                                          </p:val>
                                        </p:tav>
                                      </p:tavLst>
                                    </p:anim>
                                    <p:anim calcmode="lin" valueType="num">
                                      <p:cBhvr additive="base">
                                        <p:cTn id="14" dur="500" fill="hold"/>
                                        <p:tgtEl>
                                          <p:spTgt spid="13327"/>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3328"/>
                                        </p:tgtEl>
                                        <p:attrNameLst>
                                          <p:attrName>style.visibility</p:attrName>
                                        </p:attrNameLst>
                                      </p:cBhvr>
                                      <p:to>
                                        <p:strVal val="visible"/>
                                      </p:to>
                                    </p:set>
                                    <p:animEffect transition="in" filter="blinds(horizontal)">
                                      <p:cBhvr>
                                        <p:cTn id="19" dur="500"/>
                                        <p:tgtEl>
                                          <p:spTgt spid="1332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13332"/>
                                        </p:tgtEl>
                                        <p:attrNameLst>
                                          <p:attrName>style.visibility</p:attrName>
                                        </p:attrNameLst>
                                      </p:cBhvr>
                                      <p:to>
                                        <p:strVal val="visible"/>
                                      </p:to>
                                    </p:set>
                                    <p:animEffect transition="in" filter="checkerboard(across)">
                                      <p:cBhvr>
                                        <p:cTn id="24" dur="500"/>
                                        <p:tgtEl>
                                          <p:spTgt spid="1333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3333"/>
                                        </p:tgtEl>
                                        <p:attrNameLst>
                                          <p:attrName>style.visibility</p:attrName>
                                        </p:attrNameLst>
                                      </p:cBhvr>
                                      <p:to>
                                        <p:strVal val="visible"/>
                                      </p:to>
                                    </p:set>
                                    <p:animEffect transition="in" filter="blinds(horizontal)">
                                      <p:cBhvr>
                                        <p:cTn id="29" dur="500"/>
                                        <p:tgtEl>
                                          <p:spTgt spid="13333"/>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3334"/>
                                        </p:tgtEl>
                                        <p:attrNameLst>
                                          <p:attrName>style.visibility</p:attrName>
                                        </p:attrNameLst>
                                      </p:cBhvr>
                                      <p:to>
                                        <p:strVal val="visible"/>
                                      </p:to>
                                    </p:set>
                                    <p:anim calcmode="lin" valueType="num">
                                      <p:cBhvr additive="base">
                                        <p:cTn id="34" dur="500" fill="hold"/>
                                        <p:tgtEl>
                                          <p:spTgt spid="13334"/>
                                        </p:tgtEl>
                                        <p:attrNameLst>
                                          <p:attrName>ppt_x</p:attrName>
                                        </p:attrNameLst>
                                      </p:cBhvr>
                                      <p:tavLst>
                                        <p:tav tm="0">
                                          <p:val>
                                            <p:strVal val="#ppt_x"/>
                                          </p:val>
                                        </p:tav>
                                        <p:tav tm="100000">
                                          <p:val>
                                            <p:strVal val="#ppt_x"/>
                                          </p:val>
                                        </p:tav>
                                      </p:tavLst>
                                    </p:anim>
                                    <p:anim calcmode="lin" valueType="num">
                                      <p:cBhvr additive="base">
                                        <p:cTn id="35" dur="500" fill="hold"/>
                                        <p:tgtEl>
                                          <p:spTgt spid="13334"/>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3335"/>
                                        </p:tgtEl>
                                        <p:attrNameLst>
                                          <p:attrName>style.visibility</p:attrName>
                                        </p:attrNameLst>
                                      </p:cBhvr>
                                      <p:to>
                                        <p:strVal val="visible"/>
                                      </p:to>
                                    </p:set>
                                    <p:anim calcmode="lin" valueType="num">
                                      <p:cBhvr additive="base">
                                        <p:cTn id="40" dur="500" fill="hold"/>
                                        <p:tgtEl>
                                          <p:spTgt spid="13335"/>
                                        </p:tgtEl>
                                        <p:attrNameLst>
                                          <p:attrName>ppt_x</p:attrName>
                                        </p:attrNameLst>
                                      </p:cBhvr>
                                      <p:tavLst>
                                        <p:tav tm="0">
                                          <p:val>
                                            <p:strVal val="#ppt_x"/>
                                          </p:val>
                                        </p:tav>
                                        <p:tav tm="100000">
                                          <p:val>
                                            <p:strVal val="#ppt_x"/>
                                          </p:val>
                                        </p:tav>
                                      </p:tavLst>
                                    </p:anim>
                                    <p:anim calcmode="lin" valueType="num">
                                      <p:cBhvr additive="base">
                                        <p:cTn id="41" dur="500" fill="hold"/>
                                        <p:tgtEl>
                                          <p:spTgt spid="13335"/>
                                        </p:tgtEl>
                                        <p:attrNameLst>
                                          <p:attrName>ppt_y</p:attrName>
                                        </p:attrNameLst>
                                      </p:cBhvr>
                                      <p:tavLst>
                                        <p:tav tm="0">
                                          <p:val>
                                            <p:strVal val="1+#ppt_h/2"/>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3336"/>
                                        </p:tgtEl>
                                        <p:attrNameLst>
                                          <p:attrName>style.visibility</p:attrName>
                                        </p:attrNameLst>
                                      </p:cBhvr>
                                      <p:to>
                                        <p:strVal val="visible"/>
                                      </p:to>
                                    </p:set>
                                    <p:anim calcmode="lin" valueType="num">
                                      <p:cBhvr additive="base">
                                        <p:cTn id="46" dur="500" fill="hold"/>
                                        <p:tgtEl>
                                          <p:spTgt spid="13336"/>
                                        </p:tgtEl>
                                        <p:attrNameLst>
                                          <p:attrName>ppt_x</p:attrName>
                                        </p:attrNameLst>
                                      </p:cBhvr>
                                      <p:tavLst>
                                        <p:tav tm="0">
                                          <p:val>
                                            <p:strVal val="#ppt_x"/>
                                          </p:val>
                                        </p:tav>
                                        <p:tav tm="100000">
                                          <p:val>
                                            <p:strVal val="#ppt_x"/>
                                          </p:val>
                                        </p:tav>
                                      </p:tavLst>
                                    </p:anim>
                                    <p:anim calcmode="lin" valueType="num">
                                      <p:cBhvr additive="base">
                                        <p:cTn id="47" dur="500" fill="hold"/>
                                        <p:tgtEl>
                                          <p:spTgt spid="13336"/>
                                        </p:tgtEl>
                                        <p:attrNameLst>
                                          <p:attrName>ppt_y</p:attrName>
                                        </p:attrNameLst>
                                      </p:cBhvr>
                                      <p:tavLst>
                                        <p:tav tm="0">
                                          <p:val>
                                            <p:strVal val="1+#ppt_h/2"/>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3337"/>
                                        </p:tgtEl>
                                        <p:attrNameLst>
                                          <p:attrName>style.visibility</p:attrName>
                                        </p:attrNameLst>
                                      </p:cBhvr>
                                      <p:to>
                                        <p:strVal val="visible"/>
                                      </p:to>
                                    </p:set>
                                    <p:anim calcmode="lin" valueType="num">
                                      <p:cBhvr additive="base">
                                        <p:cTn id="52" dur="500" fill="hold"/>
                                        <p:tgtEl>
                                          <p:spTgt spid="13337"/>
                                        </p:tgtEl>
                                        <p:attrNameLst>
                                          <p:attrName>ppt_x</p:attrName>
                                        </p:attrNameLst>
                                      </p:cBhvr>
                                      <p:tavLst>
                                        <p:tav tm="0">
                                          <p:val>
                                            <p:strVal val="#ppt_x"/>
                                          </p:val>
                                        </p:tav>
                                        <p:tav tm="100000">
                                          <p:val>
                                            <p:strVal val="#ppt_x"/>
                                          </p:val>
                                        </p:tav>
                                      </p:tavLst>
                                    </p:anim>
                                    <p:anim calcmode="lin" valueType="num">
                                      <p:cBhvr additive="base">
                                        <p:cTn id="53" dur="500" fill="hold"/>
                                        <p:tgtEl>
                                          <p:spTgt spid="13337"/>
                                        </p:tgtEl>
                                        <p:attrNameLst>
                                          <p:attrName>ppt_y</p:attrName>
                                        </p:attrNameLst>
                                      </p:cBhvr>
                                      <p:tavLst>
                                        <p:tav tm="0">
                                          <p:val>
                                            <p:strVal val="1+#ppt_h/2"/>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8" presetClass="entr" presetSubtype="16" fill="hold" grpId="0" nodeType="clickEffect">
                                  <p:stCondLst>
                                    <p:cond delay="0"/>
                                  </p:stCondLst>
                                  <p:childTnLst>
                                    <p:set>
                                      <p:cBhvr>
                                        <p:cTn id="57" dur="1" fill="hold">
                                          <p:stCondLst>
                                            <p:cond delay="0"/>
                                          </p:stCondLst>
                                        </p:cTn>
                                        <p:tgtEl>
                                          <p:spTgt spid="13338"/>
                                        </p:tgtEl>
                                        <p:attrNameLst>
                                          <p:attrName>style.visibility</p:attrName>
                                        </p:attrNameLst>
                                      </p:cBhvr>
                                      <p:to>
                                        <p:strVal val="visible"/>
                                      </p:to>
                                    </p:set>
                                    <p:animEffect transition="in" filter="diamond(in)">
                                      <p:cBhvr>
                                        <p:cTn id="58" dur="2000"/>
                                        <p:tgtEl>
                                          <p:spTgt spid="13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6" grpId="0"/>
      <p:bldP spid="13327" grpId="0"/>
      <p:bldP spid="13328" grpId="0"/>
      <p:bldP spid="13332" grpId="0"/>
      <p:bldP spid="13333" grpId="0"/>
      <p:bldP spid="13334" grpId="0"/>
      <p:bldP spid="13335" grpId="0"/>
      <p:bldP spid="13336" grpId="0"/>
      <p:bldP spid="13337" grpId="0"/>
      <p:bldP spid="1333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640" y="338621"/>
            <a:ext cx="11287541" cy="1325563"/>
          </a:xfrm>
        </p:spPr>
        <p:txBody>
          <a:bodyPr>
            <a:noAutofit/>
          </a:bodyPr>
          <a:lstStyle/>
          <a:p>
            <a:r>
              <a:rPr lang="en-US" sz="2800" b="1"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Từ lâu người ta đã thường nói: “</a:t>
            </a:r>
            <a:r>
              <a:rPr lang="vi-VN" sz="2800" b="1" dirty="0">
                <a:solidFill>
                  <a:srgbClr val="FF0000"/>
                </a:solidFill>
                <a:latin typeface="Times New Roman" panose="02020603050405020304" pitchFamily="18" charset="0"/>
                <a:cs typeface="Times New Roman" panose="02020603050405020304" pitchFamily="18" charset="0"/>
              </a:rPr>
              <a:t>Ăn uống không rau như đau không thuốc</a:t>
            </a:r>
            <a:r>
              <a:rPr lang="vi-VN" sz="2800" b="1" dirty="0">
                <a:latin typeface="Times New Roman" panose="02020603050405020304" pitchFamily="18" charset="0"/>
                <a:cs typeface="Times New Roman" panose="02020603050405020304" pitchFamily="18" charset="0"/>
              </a:rPr>
              <a:t>”, ý muốn nhấn mạnh tầm quan trọng của rau quả đối với đời sống con người.</a:t>
            </a:r>
            <a:endParaRPr lang="en-US"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93641" y="1870280"/>
            <a:ext cx="11287541" cy="2083766"/>
          </a:xfrm>
        </p:spPr>
        <p:txBody>
          <a:bodyPr/>
          <a:lstStyle/>
          <a:p>
            <a:r>
              <a:rPr lang="vi-VN" b="1" dirty="0">
                <a:latin typeface="Times New Roman" panose="02020603050405020304" pitchFamily="18" charset="0"/>
                <a:cs typeface="Times New Roman" panose="02020603050405020304" pitchFamily="18" charset="0"/>
              </a:rPr>
              <a:t>Cơm tẻ là cơm ăn hằng ngày. Ruột đây là bụng dạ. </a:t>
            </a:r>
            <a:r>
              <a:rPr lang="vi-VN" b="1" dirty="0">
                <a:solidFill>
                  <a:srgbClr val="FF0000"/>
                </a:solidFill>
                <a:latin typeface="Times New Roman" panose="02020603050405020304" pitchFamily="18" charset="0"/>
                <a:cs typeface="Times New Roman" panose="02020603050405020304" pitchFamily="18" charset="0"/>
              </a:rPr>
              <a:t>Cơm tẻ mẹ ruột </a:t>
            </a:r>
            <a:r>
              <a:rPr lang="vi-VN" b="1" dirty="0">
                <a:latin typeface="Times New Roman" panose="02020603050405020304" pitchFamily="18" charset="0"/>
                <a:cs typeface="Times New Roman" panose="02020603050405020304" pitchFamily="18" charset="0"/>
              </a:rPr>
              <a:t>nghĩa đen là cơm tẻ nuôi dưỡng bụng dạ như mẹ nuôi con. Nghĩa bóng muốn nói dù ăn cao lương mỹ vị cũng không no bụng được bằng cơm tẻ. Người ta thường mượn câu này để khuyên không nên chuộng những món xa xỉ, đắt tiền.</a:t>
            </a:r>
            <a:endParaRPr lang="en-US"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493642" y="3998701"/>
            <a:ext cx="11115261" cy="954107"/>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a:t>
            </a:r>
            <a:r>
              <a:rPr lang="en-US" sz="2800" b="1" dirty="0" err="1">
                <a:solidFill>
                  <a:srgbClr val="FF0000"/>
                </a:solidFill>
                <a:latin typeface="Times New Roman" panose="02020603050405020304" pitchFamily="18" charset="0"/>
                <a:cs typeface="Times New Roman" panose="02020603050405020304" pitchFamily="18" charset="0"/>
              </a:rPr>
              <a:t>Cả</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gió</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tắt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đuốt</a:t>
            </a:r>
            <a:r>
              <a:rPr lang="en-US" sz="2800" b="1" dirty="0">
                <a:solidFill>
                  <a:srgbClr val="FF0000"/>
                </a:solidFill>
                <a:latin typeface="Times New Roman" panose="02020603050405020304" pitchFamily="18" charset="0"/>
                <a:cs typeface="Times New Roman" panose="02020603050405020304" pitchFamily="18" charset="0"/>
              </a:rPr>
              <a:t> “ </a:t>
            </a:r>
            <a:r>
              <a:rPr lang="en-US" sz="2800" b="1" dirty="0" err="1">
                <a:latin typeface="Times New Roman" panose="02020603050405020304" pitchFamily="18" charset="0"/>
                <a:cs typeface="Times New Roman" panose="02020603050405020304" pitchFamily="18" charset="0"/>
              </a:rPr>
              <a:t>Phê</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phán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chỉ</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trích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thì</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hỏng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việc</a:t>
            </a:r>
            <a:r>
              <a:rPr lang="en-US" sz="2800" b="1" dirty="0">
                <a:latin typeface="Times New Roman" panose="02020603050405020304" pitchFamily="18" charset="0"/>
                <a:cs typeface="Times New Roman" panose="02020603050405020304" pitchFamily="18" charset="0"/>
              </a:rPr>
              <a:t>, Hung </a:t>
            </a:r>
            <a:r>
              <a:rPr lang="en-US" sz="2800" b="1" dirty="0" err="1">
                <a:latin typeface="Times New Roman" panose="02020603050405020304" pitchFamily="18" charset="0"/>
                <a:cs typeface="Times New Roman" panose="02020603050405020304" pitchFamily="18" charset="0"/>
              </a:rPr>
              <a:t>hăng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thì</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dễ</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hỏng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việc</a:t>
            </a:r>
            <a:endParaRPr lang="en-US" sz="28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493640" y="5042118"/>
            <a:ext cx="11459818" cy="1815882"/>
          </a:xfrm>
          <a:prstGeom prst="rect">
            <a:avLst/>
          </a:prstGeom>
          <a:noFill/>
        </p:spPr>
        <p:txBody>
          <a:bodyPr wrap="square" rtlCol="0">
            <a:spAutoFit/>
          </a:bodyPr>
          <a:lstStyle/>
          <a:p>
            <a:r>
              <a:rPr lang="en-US" sz="2800" b="1" i="1" dirty="0">
                <a:latin typeface="Times New Roman" panose="02020603050405020304" pitchFamily="18" charset="0"/>
                <a:cs typeface="Times New Roman" panose="02020603050405020304" pitchFamily="18" charset="0"/>
              </a:rPr>
              <a:t>- “</a:t>
            </a:r>
            <a:r>
              <a:rPr lang="vi-VN" sz="2800" b="1" i="1" dirty="0">
                <a:solidFill>
                  <a:srgbClr val="FF0000"/>
                </a:solidFill>
                <a:latin typeface="Times New Roman" panose="02020603050405020304" pitchFamily="18" charset="0"/>
                <a:cs typeface="Times New Roman" panose="02020603050405020304" pitchFamily="18" charset="0"/>
              </a:rPr>
              <a:t>Thẳng như ruột ngựa</a:t>
            </a:r>
            <a:r>
              <a:rPr lang="en-US" sz="2800" b="1" i="1" dirty="0">
                <a:solidFill>
                  <a:srgbClr val="FF0000"/>
                </a:solidFill>
                <a:latin typeface="Times New Roman" panose="02020603050405020304" pitchFamily="18" charset="0"/>
                <a:cs typeface="Times New Roman" panose="02020603050405020304" pitchFamily="18" charset="0"/>
              </a:rPr>
              <a:t>”</a:t>
            </a:r>
            <a:r>
              <a:rPr lang="vi-VN" sz="2800" b="1" dirty="0">
                <a:solidFill>
                  <a:srgbClr val="FF0000"/>
                </a:solidFill>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thường được dùng để chỉ sự bộc trực ngay thẳng, thật thà của tính cách con người. Trong cách đối xử, người có tính "thẳng ruột ngựa" được xem là người hiền lành, không có ác tâm, không lắt léo, không tính toán vòng vo, không so đo hơn thiệt.</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3022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4" descr="001603bg9eu3ti"/>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a:noFill/>
        </p:spPr>
      </p:pic>
      <p:sp>
        <p:nvSpPr>
          <p:cNvPr id="11268" name="WordArt 7"/>
          <p:cNvSpPr>
            <a:spLocks noChangeArrowheads="1" noChangeShapeType="1" noTextEdit="1"/>
          </p:cNvSpPr>
          <p:nvPr/>
        </p:nvSpPr>
        <p:spPr bwMode="auto">
          <a:xfrm>
            <a:off x="842554" y="2982686"/>
            <a:ext cx="6400800" cy="3505200"/>
          </a:xfrm>
          <a:prstGeom prst="rect">
            <a:avLst/>
          </a:prstGeom>
        </p:spPr>
        <p:txBody>
          <a:bodyPr wrap="none" fromWordArt="1">
            <a:prstTxWarp prst="textCascadeUp">
              <a:avLst>
                <a:gd name="adj" fmla="val 44444"/>
              </a:avLst>
            </a:prstTxWarp>
            <a:scene3d>
              <a:camera prst="legacyPerspectiveTopLeft">
                <a:rot lat="0" lon="20519994" rev="0"/>
              </a:camera>
              <a:lightRig rig="legacyHarsh3" dir="r"/>
            </a:scene3d>
            <a:sp3d extrusionH="430200" prstMaterial="legacyMatte">
              <a:extrusionClr>
                <a:srgbClr val="006600"/>
              </a:extrusionClr>
              <a:contourClr>
                <a:srgbClr val="00FF00"/>
              </a:contourClr>
            </a:sp3d>
          </a:bodyPr>
          <a:lstStyle/>
          <a:p>
            <a:pPr algn="ctr"/>
            <a:r>
              <a:rPr lang="en-US" sz="3600" kern="10" dirty="0">
                <a:ln w="9525">
                  <a:round/>
                  <a:headEnd/>
                  <a:tailEnd/>
                </a:ln>
                <a:solidFill>
                  <a:srgbClr val="00FF00"/>
                </a:solidFill>
                <a:latin typeface="Times New Roman" panose="02020603050405020304" pitchFamily="18" charset="0"/>
                <a:cs typeface="Times New Roman" panose="02020603050405020304" pitchFamily="18" charset="0"/>
              </a:rPr>
              <a:t>CHÀO CÁC EM !</a:t>
            </a:r>
          </a:p>
        </p:txBody>
      </p:sp>
    </p:spTree>
    <p:extLst>
      <p:ext uri="{BB962C8B-B14F-4D97-AF65-F5344CB8AC3E}">
        <p14:creationId xmlns:p14="http://schemas.microsoft.com/office/powerpoint/2010/main" val="2000340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1" name="Picture 8" descr="a1.jpg"/>
          <p:cNvPicPr>
            <a:picLocks noChangeAspect="1"/>
          </p:cNvPicPr>
          <p:nvPr/>
        </p:nvPicPr>
        <p:blipFill>
          <a:blip r:embed="rId2">
            <a:lum contrast="12000"/>
            <a:extLst>
              <a:ext uri="{28A0092B-C50C-407E-A947-70E740481C1C}">
                <a14:useLocalDpi xmlns:a14="http://schemas.microsoft.com/office/drawing/2010/main" val="0"/>
              </a:ext>
            </a:extLst>
          </a:blip>
          <a:srcRect/>
          <a:stretch>
            <a:fillRect/>
          </a:stretch>
        </p:blipFill>
        <p:spPr bwMode="auto">
          <a:xfrm>
            <a:off x="1524000" y="1752600"/>
            <a:ext cx="9144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pic>
      <p:sp>
        <p:nvSpPr>
          <p:cNvPr id="2051" name="Text Box 11"/>
          <p:cNvSpPr txBox="1">
            <a:spLocks noChangeArrowheads="1"/>
          </p:cNvSpPr>
          <p:nvPr/>
        </p:nvSpPr>
        <p:spPr bwMode="auto">
          <a:xfrm>
            <a:off x="3124200" y="38101"/>
            <a:ext cx="6400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I-Aptima" pitchFamily="2" charset="0"/>
              </a:defRPr>
            </a:lvl1pPr>
            <a:lvl2pPr marL="742950" indent="-285750">
              <a:defRPr>
                <a:solidFill>
                  <a:schemeClr val="tx1"/>
                </a:solidFill>
                <a:latin typeface="VNI-Aptima" pitchFamily="2" charset="0"/>
              </a:defRPr>
            </a:lvl2pPr>
            <a:lvl3pPr marL="1143000" indent="-228600">
              <a:defRPr>
                <a:solidFill>
                  <a:schemeClr val="tx1"/>
                </a:solidFill>
                <a:latin typeface="VNI-Aptima" pitchFamily="2" charset="0"/>
              </a:defRPr>
            </a:lvl3pPr>
            <a:lvl4pPr marL="1600200" indent="-228600">
              <a:defRPr>
                <a:solidFill>
                  <a:schemeClr val="tx1"/>
                </a:solidFill>
                <a:latin typeface="VNI-Aptima" pitchFamily="2" charset="0"/>
              </a:defRPr>
            </a:lvl4pPr>
            <a:lvl5pPr marL="2057400" indent="-228600">
              <a:defRPr>
                <a:solidFill>
                  <a:schemeClr val="tx1"/>
                </a:solidFill>
                <a:latin typeface="VNI-Aptima" pitchFamily="2" charset="0"/>
              </a:defRPr>
            </a:lvl5pPr>
            <a:lvl6pPr marL="2514600" indent="-228600" eaLnBrk="0" fontAlgn="base" hangingPunct="0">
              <a:spcBef>
                <a:spcPct val="0"/>
              </a:spcBef>
              <a:spcAft>
                <a:spcPct val="0"/>
              </a:spcAft>
              <a:defRPr>
                <a:solidFill>
                  <a:schemeClr val="tx1"/>
                </a:solidFill>
                <a:latin typeface="VNI-Aptima" pitchFamily="2" charset="0"/>
              </a:defRPr>
            </a:lvl6pPr>
            <a:lvl7pPr marL="2971800" indent="-228600" eaLnBrk="0" fontAlgn="base" hangingPunct="0">
              <a:spcBef>
                <a:spcPct val="0"/>
              </a:spcBef>
              <a:spcAft>
                <a:spcPct val="0"/>
              </a:spcAft>
              <a:defRPr>
                <a:solidFill>
                  <a:schemeClr val="tx1"/>
                </a:solidFill>
                <a:latin typeface="VNI-Aptima" pitchFamily="2" charset="0"/>
              </a:defRPr>
            </a:lvl7pPr>
            <a:lvl8pPr marL="3429000" indent="-228600" eaLnBrk="0" fontAlgn="base" hangingPunct="0">
              <a:spcBef>
                <a:spcPct val="0"/>
              </a:spcBef>
              <a:spcAft>
                <a:spcPct val="0"/>
              </a:spcAft>
              <a:defRPr>
                <a:solidFill>
                  <a:schemeClr val="tx1"/>
                </a:solidFill>
                <a:latin typeface="VNI-Aptima" pitchFamily="2" charset="0"/>
              </a:defRPr>
            </a:lvl8pPr>
            <a:lvl9pPr marL="3886200" indent="-228600" eaLnBrk="0" fontAlgn="base" hangingPunct="0">
              <a:spcBef>
                <a:spcPct val="0"/>
              </a:spcBef>
              <a:spcAft>
                <a:spcPct val="0"/>
              </a:spcAft>
              <a:defRPr>
                <a:solidFill>
                  <a:schemeClr val="tx1"/>
                </a:solidFill>
                <a:latin typeface="VNI-Aptima" pitchFamily="2" charset="0"/>
              </a:defRPr>
            </a:lvl9pPr>
          </a:lstStyle>
          <a:p>
            <a:pPr eaLnBrk="1" hangingPunct="1">
              <a:spcBef>
                <a:spcPct val="50000"/>
              </a:spcBef>
            </a:pPr>
            <a:r>
              <a:rPr lang="en-US" altLang="vi-VN" sz="2800" b="1" dirty="0" err="1">
                <a:solidFill>
                  <a:srgbClr val="0000FF"/>
                </a:solidFill>
                <a:latin typeface="Times New Roman" panose="02020603050405020304" pitchFamily="18" charset="0"/>
                <a:cs typeface="Times New Roman" panose="02020603050405020304" pitchFamily="18" charset="0"/>
              </a:rPr>
              <a:t>Thứ</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năm</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ngày</a:t>
            </a:r>
            <a:r>
              <a:rPr lang="en-US" altLang="vi-VN" sz="2800" b="1" dirty="0">
                <a:solidFill>
                  <a:srgbClr val="0000FF"/>
                </a:solidFill>
                <a:latin typeface="Times New Roman" panose="02020603050405020304" pitchFamily="18" charset="0"/>
                <a:cs typeface="Times New Roman" panose="02020603050405020304" pitchFamily="18" charset="0"/>
              </a:rPr>
              <a:t> </a:t>
            </a:r>
            <a:r>
              <a:rPr lang="vi-VN" altLang="vi-VN" sz="2800" b="1" dirty="0">
                <a:solidFill>
                  <a:srgbClr val="0000FF"/>
                </a:solidFill>
                <a:latin typeface="Times New Roman" panose="02020603050405020304" pitchFamily="18" charset="0"/>
                <a:cs typeface="Times New Roman" panose="02020603050405020304" pitchFamily="18" charset="0"/>
              </a:rPr>
              <a:t>24</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tháng</a:t>
            </a:r>
            <a:r>
              <a:rPr lang="en-US" altLang="vi-VN" sz="2800" b="1" dirty="0">
                <a:solidFill>
                  <a:srgbClr val="0000FF"/>
                </a:solidFill>
                <a:latin typeface="Times New Roman" panose="02020603050405020304" pitchFamily="18" charset="0"/>
                <a:cs typeface="Times New Roman" panose="02020603050405020304" pitchFamily="18" charset="0"/>
              </a:rPr>
              <a:t> 1 </a:t>
            </a:r>
            <a:r>
              <a:rPr lang="en-US" altLang="vi-VN" sz="2800" b="1" dirty="0" err="1">
                <a:solidFill>
                  <a:srgbClr val="0000FF"/>
                </a:solidFill>
                <a:latin typeface="Times New Roman" panose="02020603050405020304" pitchFamily="18" charset="0"/>
                <a:cs typeface="Times New Roman" panose="02020603050405020304" pitchFamily="18" charset="0"/>
              </a:rPr>
              <a:t>năm</a:t>
            </a:r>
            <a:r>
              <a:rPr lang="en-US" altLang="vi-VN" sz="2800" b="1" dirty="0">
                <a:solidFill>
                  <a:srgbClr val="0000FF"/>
                </a:solidFill>
                <a:latin typeface="Times New Roman" panose="02020603050405020304" pitchFamily="18" charset="0"/>
                <a:cs typeface="Times New Roman" panose="02020603050405020304" pitchFamily="18" charset="0"/>
              </a:rPr>
              <a:t> 2022</a:t>
            </a:r>
            <a:endParaRPr lang="vi-VN" altLang="vi-VN" sz="2800" b="1" dirty="0">
              <a:solidFill>
                <a:srgbClr val="0000FF"/>
              </a:solidFill>
              <a:latin typeface="Times New Roman" panose="02020603050405020304" pitchFamily="18" charset="0"/>
              <a:cs typeface="Times New Roman" panose="02020603050405020304" pitchFamily="18" charset="0"/>
            </a:endParaRPr>
          </a:p>
        </p:txBody>
      </p:sp>
      <p:sp>
        <p:nvSpPr>
          <p:cNvPr id="2052" name="Text Box 12"/>
          <p:cNvSpPr txBox="1">
            <a:spLocks noChangeArrowheads="1"/>
          </p:cNvSpPr>
          <p:nvPr/>
        </p:nvSpPr>
        <p:spPr bwMode="auto">
          <a:xfrm>
            <a:off x="1524000" y="457201"/>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I-Aptima" pitchFamily="2" charset="0"/>
              </a:defRPr>
            </a:lvl1pPr>
            <a:lvl2pPr marL="742950" indent="-285750">
              <a:defRPr>
                <a:solidFill>
                  <a:schemeClr val="tx1"/>
                </a:solidFill>
                <a:latin typeface="VNI-Aptima" pitchFamily="2" charset="0"/>
              </a:defRPr>
            </a:lvl2pPr>
            <a:lvl3pPr marL="1143000" indent="-228600">
              <a:defRPr>
                <a:solidFill>
                  <a:schemeClr val="tx1"/>
                </a:solidFill>
                <a:latin typeface="VNI-Aptima" pitchFamily="2" charset="0"/>
              </a:defRPr>
            </a:lvl3pPr>
            <a:lvl4pPr marL="1600200" indent="-228600">
              <a:defRPr>
                <a:solidFill>
                  <a:schemeClr val="tx1"/>
                </a:solidFill>
                <a:latin typeface="VNI-Aptima" pitchFamily="2" charset="0"/>
              </a:defRPr>
            </a:lvl4pPr>
            <a:lvl5pPr marL="2057400" indent="-228600">
              <a:defRPr>
                <a:solidFill>
                  <a:schemeClr val="tx1"/>
                </a:solidFill>
                <a:latin typeface="VNI-Aptima" pitchFamily="2" charset="0"/>
              </a:defRPr>
            </a:lvl5pPr>
            <a:lvl6pPr marL="2514600" indent="-228600" eaLnBrk="0" fontAlgn="base" hangingPunct="0">
              <a:spcBef>
                <a:spcPct val="0"/>
              </a:spcBef>
              <a:spcAft>
                <a:spcPct val="0"/>
              </a:spcAft>
              <a:defRPr>
                <a:solidFill>
                  <a:schemeClr val="tx1"/>
                </a:solidFill>
                <a:latin typeface="VNI-Aptima" pitchFamily="2" charset="0"/>
              </a:defRPr>
            </a:lvl6pPr>
            <a:lvl7pPr marL="2971800" indent="-228600" eaLnBrk="0" fontAlgn="base" hangingPunct="0">
              <a:spcBef>
                <a:spcPct val="0"/>
              </a:spcBef>
              <a:spcAft>
                <a:spcPct val="0"/>
              </a:spcAft>
              <a:defRPr>
                <a:solidFill>
                  <a:schemeClr val="tx1"/>
                </a:solidFill>
                <a:latin typeface="VNI-Aptima" pitchFamily="2" charset="0"/>
              </a:defRPr>
            </a:lvl7pPr>
            <a:lvl8pPr marL="3429000" indent="-228600" eaLnBrk="0" fontAlgn="base" hangingPunct="0">
              <a:spcBef>
                <a:spcPct val="0"/>
              </a:spcBef>
              <a:spcAft>
                <a:spcPct val="0"/>
              </a:spcAft>
              <a:defRPr>
                <a:solidFill>
                  <a:schemeClr val="tx1"/>
                </a:solidFill>
                <a:latin typeface="VNI-Aptima" pitchFamily="2" charset="0"/>
              </a:defRPr>
            </a:lvl8pPr>
            <a:lvl9pPr marL="3886200" indent="-228600" eaLnBrk="0" fontAlgn="base" hangingPunct="0">
              <a:spcBef>
                <a:spcPct val="0"/>
              </a:spcBef>
              <a:spcAft>
                <a:spcPct val="0"/>
              </a:spcAft>
              <a:defRPr>
                <a:solidFill>
                  <a:schemeClr val="tx1"/>
                </a:solidFill>
                <a:latin typeface="VNI-Aptima" pitchFamily="2" charset="0"/>
              </a:defRPr>
            </a:lvl9pPr>
          </a:lstStyle>
          <a:p>
            <a:pPr eaLnBrk="1" hangingPunct="1">
              <a:spcBef>
                <a:spcPct val="50000"/>
              </a:spcBef>
            </a:pP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u="sng" dirty="0" err="1">
                <a:solidFill>
                  <a:srgbClr val="0000FF"/>
                </a:solidFill>
                <a:latin typeface="Times New Roman" panose="02020603050405020304" pitchFamily="18" charset="0"/>
                <a:cs typeface="Times New Roman" panose="02020603050405020304" pitchFamily="18" charset="0"/>
              </a:rPr>
              <a:t>Chính</a:t>
            </a:r>
            <a:r>
              <a:rPr lang="en-US" altLang="vi-VN" sz="2800" b="1" u="sng" dirty="0">
                <a:solidFill>
                  <a:srgbClr val="0000FF"/>
                </a:solidFill>
                <a:latin typeface="Times New Roman" panose="02020603050405020304" pitchFamily="18" charset="0"/>
                <a:cs typeface="Times New Roman" panose="02020603050405020304" pitchFamily="18" charset="0"/>
              </a:rPr>
              <a:t> </a:t>
            </a:r>
            <a:r>
              <a:rPr lang="en-US" altLang="vi-VN" sz="2800" b="1" u="sng" dirty="0" err="1">
                <a:solidFill>
                  <a:srgbClr val="0000FF"/>
                </a:solidFill>
                <a:latin typeface="Times New Roman" panose="02020603050405020304" pitchFamily="18" charset="0"/>
                <a:cs typeface="Times New Roman" panose="02020603050405020304" pitchFamily="18" charset="0"/>
              </a:rPr>
              <a:t>tả</a:t>
            </a:r>
            <a:r>
              <a:rPr lang="en-US" altLang="vi-VN" sz="2800" b="1" u="sng" dirty="0">
                <a:solidFill>
                  <a:srgbClr val="0000FF"/>
                </a:solidFill>
                <a:latin typeface="Times New Roman" panose="02020603050405020304" pitchFamily="18" charset="0"/>
                <a:cs typeface="Times New Roman" panose="02020603050405020304" pitchFamily="18" charset="0"/>
              </a:rPr>
              <a:t>:</a:t>
            </a:r>
            <a:r>
              <a:rPr lang="en-US" altLang="vi-VN" sz="2800" b="1" dirty="0">
                <a:solidFill>
                  <a:srgbClr val="0000FF"/>
                </a:solidFill>
                <a:latin typeface="Times New Roman" panose="02020603050405020304" pitchFamily="18" charset="0"/>
                <a:cs typeface="Times New Roman" panose="02020603050405020304" pitchFamily="18" charset="0"/>
              </a:rPr>
              <a:t>   </a:t>
            </a:r>
            <a:r>
              <a:rPr lang="vi-VN" altLang="vi-VN" sz="2800" b="1" dirty="0">
                <a:solidFill>
                  <a:srgbClr val="0000FF"/>
                </a:solidFill>
                <a:latin typeface="Times New Roman" panose="02020603050405020304" pitchFamily="18" charset="0"/>
                <a:cs typeface="Times New Roman" panose="02020603050405020304" pitchFamily="18" charset="0"/>
              </a:rPr>
              <a:t>(</a:t>
            </a:r>
            <a:r>
              <a:rPr lang="en-US" altLang="vi-VN" sz="2800" b="1" dirty="0">
                <a:solidFill>
                  <a:srgbClr val="0000FF"/>
                </a:solidFill>
                <a:latin typeface="Times New Roman" panose="02020603050405020304" pitchFamily="18" charset="0"/>
                <a:cs typeface="Times New Roman" panose="02020603050405020304" pitchFamily="18" charset="0"/>
              </a:rPr>
              <a:t>Nghe –</a:t>
            </a:r>
            <a:r>
              <a:rPr lang="vi-VN" altLang="vi-VN" sz="2800" b="1" dirty="0">
                <a:solidFill>
                  <a:srgbClr val="0000FF"/>
                </a:solidFill>
                <a:latin typeface="Times New Roman" panose="02020603050405020304" pitchFamily="18" charset="0"/>
                <a:cs typeface="Times New Roman" panose="02020603050405020304" pitchFamily="18" charset="0"/>
              </a:rPr>
              <a:t>viết)</a:t>
            </a:r>
            <a:endParaRPr lang="en-US" altLang="vi-VN" sz="2800" b="1" dirty="0">
              <a:solidFill>
                <a:srgbClr val="0000FF"/>
              </a:solidFill>
              <a:latin typeface="Times New Roman" panose="02020603050405020304" pitchFamily="18" charset="0"/>
              <a:cs typeface="Times New Roman" panose="02020603050405020304" pitchFamily="18" charset="0"/>
            </a:endParaRPr>
          </a:p>
        </p:txBody>
      </p:sp>
      <p:sp>
        <p:nvSpPr>
          <p:cNvPr id="6157" name="Text Box 13"/>
          <p:cNvSpPr txBox="1">
            <a:spLocks noChangeArrowheads="1"/>
          </p:cNvSpPr>
          <p:nvPr/>
        </p:nvSpPr>
        <p:spPr bwMode="auto">
          <a:xfrm>
            <a:off x="1524000" y="990601"/>
            <a:ext cx="9601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I-Aptima" pitchFamily="2" charset="0"/>
              </a:defRPr>
            </a:lvl1pPr>
            <a:lvl2pPr marL="742950" indent="-285750">
              <a:defRPr>
                <a:solidFill>
                  <a:schemeClr val="tx1"/>
                </a:solidFill>
                <a:latin typeface="VNI-Aptima" pitchFamily="2" charset="0"/>
              </a:defRPr>
            </a:lvl2pPr>
            <a:lvl3pPr marL="1143000" indent="-228600">
              <a:defRPr>
                <a:solidFill>
                  <a:schemeClr val="tx1"/>
                </a:solidFill>
                <a:latin typeface="VNI-Aptima" pitchFamily="2" charset="0"/>
              </a:defRPr>
            </a:lvl3pPr>
            <a:lvl4pPr marL="1600200" indent="-228600">
              <a:defRPr>
                <a:solidFill>
                  <a:schemeClr val="tx1"/>
                </a:solidFill>
                <a:latin typeface="VNI-Aptima" pitchFamily="2" charset="0"/>
              </a:defRPr>
            </a:lvl4pPr>
            <a:lvl5pPr marL="2057400" indent="-228600">
              <a:defRPr>
                <a:solidFill>
                  <a:schemeClr val="tx1"/>
                </a:solidFill>
                <a:latin typeface="VNI-Aptima" pitchFamily="2" charset="0"/>
              </a:defRPr>
            </a:lvl5pPr>
            <a:lvl6pPr marL="2514600" indent="-228600" eaLnBrk="0" fontAlgn="base" hangingPunct="0">
              <a:spcBef>
                <a:spcPct val="0"/>
              </a:spcBef>
              <a:spcAft>
                <a:spcPct val="0"/>
              </a:spcAft>
              <a:defRPr>
                <a:solidFill>
                  <a:schemeClr val="tx1"/>
                </a:solidFill>
                <a:latin typeface="VNI-Aptima" pitchFamily="2" charset="0"/>
              </a:defRPr>
            </a:lvl6pPr>
            <a:lvl7pPr marL="2971800" indent="-228600" eaLnBrk="0" fontAlgn="base" hangingPunct="0">
              <a:spcBef>
                <a:spcPct val="0"/>
              </a:spcBef>
              <a:spcAft>
                <a:spcPct val="0"/>
              </a:spcAft>
              <a:defRPr>
                <a:solidFill>
                  <a:schemeClr val="tx1"/>
                </a:solidFill>
                <a:latin typeface="VNI-Aptima" pitchFamily="2" charset="0"/>
              </a:defRPr>
            </a:lvl7pPr>
            <a:lvl8pPr marL="3429000" indent="-228600" eaLnBrk="0" fontAlgn="base" hangingPunct="0">
              <a:spcBef>
                <a:spcPct val="0"/>
              </a:spcBef>
              <a:spcAft>
                <a:spcPct val="0"/>
              </a:spcAft>
              <a:defRPr>
                <a:solidFill>
                  <a:schemeClr val="tx1"/>
                </a:solidFill>
                <a:latin typeface="VNI-Aptima" pitchFamily="2" charset="0"/>
              </a:defRPr>
            </a:lvl8pPr>
            <a:lvl9pPr marL="3886200" indent="-228600" eaLnBrk="0" fontAlgn="base" hangingPunct="0">
              <a:spcBef>
                <a:spcPct val="0"/>
              </a:spcBef>
              <a:spcAft>
                <a:spcPct val="0"/>
              </a:spcAft>
              <a:defRPr>
                <a:solidFill>
                  <a:schemeClr val="tx1"/>
                </a:solidFill>
                <a:latin typeface="VNI-Aptima" pitchFamily="2" charset="0"/>
              </a:defRPr>
            </a:lvl9pPr>
          </a:lstStyle>
          <a:p>
            <a:pPr algn="ctr" eaLnBrk="1" hangingPunct="1">
              <a:spcBef>
                <a:spcPct val="50000"/>
              </a:spcBef>
            </a:pPr>
            <a:r>
              <a:rPr lang="en-US" altLang="vi-VN" sz="3600" b="1" dirty="0">
                <a:solidFill>
                  <a:srgbClr val="FF0000"/>
                </a:solidFill>
                <a:latin typeface="Times New Roman" panose="02020603050405020304" pitchFamily="18" charset="0"/>
                <a:cs typeface="Times New Roman" panose="02020603050405020304" pitchFamily="18" charset="0"/>
              </a:rPr>
              <a:t>Ở </a:t>
            </a:r>
            <a:r>
              <a:rPr lang="en-US" altLang="vi-VN" sz="3600" b="1" dirty="0" err="1">
                <a:solidFill>
                  <a:srgbClr val="FF0000"/>
                </a:solidFill>
                <a:latin typeface="Times New Roman" panose="02020603050405020304" pitchFamily="18" charset="0"/>
                <a:cs typeface="Times New Roman" panose="02020603050405020304" pitchFamily="18" charset="0"/>
              </a:rPr>
              <a:t>lại</a:t>
            </a:r>
            <a:r>
              <a:rPr lang="en-US" altLang="vi-VN" sz="3600" b="1" dirty="0">
                <a:solidFill>
                  <a:srgbClr val="FF0000"/>
                </a:solidFill>
                <a:latin typeface="Times New Roman" panose="02020603050405020304" pitchFamily="18" charset="0"/>
                <a:cs typeface="Times New Roman" panose="02020603050405020304" pitchFamily="18" charset="0"/>
              </a:rPr>
              <a:t> </a:t>
            </a:r>
            <a:r>
              <a:rPr lang="en-US" altLang="vi-VN" sz="3600" b="1" dirty="0" err="1">
                <a:solidFill>
                  <a:srgbClr val="FF0000"/>
                </a:solidFill>
                <a:latin typeface="Times New Roman" panose="02020603050405020304" pitchFamily="18" charset="0"/>
                <a:cs typeface="Times New Roman" panose="02020603050405020304" pitchFamily="18" charset="0"/>
              </a:rPr>
              <a:t>với</a:t>
            </a:r>
            <a:r>
              <a:rPr lang="en-US" altLang="vi-VN" sz="3600" b="1" dirty="0">
                <a:solidFill>
                  <a:srgbClr val="FF0000"/>
                </a:solidFill>
                <a:latin typeface="Times New Roman" panose="02020603050405020304" pitchFamily="18" charset="0"/>
                <a:cs typeface="Times New Roman" panose="02020603050405020304" pitchFamily="18" charset="0"/>
              </a:rPr>
              <a:t> </a:t>
            </a:r>
            <a:r>
              <a:rPr lang="en-US" altLang="vi-VN" sz="3600" b="1" dirty="0" err="1">
                <a:solidFill>
                  <a:srgbClr val="FF0000"/>
                </a:solidFill>
                <a:latin typeface="Times New Roman" panose="02020603050405020304" pitchFamily="18" charset="0"/>
                <a:cs typeface="Times New Roman" panose="02020603050405020304" pitchFamily="18" charset="0"/>
              </a:rPr>
              <a:t>chiến</a:t>
            </a:r>
            <a:r>
              <a:rPr lang="en-US" altLang="vi-VN" sz="3600" b="1" dirty="0">
                <a:solidFill>
                  <a:srgbClr val="FF0000"/>
                </a:solidFill>
                <a:latin typeface="Times New Roman" panose="02020603050405020304" pitchFamily="18" charset="0"/>
                <a:cs typeface="Times New Roman" panose="02020603050405020304" pitchFamily="18" charset="0"/>
              </a:rPr>
              <a:t> </a:t>
            </a:r>
            <a:r>
              <a:rPr lang="en-US" altLang="vi-VN" sz="3600" b="1" dirty="0" err="1">
                <a:solidFill>
                  <a:srgbClr val="FF0000"/>
                </a:solidFill>
                <a:latin typeface="Times New Roman" panose="02020603050405020304" pitchFamily="18" charset="0"/>
                <a:cs typeface="Times New Roman" panose="02020603050405020304" pitchFamily="18" charset="0"/>
              </a:rPr>
              <a:t>khu</a:t>
            </a:r>
            <a:endParaRPr lang="en-US" altLang="vi-VN"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75015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151"/>
                                        </p:tgtEl>
                                        <p:attrNameLst>
                                          <p:attrName>style.visibility</p:attrName>
                                        </p:attrNameLst>
                                      </p:cBhvr>
                                      <p:to>
                                        <p:strVal val="visible"/>
                                      </p:to>
                                    </p:set>
                                    <p:animEffect transition="in" filter="box(in)">
                                      <p:cBhvr>
                                        <p:cTn id="7" dur="500"/>
                                        <p:tgtEl>
                                          <p:spTgt spid="61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6157"/>
                                        </p:tgtEl>
                                        <p:attrNameLst>
                                          <p:attrName>style.visibility</p:attrName>
                                        </p:attrNameLst>
                                      </p:cBhvr>
                                      <p:to>
                                        <p:strVal val="visible"/>
                                      </p:to>
                                    </p:set>
                                    <p:anim calcmode="discrete" valueType="clr">
                                      <p:cBhvr override="childStyle">
                                        <p:cTn id="12" dur="80"/>
                                        <p:tgtEl>
                                          <p:spTgt spid="6157"/>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6157"/>
                                        </p:tgtEl>
                                        <p:attrNameLst>
                                          <p:attrName>fillcolor</p:attrName>
                                        </p:attrNameLst>
                                      </p:cBhvr>
                                      <p:tavLst>
                                        <p:tav tm="0">
                                          <p:val>
                                            <p:clrVal>
                                              <a:schemeClr val="accent2"/>
                                            </p:clrVal>
                                          </p:val>
                                        </p:tav>
                                        <p:tav tm="50000">
                                          <p:val>
                                            <p:clrVal>
                                              <a:schemeClr val="hlink"/>
                                            </p:clrVal>
                                          </p:val>
                                        </p:tav>
                                      </p:tavLst>
                                    </p:anim>
                                    <p:set>
                                      <p:cBhvr>
                                        <p:cTn id="14" dur="80"/>
                                        <p:tgtEl>
                                          <p:spTgt spid="615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7"/>
          <p:cNvSpPr txBox="1">
            <a:spLocks noChangeArrowheads="1"/>
          </p:cNvSpPr>
          <p:nvPr/>
        </p:nvSpPr>
        <p:spPr bwMode="auto">
          <a:xfrm>
            <a:off x="1524000" y="3657601"/>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I-Aptima" pitchFamily="2" charset="0"/>
              </a:defRPr>
            </a:lvl1pPr>
            <a:lvl2pPr marL="742950" indent="-285750">
              <a:defRPr>
                <a:solidFill>
                  <a:schemeClr val="tx1"/>
                </a:solidFill>
                <a:latin typeface="VNI-Aptima" pitchFamily="2" charset="0"/>
              </a:defRPr>
            </a:lvl2pPr>
            <a:lvl3pPr marL="1143000" indent="-228600">
              <a:defRPr>
                <a:solidFill>
                  <a:schemeClr val="tx1"/>
                </a:solidFill>
                <a:latin typeface="VNI-Aptima" pitchFamily="2" charset="0"/>
              </a:defRPr>
            </a:lvl3pPr>
            <a:lvl4pPr marL="1600200" indent="-228600">
              <a:defRPr>
                <a:solidFill>
                  <a:schemeClr val="tx1"/>
                </a:solidFill>
                <a:latin typeface="VNI-Aptima" pitchFamily="2" charset="0"/>
              </a:defRPr>
            </a:lvl4pPr>
            <a:lvl5pPr marL="2057400" indent="-228600">
              <a:defRPr>
                <a:solidFill>
                  <a:schemeClr val="tx1"/>
                </a:solidFill>
                <a:latin typeface="VNI-Aptima" pitchFamily="2" charset="0"/>
              </a:defRPr>
            </a:lvl5pPr>
            <a:lvl6pPr marL="2514600" indent="-228600" eaLnBrk="0" fontAlgn="base" hangingPunct="0">
              <a:spcBef>
                <a:spcPct val="0"/>
              </a:spcBef>
              <a:spcAft>
                <a:spcPct val="0"/>
              </a:spcAft>
              <a:defRPr>
                <a:solidFill>
                  <a:schemeClr val="tx1"/>
                </a:solidFill>
                <a:latin typeface="VNI-Aptima" pitchFamily="2" charset="0"/>
              </a:defRPr>
            </a:lvl6pPr>
            <a:lvl7pPr marL="2971800" indent="-228600" eaLnBrk="0" fontAlgn="base" hangingPunct="0">
              <a:spcBef>
                <a:spcPct val="0"/>
              </a:spcBef>
              <a:spcAft>
                <a:spcPct val="0"/>
              </a:spcAft>
              <a:defRPr>
                <a:solidFill>
                  <a:schemeClr val="tx1"/>
                </a:solidFill>
                <a:latin typeface="VNI-Aptima" pitchFamily="2" charset="0"/>
              </a:defRPr>
            </a:lvl7pPr>
            <a:lvl8pPr marL="3429000" indent="-228600" eaLnBrk="0" fontAlgn="base" hangingPunct="0">
              <a:spcBef>
                <a:spcPct val="0"/>
              </a:spcBef>
              <a:spcAft>
                <a:spcPct val="0"/>
              </a:spcAft>
              <a:defRPr>
                <a:solidFill>
                  <a:schemeClr val="tx1"/>
                </a:solidFill>
                <a:latin typeface="VNI-Aptima" pitchFamily="2" charset="0"/>
              </a:defRPr>
            </a:lvl8pPr>
            <a:lvl9pPr marL="3886200" indent="-228600" eaLnBrk="0" fontAlgn="base" hangingPunct="0">
              <a:spcBef>
                <a:spcPct val="0"/>
              </a:spcBef>
              <a:spcAft>
                <a:spcPct val="0"/>
              </a:spcAft>
              <a:defRPr>
                <a:solidFill>
                  <a:schemeClr val="tx1"/>
                </a:solidFill>
                <a:latin typeface="VNI-Aptima" pitchFamily="2" charset="0"/>
              </a:defRPr>
            </a:lvl9pPr>
          </a:lstStyle>
          <a:p>
            <a:pPr eaLnBrk="1" hangingPunct="1">
              <a:spcBef>
                <a:spcPct val="50000"/>
              </a:spcBef>
            </a:pPr>
            <a:endParaRPr lang="vi-VN" altLang="vi-VN">
              <a:latin typeface="Arial" panose="020B0604020202020204" pitchFamily="34" charset="0"/>
            </a:endParaRPr>
          </a:p>
        </p:txBody>
      </p:sp>
      <p:sp>
        <p:nvSpPr>
          <p:cNvPr id="8195" name="Text Box 8"/>
          <p:cNvSpPr txBox="1">
            <a:spLocks noChangeArrowheads="1"/>
          </p:cNvSpPr>
          <p:nvPr/>
        </p:nvSpPr>
        <p:spPr bwMode="auto">
          <a:xfrm>
            <a:off x="412123" y="1676401"/>
            <a:ext cx="11642501"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NI-Aptima" pitchFamily="2" charset="0"/>
              </a:defRPr>
            </a:lvl1pPr>
            <a:lvl2pPr marL="742950" indent="-285750">
              <a:defRPr>
                <a:solidFill>
                  <a:schemeClr val="tx1"/>
                </a:solidFill>
                <a:latin typeface="VNI-Aptima" pitchFamily="2" charset="0"/>
              </a:defRPr>
            </a:lvl2pPr>
            <a:lvl3pPr marL="1143000" indent="-228600">
              <a:defRPr>
                <a:solidFill>
                  <a:schemeClr val="tx1"/>
                </a:solidFill>
                <a:latin typeface="VNI-Aptima" pitchFamily="2" charset="0"/>
              </a:defRPr>
            </a:lvl3pPr>
            <a:lvl4pPr marL="1600200" indent="-228600">
              <a:defRPr>
                <a:solidFill>
                  <a:schemeClr val="tx1"/>
                </a:solidFill>
                <a:latin typeface="VNI-Aptima" pitchFamily="2" charset="0"/>
              </a:defRPr>
            </a:lvl4pPr>
            <a:lvl5pPr marL="2057400" indent="-228600">
              <a:defRPr>
                <a:solidFill>
                  <a:schemeClr val="tx1"/>
                </a:solidFill>
                <a:latin typeface="VNI-Aptima" pitchFamily="2" charset="0"/>
              </a:defRPr>
            </a:lvl5pPr>
            <a:lvl6pPr marL="2514600" indent="-228600" eaLnBrk="0" fontAlgn="base" hangingPunct="0">
              <a:spcBef>
                <a:spcPct val="0"/>
              </a:spcBef>
              <a:spcAft>
                <a:spcPct val="0"/>
              </a:spcAft>
              <a:defRPr>
                <a:solidFill>
                  <a:schemeClr val="tx1"/>
                </a:solidFill>
                <a:latin typeface="VNI-Aptima" pitchFamily="2" charset="0"/>
              </a:defRPr>
            </a:lvl6pPr>
            <a:lvl7pPr marL="2971800" indent="-228600" eaLnBrk="0" fontAlgn="base" hangingPunct="0">
              <a:spcBef>
                <a:spcPct val="0"/>
              </a:spcBef>
              <a:spcAft>
                <a:spcPct val="0"/>
              </a:spcAft>
              <a:defRPr>
                <a:solidFill>
                  <a:schemeClr val="tx1"/>
                </a:solidFill>
                <a:latin typeface="VNI-Aptima" pitchFamily="2" charset="0"/>
              </a:defRPr>
            </a:lvl7pPr>
            <a:lvl8pPr marL="3429000" indent="-228600" eaLnBrk="0" fontAlgn="base" hangingPunct="0">
              <a:spcBef>
                <a:spcPct val="0"/>
              </a:spcBef>
              <a:spcAft>
                <a:spcPct val="0"/>
              </a:spcAft>
              <a:defRPr>
                <a:solidFill>
                  <a:schemeClr val="tx1"/>
                </a:solidFill>
                <a:latin typeface="VNI-Aptima" pitchFamily="2" charset="0"/>
              </a:defRPr>
            </a:lvl8pPr>
            <a:lvl9pPr marL="3886200" indent="-228600" eaLnBrk="0" fontAlgn="base" hangingPunct="0">
              <a:spcBef>
                <a:spcPct val="0"/>
              </a:spcBef>
              <a:spcAft>
                <a:spcPct val="0"/>
              </a:spcAft>
              <a:defRPr>
                <a:solidFill>
                  <a:schemeClr val="tx1"/>
                </a:solidFill>
                <a:latin typeface="VNI-Aptima" pitchFamily="2" charset="0"/>
              </a:defRPr>
            </a:lvl9pPr>
          </a:lstStyle>
          <a:p>
            <a:pPr eaLnBrk="1" hangingPunct="1">
              <a:spcBef>
                <a:spcPct val="50000"/>
              </a:spcBef>
            </a:pP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Bỗng</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một</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em</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cất</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tiếng</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hát</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cả</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đội</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đồng</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thanh</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hát</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vang</a:t>
            </a:r>
            <a:r>
              <a:rPr lang="en-US" altLang="vi-VN" sz="2800" b="1" dirty="0">
                <a:latin typeface="Times New Roman" panose="02020603050405020304" pitchFamily="18" charset="0"/>
                <a:cs typeface="Times New Roman" panose="02020603050405020304" pitchFamily="18" charset="0"/>
              </a:rPr>
              <a:t>:   </a:t>
            </a:r>
          </a:p>
          <a:p>
            <a:pPr eaLnBrk="1" hangingPunct="1">
              <a:spcBef>
                <a:spcPct val="50000"/>
              </a:spcBef>
            </a:pPr>
            <a:r>
              <a:rPr lang="en-US" altLang="vi-VN" sz="2800" b="1" dirty="0">
                <a:latin typeface="Times New Roman" panose="02020603050405020304" pitchFamily="18" charset="0"/>
                <a:cs typeface="Times New Roman" panose="02020603050405020304" pitchFamily="18" charset="0"/>
              </a:rPr>
              <a:t>              “ </a:t>
            </a:r>
            <a:r>
              <a:rPr lang="en-US" altLang="vi-VN" sz="2800" b="1" dirty="0" err="1">
                <a:latin typeface="Times New Roman" panose="02020603050405020304" pitchFamily="18" charset="0"/>
                <a:cs typeface="Times New Roman" panose="02020603050405020304" pitchFamily="18" charset="0"/>
              </a:rPr>
              <a:t>Đoàn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Vệ</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quốc</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quân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một</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lần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ra</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đi</a:t>
            </a:r>
            <a:endParaRPr lang="en-US" altLang="vi-VN" sz="2800" b="1" dirty="0">
              <a:latin typeface="Times New Roman" panose="02020603050405020304" pitchFamily="18" charset="0"/>
              <a:cs typeface="Times New Roman" panose="02020603050405020304" pitchFamily="18" charset="0"/>
            </a:endParaRPr>
          </a:p>
          <a:p>
            <a:pPr eaLnBrk="1" hangingPunct="1">
              <a:spcBef>
                <a:spcPct val="50000"/>
              </a:spcBef>
            </a:pP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Nào</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có</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mong</a:t>
            </a:r>
            <a:r>
              <a:rPr lang="en-US" altLang="vi-VN" sz="2800" b="1" dirty="0">
                <a:latin typeface="Times New Roman" panose="02020603050405020304" pitchFamily="18" charset="0"/>
                <a:cs typeface="Times New Roman" panose="02020603050405020304" pitchFamily="18" charset="0"/>
              </a:rPr>
              <a:t> chi </a:t>
            </a:r>
            <a:r>
              <a:rPr lang="en-US" altLang="vi-VN" sz="2800" b="1" dirty="0" err="1">
                <a:latin typeface="Times New Roman" panose="02020603050405020304" pitchFamily="18" charset="0"/>
                <a:cs typeface="Times New Roman" panose="02020603050405020304" pitchFamily="18" charset="0"/>
              </a:rPr>
              <a:t>đâu</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ngày</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trở</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về</a:t>
            </a:r>
            <a:r>
              <a:rPr lang="en-US" altLang="vi-VN" sz="2800" b="1" dirty="0">
                <a:latin typeface="Times New Roman" panose="02020603050405020304" pitchFamily="18" charset="0"/>
                <a:cs typeface="Times New Roman" panose="02020603050405020304" pitchFamily="18" charset="0"/>
              </a:rPr>
              <a:t> </a:t>
            </a:r>
          </a:p>
          <a:p>
            <a:pPr eaLnBrk="1" hangingPunct="1">
              <a:spcBef>
                <a:spcPct val="50000"/>
              </a:spcBef>
            </a:pPr>
            <a:r>
              <a:rPr lang="en-US" altLang="vi-VN" sz="2800" b="1" dirty="0">
                <a:latin typeface="Times New Roman" panose="02020603050405020304" pitchFamily="18" charset="0"/>
                <a:cs typeface="Times New Roman" panose="02020603050405020304" pitchFamily="18" charset="0"/>
              </a:rPr>
              <a:t>                Ra </a:t>
            </a:r>
            <a:r>
              <a:rPr lang="en-US" altLang="vi-VN" sz="2800" b="1" dirty="0" err="1">
                <a:latin typeface="Times New Roman" panose="02020603050405020304" pitchFamily="18" charset="0"/>
                <a:cs typeface="Times New Roman" panose="02020603050405020304" pitchFamily="18" charset="0"/>
              </a:rPr>
              <a:t>đi</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ra</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đi</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bảo</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tồn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sông</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núi</a:t>
            </a:r>
            <a:r>
              <a:rPr lang="en-US" altLang="vi-VN" sz="2800" b="1" dirty="0">
                <a:latin typeface="Times New Roman" panose="02020603050405020304" pitchFamily="18" charset="0"/>
                <a:cs typeface="Times New Roman" panose="02020603050405020304" pitchFamily="18" charset="0"/>
              </a:rPr>
              <a:t> </a:t>
            </a:r>
          </a:p>
          <a:p>
            <a:pPr eaLnBrk="1" hangingPunct="1">
              <a:spcBef>
                <a:spcPct val="50000"/>
              </a:spcBef>
            </a:pPr>
            <a:r>
              <a:rPr lang="en-US" altLang="vi-VN" sz="2800" b="1" dirty="0">
                <a:latin typeface="Times New Roman" panose="02020603050405020304" pitchFamily="18" charset="0"/>
                <a:cs typeface="Times New Roman" panose="02020603050405020304" pitchFamily="18" charset="0"/>
              </a:rPr>
              <a:t>                Ra </a:t>
            </a:r>
            <a:r>
              <a:rPr lang="en-US" altLang="vi-VN" sz="2800" b="1" dirty="0" err="1">
                <a:latin typeface="Times New Roman" panose="02020603050405020304" pitchFamily="18" charset="0"/>
                <a:cs typeface="Times New Roman" panose="02020603050405020304" pitchFamily="18" charset="0"/>
              </a:rPr>
              <a:t>đi</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ra</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đi</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thà</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chết</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không</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lui</a:t>
            </a:r>
            <a:r>
              <a:rPr lang="en-US" altLang="vi-VN" sz="2800" b="1" dirty="0">
                <a:latin typeface="Times New Roman" panose="02020603050405020304" pitchFamily="18" charset="0"/>
                <a:cs typeface="Times New Roman" panose="02020603050405020304" pitchFamily="18" charset="0"/>
              </a:rPr>
              <a:t>…”     </a:t>
            </a:r>
          </a:p>
          <a:p>
            <a:pPr eaLnBrk="1" hangingPunct="1">
              <a:spcBef>
                <a:spcPct val="50000"/>
              </a:spcBef>
            </a:pP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Tiếng</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hát</a:t>
            </a:r>
            <a:r>
              <a:rPr lang="en-US" altLang="vi-VN" sz="2800" b="1" dirty="0">
                <a:latin typeface="Times New Roman" panose="02020603050405020304" pitchFamily="18" charset="0"/>
                <a:cs typeface="Times New Roman" panose="02020603050405020304" pitchFamily="18" charset="0"/>
              </a:rPr>
              <a:t> bay </a:t>
            </a:r>
            <a:r>
              <a:rPr lang="en-US" altLang="vi-VN" sz="2800" b="1" dirty="0" err="1">
                <a:latin typeface="Times New Roman" panose="02020603050405020304" pitchFamily="18" charset="0"/>
                <a:cs typeface="Times New Roman" panose="02020603050405020304" pitchFamily="18" charset="0"/>
              </a:rPr>
              <a:t>lượn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trên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mặt</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suối</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tràn</a:t>
            </a:r>
            <a:r>
              <a:rPr lang="en-US" altLang="vi-VN" sz="2800" b="1" dirty="0">
                <a:latin typeface="Times New Roman" panose="02020603050405020304" pitchFamily="18" charset="0"/>
                <a:cs typeface="Times New Roman" panose="02020603050405020304" pitchFamily="18" charset="0"/>
              </a:rPr>
              <a:t> qua </a:t>
            </a:r>
            <a:r>
              <a:rPr lang="en-US" altLang="vi-VN" sz="2800" b="1" dirty="0" err="1">
                <a:latin typeface="Times New Roman" panose="02020603050405020304" pitchFamily="18" charset="0"/>
                <a:cs typeface="Times New Roman" panose="02020603050405020304" pitchFamily="18" charset="0"/>
              </a:rPr>
              <a:t>lớp</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lớp</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cây</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rừng</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bùng</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lên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ngọn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lửa</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rực</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rỡ</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giữa</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đêm</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rừng</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lạnh</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tối</a:t>
            </a:r>
            <a:r>
              <a:rPr lang="en-US" altLang="vi-VN" sz="2800" b="1" dirty="0">
                <a:latin typeface="Times New Roman" panose="02020603050405020304" pitchFamily="18" charset="0"/>
                <a:cs typeface="Times New Roman" panose="02020603050405020304" pitchFamily="18" charset="0"/>
              </a:rPr>
              <a:t> , </a:t>
            </a:r>
            <a:r>
              <a:rPr lang="en-US" altLang="vi-VN" sz="2800" b="1" dirty="0" err="1">
                <a:latin typeface="Times New Roman" panose="02020603050405020304" pitchFamily="18" charset="0"/>
                <a:cs typeface="Times New Roman" panose="02020603050405020304" pitchFamily="18" charset="0"/>
              </a:rPr>
              <a:t>làm</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cho</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lòng</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người</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chỉ</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huy</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ấm</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hẳn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lên</a:t>
            </a:r>
            <a:r>
              <a:rPr lang="en-US" altLang="vi-VN" sz="2800" b="1" dirty="0">
                <a:latin typeface="Times New Roman" panose="02020603050405020304" pitchFamily="18" charset="0"/>
                <a:cs typeface="Times New Roman" panose="02020603050405020304" pitchFamily="18" charset="0"/>
              </a:rPr>
              <a:t>. </a:t>
            </a:r>
          </a:p>
          <a:p>
            <a:pPr algn="r" eaLnBrk="1" hangingPunct="1">
              <a:spcBef>
                <a:spcPct val="50000"/>
              </a:spcBef>
            </a:pPr>
            <a:r>
              <a:rPr lang="en-US" altLang="vi-VN" sz="2800" b="1" dirty="0">
                <a:latin typeface="Times New Roman" panose="02020603050405020304" pitchFamily="18" charset="0"/>
                <a:cs typeface="Times New Roman" panose="02020603050405020304" pitchFamily="18" charset="0"/>
              </a:rPr>
              <a:t>Theo </a:t>
            </a:r>
            <a:r>
              <a:rPr lang="en-US" altLang="vi-VN" sz="2800" b="1" dirty="0" err="1">
                <a:latin typeface="Times New Roman" panose="02020603050405020304" pitchFamily="18" charset="0"/>
                <a:cs typeface="Times New Roman" panose="02020603050405020304" pitchFamily="18" charset="0"/>
              </a:rPr>
              <a:t>Phùng</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Quán</a:t>
            </a:r>
            <a:endParaRPr lang="en-US" altLang="vi-VN" sz="2800" b="1" dirty="0">
              <a:latin typeface="Times New Roman" panose="02020603050405020304" pitchFamily="18" charset="0"/>
              <a:cs typeface="Times New Roman" panose="02020603050405020304" pitchFamily="18" charset="0"/>
            </a:endParaRPr>
          </a:p>
        </p:txBody>
      </p:sp>
      <p:sp>
        <p:nvSpPr>
          <p:cNvPr id="8196" name="Text Box 12"/>
          <p:cNvSpPr txBox="1">
            <a:spLocks noChangeArrowheads="1"/>
          </p:cNvSpPr>
          <p:nvPr/>
        </p:nvSpPr>
        <p:spPr bwMode="auto">
          <a:xfrm>
            <a:off x="1828800" y="1"/>
            <a:ext cx="883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I-Aptima" pitchFamily="2" charset="0"/>
              </a:defRPr>
            </a:lvl1pPr>
            <a:lvl2pPr marL="742950" indent="-285750">
              <a:defRPr>
                <a:solidFill>
                  <a:schemeClr val="tx1"/>
                </a:solidFill>
                <a:latin typeface="VNI-Aptima" pitchFamily="2" charset="0"/>
              </a:defRPr>
            </a:lvl2pPr>
            <a:lvl3pPr marL="1143000" indent="-228600">
              <a:defRPr>
                <a:solidFill>
                  <a:schemeClr val="tx1"/>
                </a:solidFill>
                <a:latin typeface="VNI-Aptima" pitchFamily="2" charset="0"/>
              </a:defRPr>
            </a:lvl3pPr>
            <a:lvl4pPr marL="1600200" indent="-228600">
              <a:defRPr>
                <a:solidFill>
                  <a:schemeClr val="tx1"/>
                </a:solidFill>
                <a:latin typeface="VNI-Aptima" pitchFamily="2" charset="0"/>
              </a:defRPr>
            </a:lvl4pPr>
            <a:lvl5pPr marL="2057400" indent="-228600">
              <a:defRPr>
                <a:solidFill>
                  <a:schemeClr val="tx1"/>
                </a:solidFill>
                <a:latin typeface="VNI-Aptima" pitchFamily="2" charset="0"/>
              </a:defRPr>
            </a:lvl5pPr>
            <a:lvl6pPr marL="2514600" indent="-228600" eaLnBrk="0" fontAlgn="base" hangingPunct="0">
              <a:spcBef>
                <a:spcPct val="0"/>
              </a:spcBef>
              <a:spcAft>
                <a:spcPct val="0"/>
              </a:spcAft>
              <a:defRPr>
                <a:solidFill>
                  <a:schemeClr val="tx1"/>
                </a:solidFill>
                <a:latin typeface="VNI-Aptima" pitchFamily="2" charset="0"/>
              </a:defRPr>
            </a:lvl6pPr>
            <a:lvl7pPr marL="2971800" indent="-228600" eaLnBrk="0" fontAlgn="base" hangingPunct="0">
              <a:spcBef>
                <a:spcPct val="0"/>
              </a:spcBef>
              <a:spcAft>
                <a:spcPct val="0"/>
              </a:spcAft>
              <a:defRPr>
                <a:solidFill>
                  <a:schemeClr val="tx1"/>
                </a:solidFill>
                <a:latin typeface="VNI-Aptima" pitchFamily="2" charset="0"/>
              </a:defRPr>
            </a:lvl7pPr>
            <a:lvl8pPr marL="3429000" indent="-228600" eaLnBrk="0" fontAlgn="base" hangingPunct="0">
              <a:spcBef>
                <a:spcPct val="0"/>
              </a:spcBef>
              <a:spcAft>
                <a:spcPct val="0"/>
              </a:spcAft>
              <a:defRPr>
                <a:solidFill>
                  <a:schemeClr val="tx1"/>
                </a:solidFill>
                <a:latin typeface="VNI-Aptima" pitchFamily="2" charset="0"/>
              </a:defRPr>
            </a:lvl8pPr>
            <a:lvl9pPr marL="3886200" indent="-228600" eaLnBrk="0" fontAlgn="base" hangingPunct="0">
              <a:spcBef>
                <a:spcPct val="0"/>
              </a:spcBef>
              <a:spcAft>
                <a:spcPct val="0"/>
              </a:spcAft>
              <a:defRPr>
                <a:solidFill>
                  <a:schemeClr val="tx1"/>
                </a:solidFill>
                <a:latin typeface="VNI-Aptima" pitchFamily="2" charset="0"/>
              </a:defRPr>
            </a:lvl9pPr>
          </a:lstStyle>
          <a:p>
            <a:pPr eaLnBrk="1" hangingPunct="1">
              <a:spcBef>
                <a:spcPct val="50000"/>
              </a:spcBef>
            </a:pPr>
            <a:r>
              <a:rPr lang="en-US" altLang="vi-VN" sz="2800" b="1">
                <a:solidFill>
                  <a:srgbClr val="0000FF"/>
                </a:solidFill>
                <a:latin typeface="Times New Roman" panose="02020603050405020304" pitchFamily="18" charset="0"/>
                <a:cs typeface="Times New Roman" panose="02020603050405020304" pitchFamily="18" charset="0"/>
              </a:rPr>
              <a:t>                    </a:t>
            </a:r>
          </a:p>
        </p:txBody>
      </p:sp>
      <p:sp>
        <p:nvSpPr>
          <p:cNvPr id="8198" name="Text Box 14"/>
          <p:cNvSpPr txBox="1">
            <a:spLocks noChangeArrowheads="1"/>
          </p:cNvSpPr>
          <p:nvPr/>
        </p:nvSpPr>
        <p:spPr bwMode="auto">
          <a:xfrm>
            <a:off x="1536700" y="725488"/>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I-Aptima" pitchFamily="2" charset="0"/>
              </a:defRPr>
            </a:lvl1pPr>
            <a:lvl2pPr marL="742950" indent="-285750">
              <a:defRPr>
                <a:solidFill>
                  <a:schemeClr val="tx1"/>
                </a:solidFill>
                <a:latin typeface="VNI-Aptima" pitchFamily="2" charset="0"/>
              </a:defRPr>
            </a:lvl2pPr>
            <a:lvl3pPr marL="1143000" indent="-228600">
              <a:defRPr>
                <a:solidFill>
                  <a:schemeClr val="tx1"/>
                </a:solidFill>
                <a:latin typeface="VNI-Aptima" pitchFamily="2" charset="0"/>
              </a:defRPr>
            </a:lvl3pPr>
            <a:lvl4pPr marL="1600200" indent="-228600">
              <a:defRPr>
                <a:solidFill>
                  <a:schemeClr val="tx1"/>
                </a:solidFill>
                <a:latin typeface="VNI-Aptima" pitchFamily="2" charset="0"/>
              </a:defRPr>
            </a:lvl4pPr>
            <a:lvl5pPr marL="2057400" indent="-228600">
              <a:defRPr>
                <a:solidFill>
                  <a:schemeClr val="tx1"/>
                </a:solidFill>
                <a:latin typeface="VNI-Aptima" pitchFamily="2" charset="0"/>
              </a:defRPr>
            </a:lvl5pPr>
            <a:lvl6pPr marL="2514600" indent="-228600" eaLnBrk="0" fontAlgn="base" hangingPunct="0">
              <a:spcBef>
                <a:spcPct val="0"/>
              </a:spcBef>
              <a:spcAft>
                <a:spcPct val="0"/>
              </a:spcAft>
              <a:defRPr>
                <a:solidFill>
                  <a:schemeClr val="tx1"/>
                </a:solidFill>
                <a:latin typeface="VNI-Aptima" pitchFamily="2" charset="0"/>
              </a:defRPr>
            </a:lvl6pPr>
            <a:lvl7pPr marL="2971800" indent="-228600" eaLnBrk="0" fontAlgn="base" hangingPunct="0">
              <a:spcBef>
                <a:spcPct val="0"/>
              </a:spcBef>
              <a:spcAft>
                <a:spcPct val="0"/>
              </a:spcAft>
              <a:defRPr>
                <a:solidFill>
                  <a:schemeClr val="tx1"/>
                </a:solidFill>
                <a:latin typeface="VNI-Aptima" pitchFamily="2" charset="0"/>
              </a:defRPr>
            </a:lvl7pPr>
            <a:lvl8pPr marL="3429000" indent="-228600" eaLnBrk="0" fontAlgn="base" hangingPunct="0">
              <a:spcBef>
                <a:spcPct val="0"/>
              </a:spcBef>
              <a:spcAft>
                <a:spcPct val="0"/>
              </a:spcAft>
              <a:defRPr>
                <a:solidFill>
                  <a:schemeClr val="tx1"/>
                </a:solidFill>
                <a:latin typeface="VNI-Aptima" pitchFamily="2" charset="0"/>
              </a:defRPr>
            </a:lvl8pPr>
            <a:lvl9pPr marL="3886200" indent="-228600" eaLnBrk="0" fontAlgn="base" hangingPunct="0">
              <a:spcBef>
                <a:spcPct val="0"/>
              </a:spcBef>
              <a:spcAft>
                <a:spcPct val="0"/>
              </a:spcAft>
              <a:defRPr>
                <a:solidFill>
                  <a:schemeClr val="tx1"/>
                </a:solidFill>
                <a:latin typeface="VNI-Aptima" pitchFamily="2" charset="0"/>
              </a:defRPr>
            </a:lvl9pPr>
          </a:lstStyle>
          <a:p>
            <a:pPr algn="ctr" eaLnBrk="1" hangingPunct="1">
              <a:spcBef>
                <a:spcPct val="50000"/>
              </a:spcBef>
            </a:pPr>
            <a:r>
              <a:rPr lang="en-US" altLang="vi-VN" sz="4800" b="1">
                <a:solidFill>
                  <a:srgbClr val="FF0000"/>
                </a:solidFill>
                <a:latin typeface="Times New Roman" panose="02020603050405020304" pitchFamily="18" charset="0"/>
                <a:cs typeface="Times New Roman" panose="02020603050405020304" pitchFamily="18" charset="0"/>
              </a:rPr>
              <a:t>Ở lại với chiến khu</a:t>
            </a:r>
          </a:p>
        </p:txBody>
      </p:sp>
    </p:spTree>
    <p:extLst>
      <p:ext uri="{BB962C8B-B14F-4D97-AF65-F5344CB8AC3E}">
        <p14:creationId xmlns:p14="http://schemas.microsoft.com/office/powerpoint/2010/main" val="8176176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fade">
                                      <p:cBhvr>
                                        <p:cTn id="7" dur="500"/>
                                        <p:tgtEl>
                                          <p:spTgt spid="819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198"/>
                                        </p:tgtEl>
                                        <p:attrNameLst>
                                          <p:attrName>style.visibility</p:attrName>
                                        </p:attrNameLst>
                                      </p:cBhvr>
                                      <p:to>
                                        <p:strVal val="visible"/>
                                      </p:to>
                                    </p:set>
                                    <p:animEffect transition="in" filter="fade">
                                      <p:cBhvr>
                                        <p:cTn id="10" dur="500"/>
                                        <p:tgtEl>
                                          <p:spTgt spid="819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P spid="8196" grpId="0"/>
      <p:bldP spid="819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414270" y="1"/>
            <a:ext cx="1123037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NI-Aptima" pitchFamily="2" charset="0"/>
              </a:defRPr>
            </a:lvl1pPr>
            <a:lvl2pPr marL="742950" indent="-285750">
              <a:defRPr>
                <a:solidFill>
                  <a:schemeClr val="tx1"/>
                </a:solidFill>
                <a:latin typeface="VNI-Aptima" pitchFamily="2" charset="0"/>
              </a:defRPr>
            </a:lvl2pPr>
            <a:lvl3pPr marL="1143000" indent="-228600">
              <a:defRPr>
                <a:solidFill>
                  <a:schemeClr val="tx1"/>
                </a:solidFill>
                <a:latin typeface="VNI-Aptima" pitchFamily="2" charset="0"/>
              </a:defRPr>
            </a:lvl3pPr>
            <a:lvl4pPr marL="1600200" indent="-228600">
              <a:defRPr>
                <a:solidFill>
                  <a:schemeClr val="tx1"/>
                </a:solidFill>
                <a:latin typeface="VNI-Aptima" pitchFamily="2" charset="0"/>
              </a:defRPr>
            </a:lvl4pPr>
            <a:lvl5pPr marL="2057400" indent="-228600">
              <a:defRPr>
                <a:solidFill>
                  <a:schemeClr val="tx1"/>
                </a:solidFill>
                <a:latin typeface="VNI-Aptima" pitchFamily="2" charset="0"/>
              </a:defRPr>
            </a:lvl5pPr>
            <a:lvl6pPr marL="2514600" indent="-228600" eaLnBrk="0" fontAlgn="base" hangingPunct="0">
              <a:spcBef>
                <a:spcPct val="0"/>
              </a:spcBef>
              <a:spcAft>
                <a:spcPct val="0"/>
              </a:spcAft>
              <a:defRPr>
                <a:solidFill>
                  <a:schemeClr val="tx1"/>
                </a:solidFill>
                <a:latin typeface="VNI-Aptima" pitchFamily="2" charset="0"/>
              </a:defRPr>
            </a:lvl6pPr>
            <a:lvl7pPr marL="2971800" indent="-228600" eaLnBrk="0" fontAlgn="base" hangingPunct="0">
              <a:spcBef>
                <a:spcPct val="0"/>
              </a:spcBef>
              <a:spcAft>
                <a:spcPct val="0"/>
              </a:spcAft>
              <a:defRPr>
                <a:solidFill>
                  <a:schemeClr val="tx1"/>
                </a:solidFill>
                <a:latin typeface="VNI-Aptima" pitchFamily="2" charset="0"/>
              </a:defRPr>
            </a:lvl7pPr>
            <a:lvl8pPr marL="3429000" indent="-228600" eaLnBrk="0" fontAlgn="base" hangingPunct="0">
              <a:spcBef>
                <a:spcPct val="0"/>
              </a:spcBef>
              <a:spcAft>
                <a:spcPct val="0"/>
              </a:spcAft>
              <a:defRPr>
                <a:solidFill>
                  <a:schemeClr val="tx1"/>
                </a:solidFill>
                <a:latin typeface="VNI-Aptima" pitchFamily="2" charset="0"/>
              </a:defRPr>
            </a:lvl8pPr>
            <a:lvl9pPr marL="3886200" indent="-228600" eaLnBrk="0" fontAlgn="base" hangingPunct="0">
              <a:spcBef>
                <a:spcPct val="0"/>
              </a:spcBef>
              <a:spcAft>
                <a:spcPct val="0"/>
              </a:spcAft>
              <a:defRPr>
                <a:solidFill>
                  <a:schemeClr val="tx1"/>
                </a:solidFill>
                <a:latin typeface="VNI-Aptima" pitchFamily="2" charset="0"/>
              </a:defRPr>
            </a:lvl9pPr>
          </a:lstStyle>
          <a:p>
            <a:pPr eaLnBrk="1" hangingPunct="1">
              <a:spcBef>
                <a:spcPct val="50000"/>
              </a:spcBef>
            </a:pPr>
            <a:endParaRPr lang="vi-VN" altLang="vi-VN">
              <a:latin typeface="Arial" panose="020B0604020202020204" pitchFamily="34" charset="0"/>
            </a:endParaRPr>
          </a:p>
        </p:txBody>
      </p:sp>
      <p:sp>
        <p:nvSpPr>
          <p:cNvPr id="8200" name="Text Box 8"/>
          <p:cNvSpPr txBox="1">
            <a:spLocks noChangeArrowheads="1"/>
          </p:cNvSpPr>
          <p:nvPr/>
        </p:nvSpPr>
        <p:spPr bwMode="auto">
          <a:xfrm>
            <a:off x="566670" y="1709629"/>
            <a:ext cx="9265062"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NI-Aptima" pitchFamily="2" charset="0"/>
              </a:defRPr>
            </a:lvl1pPr>
            <a:lvl2pPr marL="742950" indent="-285750">
              <a:defRPr>
                <a:solidFill>
                  <a:schemeClr val="tx1"/>
                </a:solidFill>
                <a:latin typeface="VNI-Aptima" pitchFamily="2" charset="0"/>
              </a:defRPr>
            </a:lvl2pPr>
            <a:lvl3pPr marL="1143000" indent="-228600">
              <a:defRPr>
                <a:solidFill>
                  <a:schemeClr val="tx1"/>
                </a:solidFill>
                <a:latin typeface="VNI-Aptima" pitchFamily="2" charset="0"/>
              </a:defRPr>
            </a:lvl3pPr>
            <a:lvl4pPr marL="1600200" indent="-228600">
              <a:defRPr>
                <a:solidFill>
                  <a:schemeClr val="tx1"/>
                </a:solidFill>
                <a:latin typeface="VNI-Aptima" pitchFamily="2" charset="0"/>
              </a:defRPr>
            </a:lvl4pPr>
            <a:lvl5pPr marL="2057400" indent="-228600">
              <a:defRPr>
                <a:solidFill>
                  <a:schemeClr val="tx1"/>
                </a:solidFill>
                <a:latin typeface="VNI-Aptima" pitchFamily="2" charset="0"/>
              </a:defRPr>
            </a:lvl5pPr>
            <a:lvl6pPr marL="2514600" indent="-228600" eaLnBrk="0" fontAlgn="base" hangingPunct="0">
              <a:spcBef>
                <a:spcPct val="0"/>
              </a:spcBef>
              <a:spcAft>
                <a:spcPct val="0"/>
              </a:spcAft>
              <a:defRPr>
                <a:solidFill>
                  <a:schemeClr val="tx1"/>
                </a:solidFill>
                <a:latin typeface="VNI-Aptima" pitchFamily="2" charset="0"/>
              </a:defRPr>
            </a:lvl6pPr>
            <a:lvl7pPr marL="2971800" indent="-228600" eaLnBrk="0" fontAlgn="base" hangingPunct="0">
              <a:spcBef>
                <a:spcPct val="0"/>
              </a:spcBef>
              <a:spcAft>
                <a:spcPct val="0"/>
              </a:spcAft>
              <a:defRPr>
                <a:solidFill>
                  <a:schemeClr val="tx1"/>
                </a:solidFill>
                <a:latin typeface="VNI-Aptima" pitchFamily="2" charset="0"/>
              </a:defRPr>
            </a:lvl7pPr>
            <a:lvl8pPr marL="3429000" indent="-228600" eaLnBrk="0" fontAlgn="base" hangingPunct="0">
              <a:spcBef>
                <a:spcPct val="0"/>
              </a:spcBef>
              <a:spcAft>
                <a:spcPct val="0"/>
              </a:spcAft>
              <a:defRPr>
                <a:solidFill>
                  <a:schemeClr val="tx1"/>
                </a:solidFill>
                <a:latin typeface="VNI-Aptima" pitchFamily="2" charset="0"/>
              </a:defRPr>
            </a:lvl8pPr>
            <a:lvl9pPr marL="3886200" indent="-228600" eaLnBrk="0" fontAlgn="base" hangingPunct="0">
              <a:spcBef>
                <a:spcPct val="0"/>
              </a:spcBef>
              <a:spcAft>
                <a:spcPct val="0"/>
              </a:spcAft>
              <a:defRPr>
                <a:solidFill>
                  <a:schemeClr val="tx1"/>
                </a:solidFill>
                <a:latin typeface="VNI-Aptima" pitchFamily="2" charset="0"/>
              </a:defRPr>
            </a:lvl9pPr>
          </a:lstStyle>
          <a:p>
            <a:pPr eaLnBrk="1" hangingPunct="1">
              <a:spcBef>
                <a:spcPct val="50000"/>
              </a:spcBef>
            </a:pPr>
            <a:r>
              <a:rPr lang="en-US" altLang="vi-VN" sz="3000" b="1" dirty="0">
                <a:solidFill>
                  <a:srgbClr val="0000FF"/>
                </a:solidFill>
                <a:latin typeface="Times New Roman" panose="02020603050405020304" pitchFamily="18" charset="0"/>
                <a:cs typeface="Times New Roman" panose="02020603050405020304" pitchFamily="18" charset="0"/>
              </a:rPr>
              <a:t>- </a:t>
            </a:r>
            <a:r>
              <a:rPr lang="en-US" altLang="vi-VN" sz="3000" b="1" dirty="0" err="1">
                <a:solidFill>
                  <a:srgbClr val="0000FF"/>
                </a:solidFill>
                <a:latin typeface="Times New Roman" panose="02020603050405020304" pitchFamily="18" charset="0"/>
                <a:cs typeface="Times New Roman" panose="02020603050405020304" pitchFamily="18" charset="0"/>
              </a:rPr>
              <a:t>Lời</a:t>
            </a:r>
            <a:r>
              <a:rPr lang="en-US" altLang="vi-VN" sz="3000" b="1" dirty="0">
                <a:solidFill>
                  <a:srgbClr val="0000FF"/>
                </a:solidFill>
                <a:latin typeface="Times New Roman" panose="02020603050405020304" pitchFamily="18" charset="0"/>
                <a:cs typeface="Times New Roman" panose="02020603050405020304" pitchFamily="18" charset="0"/>
              </a:rPr>
              <a:t> </a:t>
            </a:r>
            <a:r>
              <a:rPr lang="en-US" altLang="vi-VN" sz="3000" b="1" dirty="0" err="1">
                <a:solidFill>
                  <a:srgbClr val="0000FF"/>
                </a:solidFill>
                <a:latin typeface="Times New Roman" panose="02020603050405020304" pitchFamily="18" charset="0"/>
                <a:cs typeface="Times New Roman" panose="02020603050405020304" pitchFamily="18" charset="0"/>
              </a:rPr>
              <a:t>bài</a:t>
            </a:r>
            <a:r>
              <a:rPr lang="en-US" altLang="vi-VN" sz="3000" b="1" dirty="0">
                <a:solidFill>
                  <a:srgbClr val="0000FF"/>
                </a:solidFill>
                <a:latin typeface="Times New Roman" panose="02020603050405020304" pitchFamily="18" charset="0"/>
                <a:cs typeface="Times New Roman" panose="02020603050405020304" pitchFamily="18" charset="0"/>
              </a:rPr>
              <a:t> </a:t>
            </a:r>
            <a:r>
              <a:rPr lang="en-US" altLang="vi-VN" sz="3000" b="1" dirty="0" err="1">
                <a:solidFill>
                  <a:srgbClr val="0000FF"/>
                </a:solidFill>
                <a:latin typeface="Times New Roman" panose="02020603050405020304" pitchFamily="18" charset="0"/>
                <a:cs typeface="Times New Roman" panose="02020603050405020304" pitchFamily="18" charset="0"/>
              </a:rPr>
              <a:t>hát</a:t>
            </a:r>
            <a:r>
              <a:rPr lang="en-US" altLang="vi-VN" sz="3000" b="1" dirty="0">
                <a:solidFill>
                  <a:srgbClr val="0000FF"/>
                </a:solidFill>
                <a:latin typeface="Times New Roman" panose="02020603050405020304" pitchFamily="18" charset="0"/>
                <a:cs typeface="Times New Roman" panose="02020603050405020304" pitchFamily="18" charset="0"/>
              </a:rPr>
              <a:t> </a:t>
            </a:r>
            <a:r>
              <a:rPr lang="en-US" altLang="vi-VN" sz="3000" b="1" dirty="0" err="1">
                <a:solidFill>
                  <a:srgbClr val="0000FF"/>
                </a:solidFill>
                <a:latin typeface="Times New Roman" panose="02020603050405020304" pitchFamily="18" charset="0"/>
                <a:cs typeface="Times New Roman" panose="02020603050405020304" pitchFamily="18" charset="0"/>
              </a:rPr>
              <a:t>trong</a:t>
            </a:r>
            <a:r>
              <a:rPr lang="en-US" altLang="vi-VN" sz="3000" b="1" dirty="0">
                <a:solidFill>
                  <a:srgbClr val="0000FF"/>
                </a:solidFill>
                <a:latin typeface="Times New Roman" panose="02020603050405020304" pitchFamily="18" charset="0"/>
                <a:cs typeface="Times New Roman" panose="02020603050405020304" pitchFamily="18" charset="0"/>
              </a:rPr>
              <a:t> </a:t>
            </a:r>
            <a:r>
              <a:rPr lang="en-US" altLang="vi-VN" sz="3000" b="1" dirty="0" err="1">
                <a:solidFill>
                  <a:srgbClr val="0000FF"/>
                </a:solidFill>
                <a:latin typeface="Times New Roman" panose="02020603050405020304" pitchFamily="18" charset="0"/>
                <a:cs typeface="Times New Roman" panose="02020603050405020304" pitchFamily="18" charset="0"/>
              </a:rPr>
              <a:t>đoạn</a:t>
            </a:r>
            <a:r>
              <a:rPr lang="en-US" altLang="vi-VN" sz="3000" b="1" dirty="0">
                <a:solidFill>
                  <a:srgbClr val="0000FF"/>
                </a:solidFill>
                <a:latin typeface="Times New Roman" panose="02020603050405020304" pitchFamily="18" charset="0"/>
                <a:cs typeface="Times New Roman" panose="02020603050405020304" pitchFamily="18" charset="0"/>
              </a:rPr>
              <a:t> </a:t>
            </a:r>
            <a:r>
              <a:rPr lang="en-US" altLang="vi-VN" sz="3000" b="1" dirty="0" err="1">
                <a:solidFill>
                  <a:srgbClr val="0000FF"/>
                </a:solidFill>
                <a:latin typeface="Times New Roman" panose="02020603050405020304" pitchFamily="18" charset="0"/>
                <a:cs typeface="Times New Roman" panose="02020603050405020304" pitchFamily="18" charset="0"/>
              </a:rPr>
              <a:t>văn</a:t>
            </a:r>
            <a:r>
              <a:rPr lang="en-US" altLang="vi-VN" sz="3000" b="1" dirty="0">
                <a:solidFill>
                  <a:srgbClr val="0000FF"/>
                </a:solidFill>
                <a:latin typeface="Times New Roman" panose="02020603050405020304" pitchFamily="18" charset="0"/>
                <a:cs typeface="Times New Roman" panose="02020603050405020304" pitchFamily="18" charset="0"/>
              </a:rPr>
              <a:t> </a:t>
            </a:r>
            <a:r>
              <a:rPr lang="en-US" altLang="vi-VN" sz="3000" b="1" dirty="0" err="1">
                <a:solidFill>
                  <a:srgbClr val="0000FF"/>
                </a:solidFill>
                <a:latin typeface="Times New Roman" panose="02020603050405020304" pitchFamily="18" charset="0"/>
                <a:cs typeface="Times New Roman" panose="02020603050405020304" pitchFamily="18" charset="0"/>
              </a:rPr>
              <a:t>nói</a:t>
            </a:r>
            <a:r>
              <a:rPr lang="en-US" altLang="vi-VN" sz="3000" b="1" dirty="0">
                <a:solidFill>
                  <a:srgbClr val="0000FF"/>
                </a:solidFill>
                <a:latin typeface="Times New Roman" panose="02020603050405020304" pitchFamily="18" charset="0"/>
                <a:cs typeface="Times New Roman" panose="02020603050405020304" pitchFamily="18" charset="0"/>
              </a:rPr>
              <a:t> </a:t>
            </a:r>
            <a:r>
              <a:rPr lang="en-US" altLang="vi-VN" sz="3000" b="1" dirty="0" err="1">
                <a:solidFill>
                  <a:srgbClr val="0000FF"/>
                </a:solidFill>
                <a:latin typeface="Times New Roman" panose="02020603050405020304" pitchFamily="18" charset="0"/>
                <a:cs typeface="Times New Roman" panose="02020603050405020304" pitchFamily="18" charset="0"/>
              </a:rPr>
              <a:t>lên</a:t>
            </a:r>
            <a:r>
              <a:rPr lang="en-US" altLang="vi-VN" sz="3000" b="1" dirty="0">
                <a:solidFill>
                  <a:srgbClr val="0000FF"/>
                </a:solidFill>
                <a:latin typeface="Times New Roman" panose="02020603050405020304" pitchFamily="18" charset="0"/>
                <a:cs typeface="Times New Roman" panose="02020603050405020304" pitchFamily="18" charset="0"/>
              </a:rPr>
              <a:t> </a:t>
            </a:r>
            <a:r>
              <a:rPr lang="en-US" altLang="vi-VN" sz="3000" b="1" dirty="0" err="1">
                <a:solidFill>
                  <a:srgbClr val="0000FF"/>
                </a:solidFill>
                <a:latin typeface="Times New Roman" panose="02020603050405020304" pitchFamily="18" charset="0"/>
                <a:cs typeface="Times New Roman" panose="02020603050405020304" pitchFamily="18" charset="0"/>
              </a:rPr>
              <a:t>điều</a:t>
            </a:r>
            <a:r>
              <a:rPr lang="en-US" altLang="vi-VN" sz="3000" b="1" dirty="0">
                <a:solidFill>
                  <a:srgbClr val="0000FF"/>
                </a:solidFill>
                <a:latin typeface="Times New Roman" panose="02020603050405020304" pitchFamily="18" charset="0"/>
                <a:cs typeface="Times New Roman" panose="02020603050405020304" pitchFamily="18" charset="0"/>
              </a:rPr>
              <a:t> </a:t>
            </a:r>
            <a:r>
              <a:rPr lang="en-US" altLang="vi-VN" sz="3000" b="1" dirty="0" err="1">
                <a:solidFill>
                  <a:srgbClr val="0000FF"/>
                </a:solidFill>
                <a:latin typeface="Times New Roman" panose="02020603050405020304" pitchFamily="18" charset="0"/>
                <a:cs typeface="Times New Roman" panose="02020603050405020304" pitchFamily="18" charset="0"/>
              </a:rPr>
              <a:t>gì</a:t>
            </a:r>
            <a:r>
              <a:rPr lang="en-US" altLang="vi-VN" sz="3000" b="1" dirty="0">
                <a:solidFill>
                  <a:srgbClr val="0000FF"/>
                </a:solidFill>
                <a:latin typeface="Times New Roman" panose="02020603050405020304" pitchFamily="18" charset="0"/>
                <a:cs typeface="Times New Roman" panose="02020603050405020304" pitchFamily="18" charset="0"/>
              </a:rPr>
              <a:t>?</a:t>
            </a:r>
          </a:p>
        </p:txBody>
      </p:sp>
      <p:sp>
        <p:nvSpPr>
          <p:cNvPr id="8201" name="Text Box 9"/>
          <p:cNvSpPr txBox="1">
            <a:spLocks noChangeArrowheads="1"/>
          </p:cNvSpPr>
          <p:nvPr/>
        </p:nvSpPr>
        <p:spPr bwMode="auto">
          <a:xfrm>
            <a:off x="566670" y="2259014"/>
            <a:ext cx="11230378" cy="1015663"/>
          </a:xfrm>
          <a:prstGeom prst="rect">
            <a:avLst/>
          </a:prstGeom>
          <a:noFill/>
          <a:ln>
            <a:noFill/>
          </a:ln>
          <a:effectLst/>
        </p:spPr>
        <p:txBody>
          <a:bodyPr wrap="square">
            <a:spAutoFit/>
          </a:bodyPr>
          <a:lstStyle/>
          <a:p>
            <a:pPr marL="457200" indent="-457200">
              <a:spcBef>
                <a:spcPct val="50000"/>
              </a:spcBef>
              <a:buFontTx/>
              <a:buChar char="-"/>
              <a:defRPr/>
            </a:pPr>
            <a:r>
              <a:rPr lang="en-US" altLang="vi-VN" sz="3000" b="1" dirty="0" err="1">
                <a:solidFill>
                  <a:srgbClr val="FF0000"/>
                </a:solidFill>
                <a:latin typeface="Times New Roman" panose="02020603050405020304" pitchFamily="18" charset="0"/>
                <a:cs typeface="Times New Roman" panose="02020603050405020304" pitchFamily="18" charset="0"/>
              </a:rPr>
              <a:t>Tinh</a:t>
            </a:r>
            <a:r>
              <a:rPr lang="en-US" altLang="vi-VN" sz="3000" b="1" dirty="0">
                <a:solidFill>
                  <a:srgbClr val="FF0000"/>
                </a:solidFill>
                <a:latin typeface="Times New Roman" panose="02020603050405020304" pitchFamily="18" charset="0"/>
                <a:cs typeface="Times New Roman" panose="02020603050405020304" pitchFamily="18" charset="0"/>
              </a:rPr>
              <a:t> </a:t>
            </a:r>
            <a:r>
              <a:rPr lang="en-US" altLang="vi-VN" sz="3000" b="1" dirty="0" err="1">
                <a:solidFill>
                  <a:srgbClr val="FF0000"/>
                </a:solidFill>
                <a:latin typeface="Times New Roman" panose="02020603050405020304" pitchFamily="18" charset="0"/>
                <a:cs typeface="Times New Roman" panose="02020603050405020304" pitchFamily="18" charset="0"/>
              </a:rPr>
              <a:t>thần</a:t>
            </a:r>
            <a:r>
              <a:rPr lang="en-US" altLang="vi-VN" sz="3000" b="1" dirty="0">
                <a:solidFill>
                  <a:srgbClr val="FF0000"/>
                </a:solidFill>
                <a:latin typeface="Times New Roman" panose="02020603050405020304" pitchFamily="18" charset="0"/>
                <a:cs typeface="Times New Roman" panose="02020603050405020304" pitchFamily="18" charset="0"/>
              </a:rPr>
              <a:t> </a:t>
            </a:r>
            <a:r>
              <a:rPr lang="en-US" altLang="vi-VN" sz="3000" b="1" dirty="0" err="1">
                <a:solidFill>
                  <a:srgbClr val="FF0000"/>
                </a:solidFill>
                <a:latin typeface="Times New Roman" panose="02020603050405020304" pitchFamily="18" charset="0"/>
                <a:cs typeface="Times New Roman" panose="02020603050405020304" pitchFamily="18" charset="0"/>
              </a:rPr>
              <a:t>quyết</a:t>
            </a:r>
            <a:r>
              <a:rPr lang="en-US" altLang="vi-VN" sz="3000" b="1" dirty="0">
                <a:solidFill>
                  <a:srgbClr val="FF0000"/>
                </a:solidFill>
                <a:latin typeface="Times New Roman" panose="02020603050405020304" pitchFamily="18" charset="0"/>
                <a:cs typeface="Times New Roman" panose="02020603050405020304" pitchFamily="18" charset="0"/>
              </a:rPr>
              <a:t> </a:t>
            </a:r>
            <a:r>
              <a:rPr lang="en-US" altLang="vi-VN" sz="3000" b="1" dirty="0" err="1">
                <a:solidFill>
                  <a:srgbClr val="FF0000"/>
                </a:solidFill>
                <a:latin typeface="Times New Roman" panose="02020603050405020304" pitchFamily="18" charset="0"/>
                <a:cs typeface="Times New Roman" panose="02020603050405020304" pitchFamily="18" charset="0"/>
              </a:rPr>
              <a:t>tâm</a:t>
            </a:r>
            <a:r>
              <a:rPr lang="en-US" altLang="vi-VN" sz="3000" b="1" dirty="0">
                <a:solidFill>
                  <a:srgbClr val="FF0000"/>
                </a:solidFill>
                <a:latin typeface="Times New Roman" panose="02020603050405020304" pitchFamily="18" charset="0"/>
                <a:cs typeface="Times New Roman" panose="02020603050405020304" pitchFamily="18" charset="0"/>
              </a:rPr>
              <a:t> </a:t>
            </a:r>
            <a:r>
              <a:rPr lang="en-US" altLang="vi-VN" sz="3000" b="1" dirty="0" err="1">
                <a:solidFill>
                  <a:srgbClr val="FF0000"/>
                </a:solidFill>
                <a:latin typeface="Times New Roman" panose="02020603050405020304" pitchFamily="18" charset="0"/>
                <a:cs typeface="Times New Roman" panose="02020603050405020304" pitchFamily="18" charset="0"/>
              </a:rPr>
              <a:t>chiến</a:t>
            </a:r>
            <a:r>
              <a:rPr lang="en-US" altLang="vi-VN" sz="3000" b="1" dirty="0">
                <a:solidFill>
                  <a:srgbClr val="FF0000"/>
                </a:solidFill>
                <a:latin typeface="Times New Roman" panose="02020603050405020304" pitchFamily="18" charset="0"/>
                <a:cs typeface="Times New Roman" panose="02020603050405020304" pitchFamily="18" charset="0"/>
              </a:rPr>
              <a:t> </a:t>
            </a:r>
            <a:r>
              <a:rPr lang="en-US" altLang="vi-VN" sz="3000" b="1" dirty="0" err="1">
                <a:solidFill>
                  <a:srgbClr val="FF0000"/>
                </a:solidFill>
                <a:latin typeface="Times New Roman" panose="02020603050405020304" pitchFamily="18" charset="0"/>
                <a:cs typeface="Times New Roman" panose="02020603050405020304" pitchFamily="18" charset="0"/>
              </a:rPr>
              <a:t>đấu</a:t>
            </a:r>
            <a:r>
              <a:rPr lang="en-US" altLang="vi-VN" sz="3000" b="1" dirty="0">
                <a:solidFill>
                  <a:srgbClr val="FF0000"/>
                </a:solidFill>
                <a:latin typeface="Times New Roman" panose="02020603050405020304" pitchFamily="18" charset="0"/>
                <a:cs typeface="Times New Roman" panose="02020603050405020304" pitchFamily="18" charset="0"/>
              </a:rPr>
              <a:t> </a:t>
            </a:r>
            <a:r>
              <a:rPr lang="en-US" altLang="vi-VN" sz="3000" b="1" dirty="0" err="1">
                <a:solidFill>
                  <a:srgbClr val="FF0000"/>
                </a:solidFill>
                <a:latin typeface="Times New Roman" panose="02020603050405020304" pitchFamily="18" charset="0"/>
                <a:cs typeface="Times New Roman" panose="02020603050405020304" pitchFamily="18" charset="0"/>
              </a:rPr>
              <a:t>không</a:t>
            </a:r>
            <a:r>
              <a:rPr lang="en-US" altLang="vi-VN" sz="3000" b="1" dirty="0">
                <a:solidFill>
                  <a:srgbClr val="FF0000"/>
                </a:solidFill>
                <a:latin typeface="Times New Roman" panose="02020603050405020304" pitchFamily="18" charset="0"/>
                <a:cs typeface="Times New Roman" panose="02020603050405020304" pitchFamily="18" charset="0"/>
              </a:rPr>
              <a:t> </a:t>
            </a:r>
            <a:r>
              <a:rPr lang="en-US" altLang="vi-VN" sz="3000" b="1" dirty="0" err="1">
                <a:solidFill>
                  <a:srgbClr val="FF0000"/>
                </a:solidFill>
                <a:latin typeface="Times New Roman" panose="02020603050405020304" pitchFamily="18" charset="0"/>
                <a:cs typeface="Times New Roman" panose="02020603050405020304" pitchFamily="18" charset="0"/>
              </a:rPr>
              <a:t>sợ</a:t>
            </a:r>
            <a:r>
              <a:rPr lang="en-US" altLang="vi-VN" sz="3000" b="1" dirty="0">
                <a:solidFill>
                  <a:srgbClr val="FF0000"/>
                </a:solidFill>
                <a:latin typeface="Times New Roman" panose="02020603050405020304" pitchFamily="18" charset="0"/>
                <a:cs typeface="Times New Roman" panose="02020603050405020304" pitchFamily="18" charset="0"/>
              </a:rPr>
              <a:t> </a:t>
            </a:r>
            <a:r>
              <a:rPr lang="en-US" altLang="vi-VN" sz="3000" b="1" dirty="0" err="1">
                <a:solidFill>
                  <a:srgbClr val="FF0000"/>
                </a:solidFill>
                <a:latin typeface="Times New Roman" panose="02020603050405020304" pitchFamily="18" charset="0"/>
                <a:cs typeface="Times New Roman" panose="02020603050405020304" pitchFamily="18" charset="0"/>
              </a:rPr>
              <a:t>hy</a:t>
            </a:r>
            <a:r>
              <a:rPr lang="en-US" altLang="vi-VN" sz="3000" b="1" dirty="0">
                <a:solidFill>
                  <a:srgbClr val="FF0000"/>
                </a:solidFill>
                <a:latin typeface="Times New Roman" panose="02020603050405020304" pitchFamily="18" charset="0"/>
                <a:cs typeface="Times New Roman" panose="02020603050405020304" pitchFamily="18" charset="0"/>
              </a:rPr>
              <a:t> </a:t>
            </a:r>
            <a:r>
              <a:rPr lang="en-US" altLang="vi-VN" sz="3000" b="1" dirty="0" err="1">
                <a:solidFill>
                  <a:srgbClr val="FF0000"/>
                </a:solidFill>
                <a:latin typeface="Times New Roman" panose="02020603050405020304" pitchFamily="18" charset="0"/>
                <a:cs typeface="Times New Roman" panose="02020603050405020304" pitchFamily="18" charset="0"/>
              </a:rPr>
              <a:t>sinh</a:t>
            </a:r>
            <a:r>
              <a:rPr lang="en-US" altLang="vi-VN" sz="3000" b="1" dirty="0">
                <a:solidFill>
                  <a:srgbClr val="FF0000"/>
                </a:solidFill>
                <a:latin typeface="Times New Roman" panose="02020603050405020304" pitchFamily="18" charset="0"/>
                <a:cs typeface="Times New Roman" panose="02020603050405020304" pitchFamily="18" charset="0"/>
              </a:rPr>
              <a:t>, </a:t>
            </a:r>
            <a:r>
              <a:rPr lang="en-US" altLang="vi-VN" sz="3000" b="1" dirty="0" err="1">
                <a:solidFill>
                  <a:srgbClr val="FF0000"/>
                </a:solidFill>
                <a:latin typeface="Times New Roman" panose="02020603050405020304" pitchFamily="18" charset="0"/>
                <a:cs typeface="Times New Roman" panose="02020603050405020304" pitchFamily="18" charset="0"/>
              </a:rPr>
              <a:t>gian</a:t>
            </a:r>
            <a:r>
              <a:rPr lang="en-US" altLang="vi-VN" sz="3000" b="1" dirty="0">
                <a:solidFill>
                  <a:srgbClr val="FF0000"/>
                </a:solidFill>
                <a:latin typeface="Times New Roman" panose="02020603050405020304" pitchFamily="18" charset="0"/>
                <a:cs typeface="Times New Roman" panose="02020603050405020304" pitchFamily="18" charset="0"/>
              </a:rPr>
              <a:t> </a:t>
            </a:r>
            <a:r>
              <a:rPr lang="en-US" altLang="vi-VN" sz="3000" b="1" dirty="0" err="1">
                <a:solidFill>
                  <a:srgbClr val="FF0000"/>
                </a:solidFill>
                <a:latin typeface="Times New Roman" panose="02020603050405020304" pitchFamily="18" charset="0"/>
                <a:cs typeface="Times New Roman" panose="02020603050405020304" pitchFamily="18" charset="0"/>
              </a:rPr>
              <a:t>khổ</a:t>
            </a:r>
            <a:r>
              <a:rPr lang="en-US" altLang="vi-VN" sz="3000" b="1" dirty="0">
                <a:solidFill>
                  <a:srgbClr val="FF0000"/>
                </a:solidFill>
                <a:latin typeface="Times New Roman" panose="02020603050405020304" pitchFamily="18" charset="0"/>
                <a:cs typeface="Times New Roman" panose="02020603050405020304" pitchFamily="18" charset="0"/>
              </a:rPr>
              <a:t> </a:t>
            </a:r>
            <a:r>
              <a:rPr lang="en-US" altLang="vi-VN" sz="3000" b="1" dirty="0" err="1">
                <a:solidFill>
                  <a:srgbClr val="FF0000"/>
                </a:solidFill>
                <a:latin typeface="Times New Roman" panose="02020603050405020304" pitchFamily="18" charset="0"/>
                <a:cs typeface="Times New Roman" panose="02020603050405020304" pitchFamily="18" charset="0"/>
              </a:rPr>
              <a:t>của</a:t>
            </a:r>
            <a:r>
              <a:rPr lang="en-US" altLang="vi-VN" sz="3000" b="1" dirty="0">
                <a:solidFill>
                  <a:srgbClr val="FF0000"/>
                </a:solidFill>
                <a:latin typeface="Times New Roman" panose="02020603050405020304" pitchFamily="18" charset="0"/>
                <a:cs typeface="Times New Roman" panose="02020603050405020304" pitchFamily="18" charset="0"/>
              </a:rPr>
              <a:t> </a:t>
            </a:r>
            <a:r>
              <a:rPr lang="en-US" altLang="vi-VN" sz="3000" b="1" dirty="0" err="1">
                <a:solidFill>
                  <a:srgbClr val="FF0000"/>
                </a:solidFill>
                <a:latin typeface="Times New Roman" panose="02020603050405020304" pitchFamily="18" charset="0"/>
                <a:cs typeface="Times New Roman" panose="02020603050405020304" pitchFamily="18" charset="0"/>
              </a:rPr>
              <a:t>các</a:t>
            </a:r>
            <a:r>
              <a:rPr lang="en-US" altLang="vi-VN" sz="3000" b="1" dirty="0">
                <a:solidFill>
                  <a:srgbClr val="FF0000"/>
                </a:solidFill>
                <a:latin typeface="Times New Roman" panose="02020603050405020304" pitchFamily="18" charset="0"/>
                <a:cs typeface="Times New Roman" panose="02020603050405020304" pitchFamily="18" charset="0"/>
              </a:rPr>
              <a:t> </a:t>
            </a:r>
            <a:r>
              <a:rPr lang="en-US" altLang="vi-VN" sz="3000" b="1" dirty="0" err="1">
                <a:solidFill>
                  <a:srgbClr val="FF0000"/>
                </a:solidFill>
                <a:latin typeface="Times New Roman" panose="02020603050405020304" pitchFamily="18" charset="0"/>
                <a:cs typeface="Times New Roman" panose="02020603050405020304" pitchFamily="18" charset="0"/>
              </a:rPr>
              <a:t>chiến</a:t>
            </a:r>
            <a:r>
              <a:rPr lang="en-US" altLang="vi-VN" sz="3000" b="1" dirty="0">
                <a:solidFill>
                  <a:srgbClr val="FF0000"/>
                </a:solidFill>
                <a:latin typeface="Times New Roman" panose="02020603050405020304" pitchFamily="18" charset="0"/>
                <a:cs typeface="Times New Roman" panose="02020603050405020304" pitchFamily="18" charset="0"/>
              </a:rPr>
              <a:t> </a:t>
            </a:r>
            <a:r>
              <a:rPr lang="en-US" altLang="vi-VN" sz="3000" b="1" dirty="0" err="1">
                <a:solidFill>
                  <a:srgbClr val="FF0000"/>
                </a:solidFill>
                <a:latin typeface="Times New Roman" panose="02020603050405020304" pitchFamily="18" charset="0"/>
                <a:cs typeface="Times New Roman" panose="02020603050405020304" pitchFamily="18" charset="0"/>
              </a:rPr>
              <a:t>sĩ</a:t>
            </a:r>
            <a:r>
              <a:rPr lang="en-US" altLang="vi-VN" sz="3000" b="1" dirty="0">
                <a:solidFill>
                  <a:srgbClr val="FF0000"/>
                </a:solidFill>
                <a:latin typeface="Times New Roman" panose="02020603050405020304" pitchFamily="18" charset="0"/>
                <a:cs typeface="Times New Roman" panose="02020603050405020304" pitchFamily="18" charset="0"/>
              </a:rPr>
              <a:t> </a:t>
            </a:r>
            <a:r>
              <a:rPr lang="en-US" altLang="vi-VN" sz="3000" b="1" dirty="0" err="1">
                <a:solidFill>
                  <a:srgbClr val="FF0000"/>
                </a:solidFill>
                <a:latin typeface="Times New Roman" panose="02020603050405020304" pitchFamily="18" charset="0"/>
                <a:cs typeface="Times New Roman" panose="02020603050405020304" pitchFamily="18" charset="0"/>
              </a:rPr>
              <a:t>Vệ</a:t>
            </a:r>
            <a:r>
              <a:rPr lang="en-US" altLang="vi-VN" sz="3000" b="1" dirty="0">
                <a:solidFill>
                  <a:srgbClr val="FF0000"/>
                </a:solidFill>
                <a:latin typeface="Times New Roman" panose="02020603050405020304" pitchFamily="18" charset="0"/>
                <a:cs typeface="Times New Roman" panose="02020603050405020304" pitchFamily="18" charset="0"/>
              </a:rPr>
              <a:t> </a:t>
            </a:r>
            <a:r>
              <a:rPr lang="en-US" altLang="vi-VN" sz="3000" b="1" dirty="0" err="1">
                <a:solidFill>
                  <a:srgbClr val="FF0000"/>
                </a:solidFill>
                <a:latin typeface="Times New Roman" panose="02020603050405020304" pitchFamily="18" charset="0"/>
                <a:cs typeface="Times New Roman" panose="02020603050405020304" pitchFamily="18" charset="0"/>
              </a:rPr>
              <a:t>quốc</a:t>
            </a:r>
            <a:r>
              <a:rPr lang="en-US" altLang="vi-VN" sz="3000" b="1" dirty="0">
                <a:solidFill>
                  <a:srgbClr val="FF0000"/>
                </a:solidFill>
                <a:latin typeface="Times New Roman" panose="02020603050405020304" pitchFamily="18" charset="0"/>
                <a:cs typeface="Times New Roman" panose="02020603050405020304" pitchFamily="18" charset="0"/>
              </a:rPr>
              <a:t> </a:t>
            </a:r>
            <a:r>
              <a:rPr lang="en-US" altLang="vi-VN" sz="3000" b="1" dirty="0" err="1">
                <a:solidFill>
                  <a:srgbClr val="FF0000"/>
                </a:solidFill>
                <a:latin typeface="Times New Roman" panose="02020603050405020304" pitchFamily="18" charset="0"/>
                <a:cs typeface="Times New Roman" panose="02020603050405020304" pitchFamily="18" charset="0"/>
              </a:rPr>
              <a:t>quân</a:t>
            </a:r>
            <a:r>
              <a:rPr lang="en-US" altLang="vi-VN" sz="3000" b="1" dirty="0">
                <a:solidFill>
                  <a:srgbClr val="FF0000"/>
                </a:solidFill>
                <a:latin typeface="Times New Roman" panose="02020603050405020304" pitchFamily="18" charset="0"/>
                <a:cs typeface="Times New Roman" panose="02020603050405020304" pitchFamily="18" charset="0"/>
              </a:rPr>
              <a:t>.</a:t>
            </a:r>
          </a:p>
        </p:txBody>
      </p:sp>
      <p:sp>
        <p:nvSpPr>
          <p:cNvPr id="8202" name="Text Box 10"/>
          <p:cNvSpPr txBox="1">
            <a:spLocks noChangeArrowheads="1"/>
          </p:cNvSpPr>
          <p:nvPr/>
        </p:nvSpPr>
        <p:spPr bwMode="auto">
          <a:xfrm>
            <a:off x="566670" y="3547043"/>
            <a:ext cx="10388099"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NI-Aptima" pitchFamily="2" charset="0"/>
              </a:defRPr>
            </a:lvl1pPr>
            <a:lvl2pPr marL="742950" indent="-285750">
              <a:defRPr>
                <a:solidFill>
                  <a:schemeClr val="tx1"/>
                </a:solidFill>
                <a:latin typeface="VNI-Aptima" pitchFamily="2" charset="0"/>
              </a:defRPr>
            </a:lvl2pPr>
            <a:lvl3pPr marL="1143000" indent="-228600">
              <a:defRPr>
                <a:solidFill>
                  <a:schemeClr val="tx1"/>
                </a:solidFill>
                <a:latin typeface="VNI-Aptima" pitchFamily="2" charset="0"/>
              </a:defRPr>
            </a:lvl3pPr>
            <a:lvl4pPr marL="1600200" indent="-228600">
              <a:defRPr>
                <a:solidFill>
                  <a:schemeClr val="tx1"/>
                </a:solidFill>
                <a:latin typeface="VNI-Aptima" pitchFamily="2" charset="0"/>
              </a:defRPr>
            </a:lvl4pPr>
            <a:lvl5pPr marL="2057400" indent="-228600">
              <a:defRPr>
                <a:solidFill>
                  <a:schemeClr val="tx1"/>
                </a:solidFill>
                <a:latin typeface="VNI-Aptima" pitchFamily="2" charset="0"/>
              </a:defRPr>
            </a:lvl5pPr>
            <a:lvl6pPr marL="2514600" indent="-228600" eaLnBrk="0" fontAlgn="base" hangingPunct="0">
              <a:spcBef>
                <a:spcPct val="0"/>
              </a:spcBef>
              <a:spcAft>
                <a:spcPct val="0"/>
              </a:spcAft>
              <a:defRPr>
                <a:solidFill>
                  <a:schemeClr val="tx1"/>
                </a:solidFill>
                <a:latin typeface="VNI-Aptima" pitchFamily="2" charset="0"/>
              </a:defRPr>
            </a:lvl6pPr>
            <a:lvl7pPr marL="2971800" indent="-228600" eaLnBrk="0" fontAlgn="base" hangingPunct="0">
              <a:spcBef>
                <a:spcPct val="0"/>
              </a:spcBef>
              <a:spcAft>
                <a:spcPct val="0"/>
              </a:spcAft>
              <a:defRPr>
                <a:solidFill>
                  <a:schemeClr val="tx1"/>
                </a:solidFill>
                <a:latin typeface="VNI-Aptima" pitchFamily="2" charset="0"/>
              </a:defRPr>
            </a:lvl7pPr>
            <a:lvl8pPr marL="3429000" indent="-228600" eaLnBrk="0" fontAlgn="base" hangingPunct="0">
              <a:spcBef>
                <a:spcPct val="0"/>
              </a:spcBef>
              <a:spcAft>
                <a:spcPct val="0"/>
              </a:spcAft>
              <a:defRPr>
                <a:solidFill>
                  <a:schemeClr val="tx1"/>
                </a:solidFill>
                <a:latin typeface="VNI-Aptima" pitchFamily="2" charset="0"/>
              </a:defRPr>
            </a:lvl8pPr>
            <a:lvl9pPr marL="3886200" indent="-228600" eaLnBrk="0" fontAlgn="base" hangingPunct="0">
              <a:spcBef>
                <a:spcPct val="0"/>
              </a:spcBef>
              <a:spcAft>
                <a:spcPct val="0"/>
              </a:spcAft>
              <a:defRPr>
                <a:solidFill>
                  <a:schemeClr val="tx1"/>
                </a:solidFill>
                <a:latin typeface="VNI-Aptima" pitchFamily="2" charset="0"/>
              </a:defRPr>
            </a:lvl9pPr>
          </a:lstStyle>
          <a:p>
            <a:pPr eaLnBrk="1" hangingPunct="1">
              <a:spcBef>
                <a:spcPct val="50000"/>
              </a:spcBef>
            </a:pPr>
            <a:r>
              <a:rPr lang="en-US" altLang="vi-VN" sz="3000" b="1" dirty="0">
                <a:solidFill>
                  <a:srgbClr val="0000FF"/>
                </a:solidFill>
                <a:latin typeface="Times New Roman" panose="02020603050405020304" pitchFamily="18" charset="0"/>
                <a:cs typeface="Times New Roman" panose="02020603050405020304" pitchFamily="18" charset="0"/>
              </a:rPr>
              <a:t>- </a:t>
            </a:r>
            <a:r>
              <a:rPr lang="en-US" altLang="vi-VN" sz="3000" b="1" dirty="0" err="1">
                <a:solidFill>
                  <a:srgbClr val="0000FF"/>
                </a:solidFill>
                <a:latin typeface="Times New Roman" panose="02020603050405020304" pitchFamily="18" charset="0"/>
                <a:cs typeface="Times New Roman" panose="02020603050405020304" pitchFamily="18" charset="0"/>
              </a:rPr>
              <a:t>Lời</a:t>
            </a:r>
            <a:r>
              <a:rPr lang="en-US" altLang="vi-VN" sz="3000" b="1" dirty="0">
                <a:solidFill>
                  <a:srgbClr val="0000FF"/>
                </a:solidFill>
                <a:latin typeface="Times New Roman" panose="02020603050405020304" pitchFamily="18" charset="0"/>
                <a:cs typeface="Times New Roman" panose="02020603050405020304" pitchFamily="18" charset="0"/>
              </a:rPr>
              <a:t> </a:t>
            </a:r>
            <a:r>
              <a:rPr lang="en-US" altLang="vi-VN" sz="3000" b="1" dirty="0" err="1">
                <a:solidFill>
                  <a:srgbClr val="0000FF"/>
                </a:solidFill>
                <a:latin typeface="Times New Roman" panose="02020603050405020304" pitchFamily="18" charset="0"/>
                <a:cs typeface="Times New Roman" panose="02020603050405020304" pitchFamily="18" charset="0"/>
              </a:rPr>
              <a:t>bài</a:t>
            </a:r>
            <a:r>
              <a:rPr lang="en-US" altLang="vi-VN" sz="3000" b="1" dirty="0">
                <a:solidFill>
                  <a:srgbClr val="0000FF"/>
                </a:solidFill>
                <a:latin typeface="Times New Roman" panose="02020603050405020304" pitchFamily="18" charset="0"/>
                <a:cs typeface="Times New Roman" panose="02020603050405020304" pitchFamily="18" charset="0"/>
              </a:rPr>
              <a:t> </a:t>
            </a:r>
            <a:r>
              <a:rPr lang="en-US" altLang="vi-VN" sz="3000" b="1" dirty="0" err="1">
                <a:solidFill>
                  <a:srgbClr val="0000FF"/>
                </a:solidFill>
                <a:latin typeface="Times New Roman" panose="02020603050405020304" pitchFamily="18" charset="0"/>
                <a:cs typeface="Times New Roman" panose="02020603050405020304" pitchFamily="18" charset="0"/>
              </a:rPr>
              <a:t>hát</a:t>
            </a:r>
            <a:r>
              <a:rPr lang="en-US" altLang="vi-VN" sz="3000" b="1" dirty="0">
                <a:solidFill>
                  <a:srgbClr val="0000FF"/>
                </a:solidFill>
                <a:latin typeface="Times New Roman" panose="02020603050405020304" pitchFamily="18" charset="0"/>
                <a:cs typeface="Times New Roman" panose="02020603050405020304" pitchFamily="18" charset="0"/>
              </a:rPr>
              <a:t> </a:t>
            </a:r>
            <a:r>
              <a:rPr lang="en-US" altLang="vi-VN" sz="3000" b="1" dirty="0" err="1">
                <a:solidFill>
                  <a:srgbClr val="0000FF"/>
                </a:solidFill>
                <a:latin typeface="Times New Roman" panose="02020603050405020304" pitchFamily="18" charset="0"/>
                <a:cs typeface="Times New Roman" panose="02020603050405020304" pitchFamily="18" charset="0"/>
              </a:rPr>
              <a:t>trong</a:t>
            </a:r>
            <a:r>
              <a:rPr lang="en-US" altLang="vi-VN" sz="3000" b="1" dirty="0">
                <a:solidFill>
                  <a:srgbClr val="0000FF"/>
                </a:solidFill>
                <a:latin typeface="Times New Roman" panose="02020603050405020304" pitchFamily="18" charset="0"/>
                <a:cs typeface="Times New Roman" panose="02020603050405020304" pitchFamily="18" charset="0"/>
              </a:rPr>
              <a:t> </a:t>
            </a:r>
            <a:r>
              <a:rPr lang="en-US" altLang="vi-VN" sz="3000" b="1" dirty="0" err="1">
                <a:solidFill>
                  <a:srgbClr val="0000FF"/>
                </a:solidFill>
                <a:latin typeface="Times New Roman" panose="02020603050405020304" pitchFamily="18" charset="0"/>
                <a:cs typeface="Times New Roman" panose="02020603050405020304" pitchFamily="18" charset="0"/>
              </a:rPr>
              <a:t>đoạn</a:t>
            </a:r>
            <a:r>
              <a:rPr lang="en-US" altLang="vi-VN" sz="3000" b="1" dirty="0">
                <a:solidFill>
                  <a:srgbClr val="0000FF"/>
                </a:solidFill>
                <a:latin typeface="Times New Roman" panose="02020603050405020304" pitchFamily="18" charset="0"/>
                <a:cs typeface="Times New Roman" panose="02020603050405020304" pitchFamily="18" charset="0"/>
              </a:rPr>
              <a:t> </a:t>
            </a:r>
            <a:r>
              <a:rPr lang="en-US" altLang="vi-VN" sz="3000" b="1" dirty="0" err="1">
                <a:solidFill>
                  <a:srgbClr val="0000FF"/>
                </a:solidFill>
                <a:latin typeface="Times New Roman" panose="02020603050405020304" pitchFamily="18" charset="0"/>
                <a:cs typeface="Times New Roman" panose="02020603050405020304" pitchFamily="18" charset="0"/>
              </a:rPr>
              <a:t>văn</a:t>
            </a:r>
            <a:r>
              <a:rPr lang="en-US" altLang="vi-VN" sz="3000" b="1" dirty="0">
                <a:solidFill>
                  <a:srgbClr val="0000FF"/>
                </a:solidFill>
                <a:latin typeface="Times New Roman" panose="02020603050405020304" pitchFamily="18" charset="0"/>
                <a:cs typeface="Times New Roman" panose="02020603050405020304" pitchFamily="18" charset="0"/>
              </a:rPr>
              <a:t> </a:t>
            </a:r>
            <a:r>
              <a:rPr lang="en-US" altLang="vi-VN" sz="3000" b="1" dirty="0" err="1">
                <a:solidFill>
                  <a:srgbClr val="0000FF"/>
                </a:solidFill>
                <a:latin typeface="Times New Roman" panose="02020603050405020304" pitchFamily="18" charset="0"/>
                <a:cs typeface="Times New Roman" panose="02020603050405020304" pitchFamily="18" charset="0"/>
              </a:rPr>
              <a:t>viết</a:t>
            </a:r>
            <a:r>
              <a:rPr lang="en-US" altLang="vi-VN" sz="3000" b="1" dirty="0">
                <a:solidFill>
                  <a:srgbClr val="0000FF"/>
                </a:solidFill>
                <a:latin typeface="Times New Roman" panose="02020603050405020304" pitchFamily="18" charset="0"/>
                <a:cs typeface="Times New Roman" panose="02020603050405020304" pitchFamily="18" charset="0"/>
              </a:rPr>
              <a:t> </a:t>
            </a:r>
            <a:r>
              <a:rPr lang="en-US" altLang="vi-VN" sz="3000" b="1" dirty="0" err="1">
                <a:solidFill>
                  <a:srgbClr val="0000FF"/>
                </a:solidFill>
                <a:latin typeface="Times New Roman" panose="02020603050405020304" pitchFamily="18" charset="0"/>
                <a:cs typeface="Times New Roman" panose="02020603050405020304" pitchFamily="18" charset="0"/>
              </a:rPr>
              <a:t>như</a:t>
            </a:r>
            <a:r>
              <a:rPr lang="en-US" altLang="vi-VN" sz="3000" b="1" dirty="0">
                <a:solidFill>
                  <a:srgbClr val="0000FF"/>
                </a:solidFill>
                <a:latin typeface="Times New Roman" panose="02020603050405020304" pitchFamily="18" charset="0"/>
                <a:cs typeface="Times New Roman" panose="02020603050405020304" pitchFamily="18" charset="0"/>
              </a:rPr>
              <a:t> </a:t>
            </a:r>
            <a:r>
              <a:rPr lang="en-US" altLang="vi-VN" sz="3000" b="1" dirty="0" err="1">
                <a:solidFill>
                  <a:srgbClr val="0000FF"/>
                </a:solidFill>
                <a:latin typeface="Times New Roman" panose="02020603050405020304" pitchFamily="18" charset="0"/>
                <a:cs typeface="Times New Roman" panose="02020603050405020304" pitchFamily="18" charset="0"/>
              </a:rPr>
              <a:t>thế</a:t>
            </a:r>
            <a:r>
              <a:rPr lang="en-US" altLang="vi-VN" sz="3000" b="1" dirty="0">
                <a:solidFill>
                  <a:srgbClr val="0000FF"/>
                </a:solidFill>
                <a:latin typeface="Times New Roman" panose="02020603050405020304" pitchFamily="18" charset="0"/>
                <a:cs typeface="Times New Roman" panose="02020603050405020304" pitchFamily="18" charset="0"/>
              </a:rPr>
              <a:t> </a:t>
            </a:r>
            <a:r>
              <a:rPr lang="en-US" altLang="vi-VN" sz="3000" b="1" dirty="0" err="1">
                <a:solidFill>
                  <a:srgbClr val="0000FF"/>
                </a:solidFill>
                <a:latin typeface="Times New Roman" panose="02020603050405020304" pitchFamily="18" charset="0"/>
                <a:cs typeface="Times New Roman" panose="02020603050405020304" pitchFamily="18" charset="0"/>
              </a:rPr>
              <a:t>nào</a:t>
            </a:r>
            <a:r>
              <a:rPr lang="en-US" altLang="vi-VN" sz="3000" b="1" dirty="0">
                <a:solidFill>
                  <a:srgbClr val="0000FF"/>
                </a:solidFill>
                <a:latin typeface="Times New Roman" panose="02020603050405020304" pitchFamily="18" charset="0"/>
                <a:cs typeface="Times New Roman" panose="02020603050405020304" pitchFamily="18" charset="0"/>
              </a:rPr>
              <a:t>?</a:t>
            </a:r>
          </a:p>
        </p:txBody>
      </p:sp>
      <p:sp>
        <p:nvSpPr>
          <p:cNvPr id="8203" name="Text Box 11"/>
          <p:cNvSpPr txBox="1">
            <a:spLocks noChangeArrowheads="1"/>
          </p:cNvSpPr>
          <p:nvPr/>
        </p:nvSpPr>
        <p:spPr bwMode="auto">
          <a:xfrm>
            <a:off x="566670" y="4147225"/>
            <a:ext cx="1123037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NI-Aptima" pitchFamily="2" charset="0"/>
              </a:defRPr>
            </a:lvl1pPr>
            <a:lvl2pPr marL="742950" indent="-285750">
              <a:defRPr>
                <a:solidFill>
                  <a:schemeClr val="tx1"/>
                </a:solidFill>
                <a:latin typeface="VNI-Aptima" pitchFamily="2" charset="0"/>
              </a:defRPr>
            </a:lvl2pPr>
            <a:lvl3pPr marL="1143000" indent="-228600">
              <a:defRPr>
                <a:solidFill>
                  <a:schemeClr val="tx1"/>
                </a:solidFill>
                <a:latin typeface="VNI-Aptima" pitchFamily="2" charset="0"/>
              </a:defRPr>
            </a:lvl3pPr>
            <a:lvl4pPr marL="1600200" indent="-228600">
              <a:defRPr>
                <a:solidFill>
                  <a:schemeClr val="tx1"/>
                </a:solidFill>
                <a:latin typeface="VNI-Aptima" pitchFamily="2" charset="0"/>
              </a:defRPr>
            </a:lvl4pPr>
            <a:lvl5pPr marL="2057400" indent="-228600">
              <a:defRPr>
                <a:solidFill>
                  <a:schemeClr val="tx1"/>
                </a:solidFill>
                <a:latin typeface="VNI-Aptima" pitchFamily="2" charset="0"/>
              </a:defRPr>
            </a:lvl5pPr>
            <a:lvl6pPr marL="2514600" indent="-228600" eaLnBrk="0" fontAlgn="base" hangingPunct="0">
              <a:spcBef>
                <a:spcPct val="0"/>
              </a:spcBef>
              <a:spcAft>
                <a:spcPct val="0"/>
              </a:spcAft>
              <a:defRPr>
                <a:solidFill>
                  <a:schemeClr val="tx1"/>
                </a:solidFill>
                <a:latin typeface="VNI-Aptima" pitchFamily="2" charset="0"/>
              </a:defRPr>
            </a:lvl6pPr>
            <a:lvl7pPr marL="2971800" indent="-228600" eaLnBrk="0" fontAlgn="base" hangingPunct="0">
              <a:spcBef>
                <a:spcPct val="0"/>
              </a:spcBef>
              <a:spcAft>
                <a:spcPct val="0"/>
              </a:spcAft>
              <a:defRPr>
                <a:solidFill>
                  <a:schemeClr val="tx1"/>
                </a:solidFill>
                <a:latin typeface="VNI-Aptima" pitchFamily="2" charset="0"/>
              </a:defRPr>
            </a:lvl7pPr>
            <a:lvl8pPr marL="3429000" indent="-228600" eaLnBrk="0" fontAlgn="base" hangingPunct="0">
              <a:spcBef>
                <a:spcPct val="0"/>
              </a:spcBef>
              <a:spcAft>
                <a:spcPct val="0"/>
              </a:spcAft>
              <a:defRPr>
                <a:solidFill>
                  <a:schemeClr val="tx1"/>
                </a:solidFill>
                <a:latin typeface="VNI-Aptima" pitchFamily="2" charset="0"/>
              </a:defRPr>
            </a:lvl8pPr>
            <a:lvl9pPr marL="3886200" indent="-228600" eaLnBrk="0" fontAlgn="base" hangingPunct="0">
              <a:spcBef>
                <a:spcPct val="0"/>
              </a:spcBef>
              <a:spcAft>
                <a:spcPct val="0"/>
              </a:spcAft>
              <a:defRPr>
                <a:solidFill>
                  <a:schemeClr val="tx1"/>
                </a:solidFill>
                <a:latin typeface="VNI-Aptima" pitchFamily="2" charset="0"/>
              </a:defRPr>
            </a:lvl9pPr>
          </a:lstStyle>
          <a:p>
            <a:pPr eaLnBrk="1" hangingPunct="1">
              <a:spcBef>
                <a:spcPct val="50000"/>
              </a:spcBef>
            </a:pPr>
            <a:r>
              <a:rPr lang="en-US" altLang="vi-VN" sz="3000" b="1" dirty="0">
                <a:solidFill>
                  <a:srgbClr val="FF0000"/>
                </a:solidFill>
                <a:latin typeface="Times New Roman" panose="02020603050405020304" pitchFamily="18" charset="0"/>
                <a:cs typeface="Times New Roman" panose="02020603050405020304" pitchFamily="18" charset="0"/>
              </a:rPr>
              <a:t>- </a:t>
            </a:r>
            <a:r>
              <a:rPr lang="en-US" altLang="vi-VN" sz="3000" b="1" dirty="0" err="1">
                <a:solidFill>
                  <a:srgbClr val="FF0000"/>
                </a:solidFill>
                <a:latin typeface="Times New Roman" panose="02020603050405020304" pitchFamily="18" charset="0"/>
                <a:cs typeface="Times New Roman" panose="02020603050405020304" pitchFamily="18" charset="0"/>
              </a:rPr>
              <a:t>Lời</a:t>
            </a:r>
            <a:r>
              <a:rPr lang="en-US" altLang="vi-VN" sz="3000" b="1" dirty="0">
                <a:solidFill>
                  <a:srgbClr val="FF0000"/>
                </a:solidFill>
                <a:latin typeface="Times New Roman" panose="02020603050405020304" pitchFamily="18" charset="0"/>
                <a:cs typeface="Times New Roman" panose="02020603050405020304" pitchFamily="18" charset="0"/>
              </a:rPr>
              <a:t> </a:t>
            </a:r>
            <a:r>
              <a:rPr lang="en-US" altLang="vi-VN" sz="3000" b="1" dirty="0" err="1">
                <a:solidFill>
                  <a:srgbClr val="FF0000"/>
                </a:solidFill>
                <a:latin typeface="Times New Roman" panose="02020603050405020304" pitchFamily="18" charset="0"/>
                <a:cs typeface="Times New Roman" panose="02020603050405020304" pitchFamily="18" charset="0"/>
              </a:rPr>
              <a:t>bài</a:t>
            </a:r>
            <a:r>
              <a:rPr lang="en-US" altLang="vi-VN" sz="3000" b="1" dirty="0">
                <a:solidFill>
                  <a:srgbClr val="FF0000"/>
                </a:solidFill>
                <a:latin typeface="Times New Roman" panose="02020603050405020304" pitchFamily="18" charset="0"/>
                <a:cs typeface="Times New Roman" panose="02020603050405020304" pitchFamily="18" charset="0"/>
              </a:rPr>
              <a:t> </a:t>
            </a:r>
            <a:r>
              <a:rPr lang="en-US" altLang="vi-VN" sz="3000" b="1" dirty="0" err="1">
                <a:solidFill>
                  <a:srgbClr val="FF0000"/>
                </a:solidFill>
                <a:latin typeface="Times New Roman" panose="02020603050405020304" pitchFamily="18" charset="0"/>
                <a:cs typeface="Times New Roman" panose="02020603050405020304" pitchFamily="18" charset="0"/>
              </a:rPr>
              <a:t>hát</a:t>
            </a:r>
            <a:r>
              <a:rPr lang="en-US" altLang="vi-VN" sz="3000" b="1" dirty="0">
                <a:solidFill>
                  <a:srgbClr val="FF0000"/>
                </a:solidFill>
                <a:latin typeface="Times New Roman" panose="02020603050405020304" pitchFamily="18" charset="0"/>
                <a:cs typeface="Times New Roman" panose="02020603050405020304" pitchFamily="18" charset="0"/>
              </a:rPr>
              <a:t> </a:t>
            </a:r>
            <a:r>
              <a:rPr lang="en-US" altLang="vi-VN" sz="3000" b="1" dirty="0" err="1">
                <a:solidFill>
                  <a:srgbClr val="FF0000"/>
                </a:solidFill>
                <a:latin typeface="Times New Roman" panose="02020603050405020304" pitchFamily="18" charset="0"/>
                <a:cs typeface="Times New Roman" panose="02020603050405020304" pitchFamily="18" charset="0"/>
              </a:rPr>
              <a:t>được</a:t>
            </a:r>
            <a:r>
              <a:rPr lang="en-US" altLang="vi-VN" sz="3000" b="1" dirty="0">
                <a:solidFill>
                  <a:srgbClr val="FF0000"/>
                </a:solidFill>
                <a:latin typeface="Times New Roman" panose="02020603050405020304" pitchFamily="18" charset="0"/>
                <a:cs typeface="Times New Roman" panose="02020603050405020304" pitchFamily="18" charset="0"/>
              </a:rPr>
              <a:t> </a:t>
            </a:r>
            <a:r>
              <a:rPr lang="en-US" altLang="vi-VN" sz="3000" b="1" dirty="0" err="1">
                <a:solidFill>
                  <a:srgbClr val="FF0000"/>
                </a:solidFill>
                <a:latin typeface="Times New Roman" panose="02020603050405020304" pitchFamily="18" charset="0"/>
                <a:cs typeface="Times New Roman" panose="02020603050405020304" pitchFamily="18" charset="0"/>
              </a:rPr>
              <a:t>đặt</a:t>
            </a:r>
            <a:r>
              <a:rPr lang="en-US" altLang="vi-VN" sz="3000" b="1" dirty="0">
                <a:solidFill>
                  <a:srgbClr val="FF0000"/>
                </a:solidFill>
                <a:latin typeface="Times New Roman" panose="02020603050405020304" pitchFamily="18" charset="0"/>
                <a:cs typeface="Times New Roman" panose="02020603050405020304" pitchFamily="18" charset="0"/>
              </a:rPr>
              <a:t> </a:t>
            </a:r>
            <a:r>
              <a:rPr lang="en-US" altLang="vi-VN" sz="3000" b="1" dirty="0" err="1">
                <a:solidFill>
                  <a:srgbClr val="FF0000"/>
                </a:solidFill>
                <a:latin typeface="Times New Roman" panose="02020603050405020304" pitchFamily="18" charset="0"/>
                <a:cs typeface="Times New Roman" panose="02020603050405020304" pitchFamily="18" charset="0"/>
              </a:rPr>
              <a:t>sau</a:t>
            </a:r>
            <a:r>
              <a:rPr lang="en-US" altLang="vi-VN" sz="3000" b="1" dirty="0">
                <a:solidFill>
                  <a:srgbClr val="FF0000"/>
                </a:solidFill>
                <a:latin typeface="Times New Roman" panose="02020603050405020304" pitchFamily="18" charset="0"/>
                <a:cs typeface="Times New Roman" panose="02020603050405020304" pitchFamily="18" charset="0"/>
              </a:rPr>
              <a:t> </a:t>
            </a:r>
            <a:r>
              <a:rPr lang="en-US" altLang="vi-VN" sz="3000" b="1" dirty="0" err="1">
                <a:solidFill>
                  <a:srgbClr val="FF0000"/>
                </a:solidFill>
                <a:latin typeface="Times New Roman" panose="02020603050405020304" pitchFamily="18" charset="0"/>
                <a:cs typeface="Times New Roman" panose="02020603050405020304" pitchFamily="18" charset="0"/>
              </a:rPr>
              <a:t>dấu</a:t>
            </a:r>
            <a:r>
              <a:rPr lang="en-US" altLang="vi-VN" sz="3000" b="1" dirty="0">
                <a:solidFill>
                  <a:srgbClr val="FF0000"/>
                </a:solidFill>
                <a:latin typeface="Times New Roman" panose="02020603050405020304" pitchFamily="18" charset="0"/>
                <a:cs typeface="Times New Roman" panose="02020603050405020304" pitchFamily="18" charset="0"/>
              </a:rPr>
              <a:t> </a:t>
            </a:r>
            <a:r>
              <a:rPr lang="en-US" altLang="vi-VN" sz="3000" b="1" dirty="0" err="1">
                <a:solidFill>
                  <a:srgbClr val="FF0000"/>
                </a:solidFill>
                <a:latin typeface="Times New Roman" panose="02020603050405020304" pitchFamily="18" charset="0"/>
                <a:cs typeface="Times New Roman" panose="02020603050405020304" pitchFamily="18" charset="0"/>
              </a:rPr>
              <a:t>hai</a:t>
            </a:r>
            <a:r>
              <a:rPr lang="en-US" altLang="vi-VN" sz="3000" b="1" dirty="0">
                <a:solidFill>
                  <a:srgbClr val="FF0000"/>
                </a:solidFill>
                <a:latin typeface="Times New Roman" panose="02020603050405020304" pitchFamily="18" charset="0"/>
                <a:cs typeface="Times New Roman" panose="02020603050405020304" pitchFamily="18" charset="0"/>
              </a:rPr>
              <a:t> </a:t>
            </a:r>
            <a:r>
              <a:rPr lang="en-US" altLang="vi-VN" sz="3000" b="1" dirty="0" err="1">
                <a:solidFill>
                  <a:srgbClr val="FF0000"/>
                </a:solidFill>
                <a:latin typeface="Times New Roman" panose="02020603050405020304" pitchFamily="18" charset="0"/>
                <a:cs typeface="Times New Roman" panose="02020603050405020304" pitchFamily="18" charset="0"/>
              </a:rPr>
              <a:t>chấm</a:t>
            </a:r>
            <a:r>
              <a:rPr lang="en-US" altLang="vi-VN" sz="3000" b="1" dirty="0">
                <a:solidFill>
                  <a:srgbClr val="FF0000"/>
                </a:solidFill>
                <a:latin typeface="Times New Roman" panose="02020603050405020304" pitchFamily="18" charset="0"/>
                <a:cs typeface="Times New Roman" panose="02020603050405020304" pitchFamily="18" charset="0"/>
              </a:rPr>
              <a:t>, </a:t>
            </a:r>
            <a:r>
              <a:rPr lang="en-US" altLang="vi-VN" sz="3000" b="1" dirty="0" err="1">
                <a:solidFill>
                  <a:srgbClr val="FF0000"/>
                </a:solidFill>
                <a:latin typeface="Times New Roman" panose="02020603050405020304" pitchFamily="18" charset="0"/>
                <a:cs typeface="Times New Roman" panose="02020603050405020304" pitchFamily="18" charset="0"/>
              </a:rPr>
              <a:t>xuống</a:t>
            </a:r>
            <a:r>
              <a:rPr lang="en-US" altLang="vi-VN" sz="3000" b="1" dirty="0">
                <a:solidFill>
                  <a:srgbClr val="FF0000"/>
                </a:solidFill>
                <a:latin typeface="Times New Roman" panose="02020603050405020304" pitchFamily="18" charset="0"/>
                <a:cs typeface="Times New Roman" panose="02020603050405020304" pitchFamily="18" charset="0"/>
              </a:rPr>
              <a:t> </a:t>
            </a:r>
            <a:r>
              <a:rPr lang="en-US" altLang="vi-VN" sz="3000" b="1" dirty="0" err="1">
                <a:solidFill>
                  <a:srgbClr val="FF0000"/>
                </a:solidFill>
                <a:latin typeface="Times New Roman" panose="02020603050405020304" pitchFamily="18" charset="0"/>
                <a:cs typeface="Times New Roman" panose="02020603050405020304" pitchFamily="18" charset="0"/>
              </a:rPr>
              <a:t>dòng</a:t>
            </a:r>
            <a:r>
              <a:rPr lang="en-US" altLang="vi-VN" sz="3000" b="1" dirty="0">
                <a:solidFill>
                  <a:srgbClr val="FF0000"/>
                </a:solidFill>
                <a:latin typeface="Times New Roman" panose="02020603050405020304" pitchFamily="18" charset="0"/>
                <a:cs typeface="Times New Roman" panose="02020603050405020304" pitchFamily="18" charset="0"/>
              </a:rPr>
              <a:t>, </a:t>
            </a:r>
            <a:r>
              <a:rPr lang="en-US" altLang="vi-VN" sz="3000" b="1" dirty="0" err="1">
                <a:solidFill>
                  <a:srgbClr val="FF0000"/>
                </a:solidFill>
                <a:latin typeface="Times New Roman" panose="02020603050405020304" pitchFamily="18" charset="0"/>
                <a:cs typeface="Times New Roman" panose="02020603050405020304" pitchFamily="18" charset="0"/>
              </a:rPr>
              <a:t>trong</a:t>
            </a:r>
            <a:r>
              <a:rPr lang="en-US" altLang="vi-VN" sz="3000" b="1" dirty="0">
                <a:solidFill>
                  <a:srgbClr val="FF0000"/>
                </a:solidFill>
                <a:latin typeface="Times New Roman" panose="02020603050405020304" pitchFamily="18" charset="0"/>
                <a:cs typeface="Times New Roman" panose="02020603050405020304" pitchFamily="18" charset="0"/>
              </a:rPr>
              <a:t> </a:t>
            </a:r>
            <a:r>
              <a:rPr lang="en-US" altLang="vi-VN" sz="3000" b="1" dirty="0" err="1">
                <a:solidFill>
                  <a:srgbClr val="FF0000"/>
                </a:solidFill>
                <a:latin typeface="Times New Roman" panose="02020603050405020304" pitchFamily="18" charset="0"/>
                <a:cs typeface="Times New Roman" panose="02020603050405020304" pitchFamily="18" charset="0"/>
              </a:rPr>
              <a:t>dấu</a:t>
            </a:r>
            <a:r>
              <a:rPr lang="en-US" altLang="vi-VN" sz="3000" b="1" dirty="0">
                <a:solidFill>
                  <a:srgbClr val="FF0000"/>
                </a:solidFill>
                <a:latin typeface="Times New Roman" panose="02020603050405020304" pitchFamily="18" charset="0"/>
                <a:cs typeface="Times New Roman" panose="02020603050405020304" pitchFamily="18" charset="0"/>
              </a:rPr>
              <a:t> </a:t>
            </a:r>
            <a:r>
              <a:rPr lang="en-US" altLang="vi-VN" sz="3000" b="1" dirty="0" err="1">
                <a:solidFill>
                  <a:srgbClr val="FF0000"/>
                </a:solidFill>
                <a:latin typeface="Times New Roman" panose="02020603050405020304" pitchFamily="18" charset="0"/>
                <a:cs typeface="Times New Roman" panose="02020603050405020304" pitchFamily="18" charset="0"/>
              </a:rPr>
              <a:t>ngoặc</a:t>
            </a:r>
            <a:r>
              <a:rPr lang="en-US" altLang="vi-VN" sz="3000" b="1" dirty="0">
                <a:solidFill>
                  <a:srgbClr val="FF0000"/>
                </a:solidFill>
                <a:latin typeface="Times New Roman" panose="02020603050405020304" pitchFamily="18" charset="0"/>
                <a:cs typeface="Times New Roman" panose="02020603050405020304" pitchFamily="18" charset="0"/>
              </a:rPr>
              <a:t> </a:t>
            </a:r>
            <a:r>
              <a:rPr lang="en-US" altLang="vi-VN" sz="3000" b="1" dirty="0" err="1">
                <a:solidFill>
                  <a:srgbClr val="FF0000"/>
                </a:solidFill>
                <a:latin typeface="Times New Roman" panose="02020603050405020304" pitchFamily="18" charset="0"/>
                <a:cs typeface="Times New Roman" panose="02020603050405020304" pitchFamily="18" charset="0"/>
              </a:rPr>
              <a:t>kép</a:t>
            </a:r>
            <a:r>
              <a:rPr lang="en-US" altLang="vi-VN" sz="3000" b="1" dirty="0">
                <a:solidFill>
                  <a:srgbClr val="FF0000"/>
                </a:solidFill>
                <a:latin typeface="Times New Roman" panose="02020603050405020304" pitchFamily="18" charset="0"/>
                <a:cs typeface="Times New Roman" panose="02020603050405020304" pitchFamily="18" charset="0"/>
              </a:rPr>
              <a:t>. </a:t>
            </a:r>
            <a:r>
              <a:rPr lang="en-US" altLang="vi-VN" sz="3000" b="1" dirty="0" err="1">
                <a:solidFill>
                  <a:srgbClr val="FF0000"/>
                </a:solidFill>
                <a:latin typeface="Times New Roman" panose="02020603050405020304" pitchFamily="18" charset="0"/>
                <a:cs typeface="Times New Roman" panose="02020603050405020304" pitchFamily="18" charset="0"/>
              </a:rPr>
              <a:t>Chữ</a:t>
            </a:r>
            <a:r>
              <a:rPr lang="en-US" altLang="vi-VN" sz="3000" b="1" dirty="0">
                <a:solidFill>
                  <a:srgbClr val="FF0000"/>
                </a:solidFill>
                <a:latin typeface="Times New Roman" panose="02020603050405020304" pitchFamily="18" charset="0"/>
                <a:cs typeface="Times New Roman" panose="02020603050405020304" pitchFamily="18" charset="0"/>
              </a:rPr>
              <a:t> </a:t>
            </a:r>
            <a:r>
              <a:rPr lang="en-US" altLang="vi-VN" sz="3000" b="1" dirty="0" err="1">
                <a:solidFill>
                  <a:srgbClr val="FF0000"/>
                </a:solidFill>
                <a:latin typeface="Times New Roman" panose="02020603050405020304" pitchFamily="18" charset="0"/>
                <a:cs typeface="Times New Roman" panose="02020603050405020304" pitchFamily="18" charset="0"/>
              </a:rPr>
              <a:t>đầu</a:t>
            </a:r>
            <a:r>
              <a:rPr lang="en-US" altLang="vi-VN" sz="3000" b="1" dirty="0">
                <a:solidFill>
                  <a:srgbClr val="FF0000"/>
                </a:solidFill>
                <a:latin typeface="Times New Roman" panose="02020603050405020304" pitchFamily="18" charset="0"/>
                <a:cs typeface="Times New Roman" panose="02020603050405020304" pitchFamily="18" charset="0"/>
              </a:rPr>
              <a:t> </a:t>
            </a:r>
            <a:r>
              <a:rPr lang="en-US" altLang="vi-VN" sz="3000" b="1" dirty="0" err="1">
                <a:solidFill>
                  <a:srgbClr val="FF0000"/>
                </a:solidFill>
                <a:latin typeface="Times New Roman" panose="02020603050405020304" pitchFamily="18" charset="0"/>
                <a:cs typeface="Times New Roman" panose="02020603050405020304" pitchFamily="18" charset="0"/>
              </a:rPr>
              <a:t>từng</a:t>
            </a:r>
            <a:r>
              <a:rPr lang="en-US" altLang="vi-VN" sz="3000" b="1" dirty="0">
                <a:solidFill>
                  <a:srgbClr val="FF0000"/>
                </a:solidFill>
                <a:latin typeface="Times New Roman" panose="02020603050405020304" pitchFamily="18" charset="0"/>
                <a:cs typeface="Times New Roman" panose="02020603050405020304" pitchFamily="18" charset="0"/>
              </a:rPr>
              <a:t> </a:t>
            </a:r>
            <a:r>
              <a:rPr lang="en-US" altLang="vi-VN" sz="3000" b="1" dirty="0" err="1">
                <a:solidFill>
                  <a:srgbClr val="FF0000"/>
                </a:solidFill>
                <a:latin typeface="Times New Roman" panose="02020603050405020304" pitchFamily="18" charset="0"/>
                <a:cs typeface="Times New Roman" panose="02020603050405020304" pitchFamily="18" charset="0"/>
              </a:rPr>
              <a:t>dòng</a:t>
            </a:r>
            <a:r>
              <a:rPr lang="en-US" altLang="vi-VN" sz="3000" b="1" dirty="0">
                <a:solidFill>
                  <a:srgbClr val="FF0000"/>
                </a:solidFill>
                <a:latin typeface="Times New Roman" panose="02020603050405020304" pitchFamily="18" charset="0"/>
                <a:cs typeface="Times New Roman" panose="02020603050405020304" pitchFamily="18" charset="0"/>
              </a:rPr>
              <a:t> </a:t>
            </a:r>
            <a:r>
              <a:rPr lang="en-US" altLang="vi-VN" sz="3000" b="1" dirty="0" err="1">
                <a:solidFill>
                  <a:srgbClr val="FF0000"/>
                </a:solidFill>
                <a:latin typeface="Times New Roman" panose="02020603050405020304" pitchFamily="18" charset="0"/>
                <a:cs typeface="Times New Roman" panose="02020603050405020304" pitchFamily="18" charset="0"/>
              </a:rPr>
              <a:t>thơ</a:t>
            </a:r>
            <a:r>
              <a:rPr lang="en-US" altLang="vi-VN" sz="3000" b="1" dirty="0">
                <a:solidFill>
                  <a:srgbClr val="FF0000"/>
                </a:solidFill>
                <a:latin typeface="Times New Roman" panose="02020603050405020304" pitchFamily="18" charset="0"/>
                <a:cs typeface="Times New Roman" panose="02020603050405020304" pitchFamily="18" charset="0"/>
              </a:rPr>
              <a:t> </a:t>
            </a:r>
            <a:r>
              <a:rPr lang="en-US" altLang="vi-VN" sz="3000" b="1" dirty="0" err="1">
                <a:solidFill>
                  <a:srgbClr val="FF0000"/>
                </a:solidFill>
                <a:latin typeface="Times New Roman" panose="02020603050405020304" pitchFamily="18" charset="0"/>
                <a:cs typeface="Times New Roman" panose="02020603050405020304" pitchFamily="18" charset="0"/>
              </a:rPr>
              <a:t>viết</a:t>
            </a:r>
            <a:r>
              <a:rPr lang="en-US" altLang="vi-VN" sz="3000" b="1" dirty="0">
                <a:solidFill>
                  <a:srgbClr val="FF0000"/>
                </a:solidFill>
                <a:latin typeface="Times New Roman" panose="02020603050405020304" pitchFamily="18" charset="0"/>
                <a:cs typeface="Times New Roman" panose="02020603050405020304" pitchFamily="18" charset="0"/>
              </a:rPr>
              <a:t> </a:t>
            </a:r>
            <a:r>
              <a:rPr lang="en-US" altLang="vi-VN" sz="3000" b="1" dirty="0" err="1">
                <a:solidFill>
                  <a:srgbClr val="FF0000"/>
                </a:solidFill>
                <a:latin typeface="Times New Roman" panose="02020603050405020304" pitchFamily="18" charset="0"/>
                <a:cs typeface="Times New Roman" panose="02020603050405020304" pitchFamily="18" charset="0"/>
              </a:rPr>
              <a:t>hoa</a:t>
            </a:r>
            <a:r>
              <a:rPr lang="en-US" altLang="vi-VN" sz="3000" b="1" dirty="0">
                <a:solidFill>
                  <a:srgbClr val="FF0000"/>
                </a:solidFill>
                <a:latin typeface="Times New Roman" panose="02020603050405020304" pitchFamily="18" charset="0"/>
                <a:cs typeface="Times New Roman" panose="02020603050405020304" pitchFamily="18" charset="0"/>
              </a:rPr>
              <a:t>, </a:t>
            </a:r>
          </a:p>
        </p:txBody>
      </p:sp>
      <p:sp>
        <p:nvSpPr>
          <p:cNvPr id="4103" name="Text Box 12"/>
          <p:cNvSpPr txBox="1">
            <a:spLocks noChangeArrowheads="1"/>
          </p:cNvSpPr>
          <p:nvPr/>
        </p:nvSpPr>
        <p:spPr bwMode="auto">
          <a:xfrm>
            <a:off x="756061" y="1"/>
            <a:ext cx="1085603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NI-Aptima" pitchFamily="2" charset="0"/>
              </a:defRPr>
            </a:lvl1pPr>
            <a:lvl2pPr marL="742950" indent="-285750">
              <a:defRPr>
                <a:solidFill>
                  <a:schemeClr val="tx1"/>
                </a:solidFill>
                <a:latin typeface="VNI-Aptima" pitchFamily="2" charset="0"/>
              </a:defRPr>
            </a:lvl2pPr>
            <a:lvl3pPr marL="1143000" indent="-228600">
              <a:defRPr>
                <a:solidFill>
                  <a:schemeClr val="tx1"/>
                </a:solidFill>
                <a:latin typeface="VNI-Aptima" pitchFamily="2" charset="0"/>
              </a:defRPr>
            </a:lvl3pPr>
            <a:lvl4pPr marL="1600200" indent="-228600">
              <a:defRPr>
                <a:solidFill>
                  <a:schemeClr val="tx1"/>
                </a:solidFill>
                <a:latin typeface="VNI-Aptima" pitchFamily="2" charset="0"/>
              </a:defRPr>
            </a:lvl4pPr>
            <a:lvl5pPr marL="2057400" indent="-228600">
              <a:defRPr>
                <a:solidFill>
                  <a:schemeClr val="tx1"/>
                </a:solidFill>
                <a:latin typeface="VNI-Aptima" pitchFamily="2" charset="0"/>
              </a:defRPr>
            </a:lvl5pPr>
            <a:lvl6pPr marL="2514600" indent="-228600" eaLnBrk="0" fontAlgn="base" hangingPunct="0">
              <a:spcBef>
                <a:spcPct val="0"/>
              </a:spcBef>
              <a:spcAft>
                <a:spcPct val="0"/>
              </a:spcAft>
              <a:defRPr>
                <a:solidFill>
                  <a:schemeClr val="tx1"/>
                </a:solidFill>
                <a:latin typeface="VNI-Aptima" pitchFamily="2" charset="0"/>
              </a:defRPr>
            </a:lvl6pPr>
            <a:lvl7pPr marL="2971800" indent="-228600" eaLnBrk="0" fontAlgn="base" hangingPunct="0">
              <a:spcBef>
                <a:spcPct val="0"/>
              </a:spcBef>
              <a:spcAft>
                <a:spcPct val="0"/>
              </a:spcAft>
              <a:defRPr>
                <a:solidFill>
                  <a:schemeClr val="tx1"/>
                </a:solidFill>
                <a:latin typeface="VNI-Aptima" pitchFamily="2" charset="0"/>
              </a:defRPr>
            </a:lvl7pPr>
            <a:lvl8pPr marL="3429000" indent="-228600" eaLnBrk="0" fontAlgn="base" hangingPunct="0">
              <a:spcBef>
                <a:spcPct val="0"/>
              </a:spcBef>
              <a:spcAft>
                <a:spcPct val="0"/>
              </a:spcAft>
              <a:defRPr>
                <a:solidFill>
                  <a:schemeClr val="tx1"/>
                </a:solidFill>
                <a:latin typeface="VNI-Aptima" pitchFamily="2" charset="0"/>
              </a:defRPr>
            </a:lvl8pPr>
            <a:lvl9pPr marL="3886200" indent="-228600" eaLnBrk="0" fontAlgn="base" hangingPunct="0">
              <a:spcBef>
                <a:spcPct val="0"/>
              </a:spcBef>
              <a:spcAft>
                <a:spcPct val="0"/>
              </a:spcAft>
              <a:defRPr>
                <a:solidFill>
                  <a:schemeClr val="tx1"/>
                </a:solidFill>
                <a:latin typeface="VNI-Aptima" pitchFamily="2" charset="0"/>
              </a:defRPr>
            </a:lvl9pPr>
          </a:lstStyle>
          <a:p>
            <a:pPr eaLnBrk="1" hangingPunct="1">
              <a:spcBef>
                <a:spcPct val="50000"/>
              </a:spcBef>
            </a:pPr>
            <a:r>
              <a:rPr lang="en-US" altLang="vi-VN" sz="2800" b="1">
                <a:solidFill>
                  <a:srgbClr val="0000FF"/>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5040071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200"/>
                                        </p:tgtEl>
                                        <p:attrNameLst>
                                          <p:attrName>style.visibility</p:attrName>
                                        </p:attrNameLst>
                                      </p:cBhvr>
                                      <p:to>
                                        <p:strVal val="visible"/>
                                      </p:to>
                                    </p:set>
                                    <p:animEffect transition="in" filter="blinds(horizontal)">
                                      <p:cBhvr>
                                        <p:cTn id="7" dur="500"/>
                                        <p:tgtEl>
                                          <p:spTgt spid="82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201"/>
                                        </p:tgtEl>
                                        <p:attrNameLst>
                                          <p:attrName>style.visibility</p:attrName>
                                        </p:attrNameLst>
                                      </p:cBhvr>
                                      <p:to>
                                        <p:strVal val="visible"/>
                                      </p:to>
                                    </p:set>
                                    <p:anim calcmode="lin" valueType="num">
                                      <p:cBhvr additive="base">
                                        <p:cTn id="12" dur="500" fill="hold"/>
                                        <p:tgtEl>
                                          <p:spTgt spid="8201"/>
                                        </p:tgtEl>
                                        <p:attrNameLst>
                                          <p:attrName>ppt_x</p:attrName>
                                        </p:attrNameLst>
                                      </p:cBhvr>
                                      <p:tavLst>
                                        <p:tav tm="0">
                                          <p:val>
                                            <p:strVal val="#ppt_x"/>
                                          </p:val>
                                        </p:tav>
                                        <p:tav tm="100000">
                                          <p:val>
                                            <p:strVal val="#ppt_x"/>
                                          </p:val>
                                        </p:tav>
                                      </p:tavLst>
                                    </p:anim>
                                    <p:anim calcmode="lin" valueType="num">
                                      <p:cBhvr additive="base">
                                        <p:cTn id="13" dur="500" fill="hold"/>
                                        <p:tgtEl>
                                          <p:spTgt spid="8201"/>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8202"/>
                                        </p:tgtEl>
                                        <p:attrNameLst>
                                          <p:attrName>style.visibility</p:attrName>
                                        </p:attrNameLst>
                                      </p:cBhvr>
                                      <p:to>
                                        <p:strVal val="visible"/>
                                      </p:to>
                                    </p:set>
                                    <p:animEffect transition="in" filter="checkerboard(across)">
                                      <p:cBhvr>
                                        <p:cTn id="18" dur="500"/>
                                        <p:tgtEl>
                                          <p:spTgt spid="820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203"/>
                                        </p:tgtEl>
                                        <p:attrNameLst>
                                          <p:attrName>style.visibility</p:attrName>
                                        </p:attrNameLst>
                                      </p:cBhvr>
                                      <p:to>
                                        <p:strVal val="visible"/>
                                      </p:to>
                                    </p:set>
                                    <p:anim calcmode="lin" valueType="num">
                                      <p:cBhvr additive="base">
                                        <p:cTn id="23" dur="500" fill="hold"/>
                                        <p:tgtEl>
                                          <p:spTgt spid="8203"/>
                                        </p:tgtEl>
                                        <p:attrNameLst>
                                          <p:attrName>ppt_x</p:attrName>
                                        </p:attrNameLst>
                                      </p:cBhvr>
                                      <p:tavLst>
                                        <p:tav tm="0">
                                          <p:val>
                                            <p:strVal val="#ppt_x"/>
                                          </p:val>
                                        </p:tav>
                                        <p:tav tm="100000">
                                          <p:val>
                                            <p:strVal val="#ppt_x"/>
                                          </p:val>
                                        </p:tav>
                                      </p:tavLst>
                                    </p:anim>
                                    <p:anim calcmode="lin" valueType="num">
                                      <p:cBhvr additive="base">
                                        <p:cTn id="24" dur="500" fill="hold"/>
                                        <p:tgtEl>
                                          <p:spTgt spid="82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0" grpId="0"/>
      <p:bldP spid="8201" grpId="0"/>
      <p:bldP spid="8202" grpId="0"/>
      <p:bldP spid="820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7" name="WordArt 11"/>
          <p:cNvSpPr>
            <a:spLocks noChangeArrowheads="1" noChangeShapeType="1" noTextEdit="1"/>
          </p:cNvSpPr>
          <p:nvPr/>
        </p:nvSpPr>
        <p:spPr bwMode="auto">
          <a:xfrm>
            <a:off x="2362200" y="1524000"/>
            <a:ext cx="4648200" cy="1371600"/>
          </a:xfrm>
          <a:prstGeom prst="rect">
            <a:avLst/>
          </a:prstGeom>
        </p:spPr>
        <p:txBody>
          <a:bodyPr wrap="none" fromWordArt="1">
            <a:prstTxWarp prst="textDeflateTop">
              <a:avLst>
                <a:gd name="adj" fmla="val 46875"/>
              </a:avLst>
            </a:prstTxWarp>
            <a:scene3d>
              <a:camera prst="legacyObliqueRight"/>
              <a:lightRig rig="legacyHarsh3" dir="t"/>
            </a:scene3d>
            <a:sp3d extrusionH="100000" prstMaterial="legacyMatte">
              <a:extrusionClr>
                <a:srgbClr val="663300"/>
              </a:extrusionClr>
              <a:contourClr>
                <a:srgbClr val="0000FF"/>
              </a:contourClr>
            </a:sp3d>
          </a:bodyPr>
          <a:lstStyle/>
          <a:p>
            <a:pPr algn="ctr"/>
            <a:r>
              <a:rPr lang="en-US" sz="3600" b="1" kern="10">
                <a:ln w="9525">
                  <a:round/>
                  <a:headEnd/>
                  <a:tailEnd/>
                </a:ln>
                <a:solidFill>
                  <a:srgbClr val="0000FF"/>
                </a:solidFill>
                <a:latin typeface="Times New Roman" panose="02020603050405020304" pitchFamily="18" charset="0"/>
                <a:cs typeface="Times New Roman" panose="02020603050405020304" pitchFamily="18" charset="0"/>
              </a:rPr>
              <a:t>LUYỆN VIẾT </a:t>
            </a:r>
          </a:p>
        </p:txBody>
      </p:sp>
      <p:sp>
        <p:nvSpPr>
          <p:cNvPr id="9228" name="Text Box 12"/>
          <p:cNvSpPr txBox="1">
            <a:spLocks noChangeArrowheads="1"/>
          </p:cNvSpPr>
          <p:nvPr/>
        </p:nvSpPr>
        <p:spPr bwMode="auto">
          <a:xfrm>
            <a:off x="1981201" y="4038601"/>
            <a:ext cx="351420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NI-Aptima" pitchFamily="2" charset="0"/>
              </a:defRPr>
            </a:lvl1pPr>
            <a:lvl2pPr marL="742950" indent="-285750">
              <a:defRPr>
                <a:solidFill>
                  <a:schemeClr val="tx1"/>
                </a:solidFill>
                <a:latin typeface="VNI-Aptima" pitchFamily="2" charset="0"/>
              </a:defRPr>
            </a:lvl2pPr>
            <a:lvl3pPr marL="1143000" indent="-228600">
              <a:defRPr>
                <a:solidFill>
                  <a:schemeClr val="tx1"/>
                </a:solidFill>
                <a:latin typeface="VNI-Aptima" pitchFamily="2" charset="0"/>
              </a:defRPr>
            </a:lvl3pPr>
            <a:lvl4pPr marL="1600200" indent="-228600">
              <a:defRPr>
                <a:solidFill>
                  <a:schemeClr val="tx1"/>
                </a:solidFill>
                <a:latin typeface="VNI-Aptima" pitchFamily="2" charset="0"/>
              </a:defRPr>
            </a:lvl4pPr>
            <a:lvl5pPr marL="2057400" indent="-228600">
              <a:defRPr>
                <a:solidFill>
                  <a:schemeClr val="tx1"/>
                </a:solidFill>
                <a:latin typeface="VNI-Aptima" pitchFamily="2" charset="0"/>
              </a:defRPr>
            </a:lvl5pPr>
            <a:lvl6pPr marL="2514600" indent="-228600" eaLnBrk="0" fontAlgn="base" hangingPunct="0">
              <a:spcBef>
                <a:spcPct val="0"/>
              </a:spcBef>
              <a:spcAft>
                <a:spcPct val="0"/>
              </a:spcAft>
              <a:defRPr>
                <a:solidFill>
                  <a:schemeClr val="tx1"/>
                </a:solidFill>
                <a:latin typeface="VNI-Aptima" pitchFamily="2" charset="0"/>
              </a:defRPr>
            </a:lvl6pPr>
            <a:lvl7pPr marL="2971800" indent="-228600" eaLnBrk="0" fontAlgn="base" hangingPunct="0">
              <a:spcBef>
                <a:spcPct val="0"/>
              </a:spcBef>
              <a:spcAft>
                <a:spcPct val="0"/>
              </a:spcAft>
              <a:defRPr>
                <a:solidFill>
                  <a:schemeClr val="tx1"/>
                </a:solidFill>
                <a:latin typeface="VNI-Aptima" pitchFamily="2" charset="0"/>
              </a:defRPr>
            </a:lvl7pPr>
            <a:lvl8pPr marL="3429000" indent="-228600" eaLnBrk="0" fontAlgn="base" hangingPunct="0">
              <a:spcBef>
                <a:spcPct val="0"/>
              </a:spcBef>
              <a:spcAft>
                <a:spcPct val="0"/>
              </a:spcAft>
              <a:defRPr>
                <a:solidFill>
                  <a:schemeClr val="tx1"/>
                </a:solidFill>
                <a:latin typeface="VNI-Aptima" pitchFamily="2" charset="0"/>
              </a:defRPr>
            </a:lvl8pPr>
            <a:lvl9pPr marL="3886200" indent="-228600" eaLnBrk="0" fontAlgn="base" hangingPunct="0">
              <a:spcBef>
                <a:spcPct val="0"/>
              </a:spcBef>
              <a:spcAft>
                <a:spcPct val="0"/>
              </a:spcAft>
              <a:defRPr>
                <a:solidFill>
                  <a:schemeClr val="tx1"/>
                </a:solidFill>
                <a:latin typeface="VNI-Aptima" pitchFamily="2" charset="0"/>
              </a:defRPr>
            </a:lvl9pPr>
          </a:lstStyle>
          <a:p>
            <a:pPr eaLnBrk="1" hangingPunct="1">
              <a:spcBef>
                <a:spcPct val="50000"/>
              </a:spcBef>
            </a:pPr>
            <a:r>
              <a:rPr lang="en-US" altLang="vi-VN" sz="3600" b="1">
                <a:solidFill>
                  <a:srgbClr val="0000FF"/>
                </a:solidFill>
                <a:latin typeface="Times New Roman" panose="02020603050405020304" pitchFamily="18" charset="0"/>
                <a:cs typeface="Times New Roman" panose="02020603050405020304" pitchFamily="18" charset="0"/>
              </a:rPr>
              <a:t>bảo tồn </a:t>
            </a:r>
          </a:p>
        </p:txBody>
      </p:sp>
      <p:sp>
        <p:nvSpPr>
          <p:cNvPr id="9229" name="Text Box 13"/>
          <p:cNvSpPr txBox="1">
            <a:spLocks noChangeArrowheads="1"/>
          </p:cNvSpPr>
          <p:nvPr/>
        </p:nvSpPr>
        <p:spPr bwMode="auto">
          <a:xfrm>
            <a:off x="1904999" y="3276601"/>
            <a:ext cx="45836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NI-Aptima" pitchFamily="2" charset="0"/>
              </a:defRPr>
            </a:lvl1pPr>
            <a:lvl2pPr marL="742950" indent="-285750">
              <a:defRPr>
                <a:solidFill>
                  <a:schemeClr val="tx1"/>
                </a:solidFill>
                <a:latin typeface="VNI-Aptima" pitchFamily="2" charset="0"/>
              </a:defRPr>
            </a:lvl2pPr>
            <a:lvl3pPr marL="1143000" indent="-228600">
              <a:defRPr>
                <a:solidFill>
                  <a:schemeClr val="tx1"/>
                </a:solidFill>
                <a:latin typeface="VNI-Aptima" pitchFamily="2" charset="0"/>
              </a:defRPr>
            </a:lvl3pPr>
            <a:lvl4pPr marL="1600200" indent="-228600">
              <a:defRPr>
                <a:solidFill>
                  <a:schemeClr val="tx1"/>
                </a:solidFill>
                <a:latin typeface="VNI-Aptima" pitchFamily="2" charset="0"/>
              </a:defRPr>
            </a:lvl4pPr>
            <a:lvl5pPr marL="2057400" indent="-228600">
              <a:defRPr>
                <a:solidFill>
                  <a:schemeClr val="tx1"/>
                </a:solidFill>
                <a:latin typeface="VNI-Aptima" pitchFamily="2" charset="0"/>
              </a:defRPr>
            </a:lvl5pPr>
            <a:lvl6pPr marL="2514600" indent="-228600" eaLnBrk="0" fontAlgn="base" hangingPunct="0">
              <a:spcBef>
                <a:spcPct val="0"/>
              </a:spcBef>
              <a:spcAft>
                <a:spcPct val="0"/>
              </a:spcAft>
              <a:defRPr>
                <a:solidFill>
                  <a:schemeClr val="tx1"/>
                </a:solidFill>
                <a:latin typeface="VNI-Aptima" pitchFamily="2" charset="0"/>
              </a:defRPr>
            </a:lvl6pPr>
            <a:lvl7pPr marL="2971800" indent="-228600" eaLnBrk="0" fontAlgn="base" hangingPunct="0">
              <a:spcBef>
                <a:spcPct val="0"/>
              </a:spcBef>
              <a:spcAft>
                <a:spcPct val="0"/>
              </a:spcAft>
              <a:defRPr>
                <a:solidFill>
                  <a:schemeClr val="tx1"/>
                </a:solidFill>
                <a:latin typeface="VNI-Aptima" pitchFamily="2" charset="0"/>
              </a:defRPr>
            </a:lvl7pPr>
            <a:lvl8pPr marL="3429000" indent="-228600" eaLnBrk="0" fontAlgn="base" hangingPunct="0">
              <a:spcBef>
                <a:spcPct val="0"/>
              </a:spcBef>
              <a:spcAft>
                <a:spcPct val="0"/>
              </a:spcAft>
              <a:defRPr>
                <a:solidFill>
                  <a:schemeClr val="tx1"/>
                </a:solidFill>
                <a:latin typeface="VNI-Aptima" pitchFamily="2" charset="0"/>
              </a:defRPr>
            </a:lvl8pPr>
            <a:lvl9pPr marL="3886200" indent="-228600" eaLnBrk="0" fontAlgn="base" hangingPunct="0">
              <a:spcBef>
                <a:spcPct val="0"/>
              </a:spcBef>
              <a:spcAft>
                <a:spcPct val="0"/>
              </a:spcAft>
              <a:defRPr>
                <a:solidFill>
                  <a:schemeClr val="tx1"/>
                </a:solidFill>
                <a:latin typeface="VNI-Aptima" pitchFamily="2" charset="0"/>
              </a:defRPr>
            </a:lvl9pPr>
          </a:lstStyle>
          <a:p>
            <a:pPr eaLnBrk="1" hangingPunct="1">
              <a:spcBef>
                <a:spcPct val="50000"/>
              </a:spcBef>
            </a:pPr>
            <a:r>
              <a:rPr lang="en-US" altLang="vi-VN" sz="3600" b="1">
                <a:solidFill>
                  <a:srgbClr val="0000FF"/>
                </a:solidFill>
                <a:latin typeface="Times New Roman" panose="02020603050405020304" pitchFamily="18" charset="0"/>
                <a:cs typeface="Times New Roman" panose="02020603050405020304" pitchFamily="18" charset="0"/>
              </a:rPr>
              <a:t>Vệ quốc quân </a:t>
            </a:r>
          </a:p>
        </p:txBody>
      </p:sp>
      <p:sp>
        <p:nvSpPr>
          <p:cNvPr id="9230" name="Text Box 14"/>
          <p:cNvSpPr txBox="1">
            <a:spLocks noChangeArrowheads="1"/>
          </p:cNvSpPr>
          <p:nvPr/>
        </p:nvSpPr>
        <p:spPr bwMode="auto">
          <a:xfrm>
            <a:off x="1981200" y="4800601"/>
            <a:ext cx="3208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NI-Aptima" pitchFamily="2" charset="0"/>
              </a:defRPr>
            </a:lvl1pPr>
            <a:lvl2pPr marL="742950" indent="-285750">
              <a:defRPr>
                <a:solidFill>
                  <a:schemeClr val="tx1"/>
                </a:solidFill>
                <a:latin typeface="VNI-Aptima" pitchFamily="2" charset="0"/>
              </a:defRPr>
            </a:lvl2pPr>
            <a:lvl3pPr marL="1143000" indent="-228600">
              <a:defRPr>
                <a:solidFill>
                  <a:schemeClr val="tx1"/>
                </a:solidFill>
                <a:latin typeface="VNI-Aptima" pitchFamily="2" charset="0"/>
              </a:defRPr>
            </a:lvl3pPr>
            <a:lvl4pPr marL="1600200" indent="-228600">
              <a:defRPr>
                <a:solidFill>
                  <a:schemeClr val="tx1"/>
                </a:solidFill>
                <a:latin typeface="VNI-Aptima" pitchFamily="2" charset="0"/>
              </a:defRPr>
            </a:lvl4pPr>
            <a:lvl5pPr marL="2057400" indent="-228600">
              <a:defRPr>
                <a:solidFill>
                  <a:schemeClr val="tx1"/>
                </a:solidFill>
                <a:latin typeface="VNI-Aptima" pitchFamily="2" charset="0"/>
              </a:defRPr>
            </a:lvl5pPr>
            <a:lvl6pPr marL="2514600" indent="-228600" eaLnBrk="0" fontAlgn="base" hangingPunct="0">
              <a:spcBef>
                <a:spcPct val="0"/>
              </a:spcBef>
              <a:spcAft>
                <a:spcPct val="0"/>
              </a:spcAft>
              <a:defRPr>
                <a:solidFill>
                  <a:schemeClr val="tx1"/>
                </a:solidFill>
                <a:latin typeface="VNI-Aptima" pitchFamily="2" charset="0"/>
              </a:defRPr>
            </a:lvl6pPr>
            <a:lvl7pPr marL="2971800" indent="-228600" eaLnBrk="0" fontAlgn="base" hangingPunct="0">
              <a:spcBef>
                <a:spcPct val="0"/>
              </a:spcBef>
              <a:spcAft>
                <a:spcPct val="0"/>
              </a:spcAft>
              <a:defRPr>
                <a:solidFill>
                  <a:schemeClr val="tx1"/>
                </a:solidFill>
                <a:latin typeface="VNI-Aptima" pitchFamily="2" charset="0"/>
              </a:defRPr>
            </a:lvl7pPr>
            <a:lvl8pPr marL="3429000" indent="-228600" eaLnBrk="0" fontAlgn="base" hangingPunct="0">
              <a:spcBef>
                <a:spcPct val="0"/>
              </a:spcBef>
              <a:spcAft>
                <a:spcPct val="0"/>
              </a:spcAft>
              <a:defRPr>
                <a:solidFill>
                  <a:schemeClr val="tx1"/>
                </a:solidFill>
                <a:latin typeface="VNI-Aptima" pitchFamily="2" charset="0"/>
              </a:defRPr>
            </a:lvl8pPr>
            <a:lvl9pPr marL="3886200" indent="-228600" eaLnBrk="0" fontAlgn="base" hangingPunct="0">
              <a:spcBef>
                <a:spcPct val="0"/>
              </a:spcBef>
              <a:spcAft>
                <a:spcPct val="0"/>
              </a:spcAft>
              <a:defRPr>
                <a:solidFill>
                  <a:schemeClr val="tx1"/>
                </a:solidFill>
                <a:latin typeface="VNI-Aptima" pitchFamily="2" charset="0"/>
              </a:defRPr>
            </a:lvl9pPr>
          </a:lstStyle>
          <a:p>
            <a:pPr eaLnBrk="1" hangingPunct="1">
              <a:spcBef>
                <a:spcPct val="50000"/>
              </a:spcBef>
            </a:pPr>
            <a:r>
              <a:rPr lang="en-US" altLang="vi-VN" sz="3600" b="1">
                <a:solidFill>
                  <a:srgbClr val="0000FF"/>
                </a:solidFill>
                <a:latin typeface="Times New Roman" panose="02020603050405020304" pitchFamily="18" charset="0"/>
                <a:cs typeface="Times New Roman" panose="02020603050405020304" pitchFamily="18" charset="0"/>
              </a:rPr>
              <a:t>bay lượn </a:t>
            </a:r>
          </a:p>
        </p:txBody>
      </p:sp>
      <p:sp>
        <p:nvSpPr>
          <p:cNvPr id="9231" name="Text Box 15"/>
          <p:cNvSpPr txBox="1">
            <a:spLocks noChangeArrowheads="1"/>
          </p:cNvSpPr>
          <p:nvPr/>
        </p:nvSpPr>
        <p:spPr bwMode="auto">
          <a:xfrm>
            <a:off x="5853907" y="4096435"/>
            <a:ext cx="397205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NI-Aptima" pitchFamily="2" charset="0"/>
              </a:defRPr>
            </a:lvl1pPr>
            <a:lvl2pPr marL="742950" indent="-285750">
              <a:defRPr>
                <a:solidFill>
                  <a:schemeClr val="tx1"/>
                </a:solidFill>
                <a:latin typeface="VNI-Aptima" pitchFamily="2" charset="0"/>
              </a:defRPr>
            </a:lvl2pPr>
            <a:lvl3pPr marL="1143000" indent="-228600">
              <a:defRPr>
                <a:solidFill>
                  <a:schemeClr val="tx1"/>
                </a:solidFill>
                <a:latin typeface="VNI-Aptima" pitchFamily="2" charset="0"/>
              </a:defRPr>
            </a:lvl3pPr>
            <a:lvl4pPr marL="1600200" indent="-228600">
              <a:defRPr>
                <a:solidFill>
                  <a:schemeClr val="tx1"/>
                </a:solidFill>
                <a:latin typeface="VNI-Aptima" pitchFamily="2" charset="0"/>
              </a:defRPr>
            </a:lvl4pPr>
            <a:lvl5pPr marL="2057400" indent="-228600">
              <a:defRPr>
                <a:solidFill>
                  <a:schemeClr val="tx1"/>
                </a:solidFill>
                <a:latin typeface="VNI-Aptima" pitchFamily="2" charset="0"/>
              </a:defRPr>
            </a:lvl5pPr>
            <a:lvl6pPr marL="2514600" indent="-228600" eaLnBrk="0" fontAlgn="base" hangingPunct="0">
              <a:spcBef>
                <a:spcPct val="0"/>
              </a:spcBef>
              <a:spcAft>
                <a:spcPct val="0"/>
              </a:spcAft>
              <a:defRPr>
                <a:solidFill>
                  <a:schemeClr val="tx1"/>
                </a:solidFill>
                <a:latin typeface="VNI-Aptima" pitchFamily="2" charset="0"/>
              </a:defRPr>
            </a:lvl6pPr>
            <a:lvl7pPr marL="2971800" indent="-228600" eaLnBrk="0" fontAlgn="base" hangingPunct="0">
              <a:spcBef>
                <a:spcPct val="0"/>
              </a:spcBef>
              <a:spcAft>
                <a:spcPct val="0"/>
              </a:spcAft>
              <a:defRPr>
                <a:solidFill>
                  <a:schemeClr val="tx1"/>
                </a:solidFill>
                <a:latin typeface="VNI-Aptima" pitchFamily="2" charset="0"/>
              </a:defRPr>
            </a:lvl7pPr>
            <a:lvl8pPr marL="3429000" indent="-228600" eaLnBrk="0" fontAlgn="base" hangingPunct="0">
              <a:spcBef>
                <a:spcPct val="0"/>
              </a:spcBef>
              <a:spcAft>
                <a:spcPct val="0"/>
              </a:spcAft>
              <a:defRPr>
                <a:solidFill>
                  <a:schemeClr val="tx1"/>
                </a:solidFill>
                <a:latin typeface="VNI-Aptima" pitchFamily="2" charset="0"/>
              </a:defRPr>
            </a:lvl8pPr>
            <a:lvl9pPr marL="3886200" indent="-228600" eaLnBrk="0" fontAlgn="base" hangingPunct="0">
              <a:spcBef>
                <a:spcPct val="0"/>
              </a:spcBef>
              <a:spcAft>
                <a:spcPct val="0"/>
              </a:spcAft>
              <a:defRPr>
                <a:solidFill>
                  <a:schemeClr val="tx1"/>
                </a:solidFill>
                <a:latin typeface="VNI-Aptima" pitchFamily="2" charset="0"/>
              </a:defRPr>
            </a:lvl9pPr>
          </a:lstStyle>
          <a:p>
            <a:pPr eaLnBrk="1" hangingPunct="1">
              <a:spcBef>
                <a:spcPct val="50000"/>
              </a:spcBef>
            </a:pPr>
            <a:r>
              <a:rPr lang="en-US" altLang="vi-VN" sz="3600" b="1" dirty="0" err="1">
                <a:solidFill>
                  <a:srgbClr val="0000FF"/>
                </a:solidFill>
                <a:latin typeface="Times New Roman" panose="02020603050405020304" pitchFamily="18" charset="0"/>
                <a:cs typeface="Times New Roman" panose="02020603050405020304" pitchFamily="18" charset="0"/>
              </a:rPr>
              <a:t>bùng</a:t>
            </a:r>
            <a:r>
              <a:rPr lang="en-US" altLang="vi-VN" sz="3600" b="1" dirty="0">
                <a:solidFill>
                  <a:srgbClr val="0000FF"/>
                </a:solidFill>
                <a:latin typeface="Times New Roman" panose="02020603050405020304" pitchFamily="18" charset="0"/>
                <a:cs typeface="Times New Roman" panose="02020603050405020304" pitchFamily="18" charset="0"/>
              </a:rPr>
              <a:t> </a:t>
            </a:r>
            <a:r>
              <a:rPr lang="en-US" altLang="vi-VN" sz="3600" b="1" dirty="0" err="1">
                <a:solidFill>
                  <a:srgbClr val="0000FF"/>
                </a:solidFill>
                <a:latin typeface="Times New Roman" panose="02020603050405020304" pitchFamily="18" charset="0"/>
                <a:cs typeface="Times New Roman" panose="02020603050405020304" pitchFamily="18" charset="0"/>
              </a:rPr>
              <a:t>lên</a:t>
            </a:r>
            <a:r>
              <a:rPr lang="en-US" altLang="vi-VN" sz="3600" b="1" dirty="0">
                <a:solidFill>
                  <a:srgbClr val="0000FF"/>
                </a:solidFill>
                <a:latin typeface="Times New Roman" panose="02020603050405020304" pitchFamily="18" charset="0"/>
                <a:cs typeface="Times New Roman" panose="02020603050405020304" pitchFamily="18" charset="0"/>
              </a:rPr>
              <a:t> </a:t>
            </a:r>
          </a:p>
        </p:txBody>
      </p:sp>
      <p:sp>
        <p:nvSpPr>
          <p:cNvPr id="9232" name="Text Box 16"/>
          <p:cNvSpPr txBox="1">
            <a:spLocks noChangeArrowheads="1"/>
          </p:cNvSpPr>
          <p:nvPr/>
        </p:nvSpPr>
        <p:spPr bwMode="auto">
          <a:xfrm>
            <a:off x="5853907" y="4800600"/>
            <a:ext cx="427786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NI-Aptima" pitchFamily="2" charset="0"/>
              </a:defRPr>
            </a:lvl1pPr>
            <a:lvl2pPr marL="742950" indent="-285750">
              <a:defRPr>
                <a:solidFill>
                  <a:schemeClr val="tx1"/>
                </a:solidFill>
                <a:latin typeface="VNI-Aptima" pitchFamily="2" charset="0"/>
              </a:defRPr>
            </a:lvl2pPr>
            <a:lvl3pPr marL="1143000" indent="-228600">
              <a:defRPr>
                <a:solidFill>
                  <a:schemeClr val="tx1"/>
                </a:solidFill>
                <a:latin typeface="VNI-Aptima" pitchFamily="2" charset="0"/>
              </a:defRPr>
            </a:lvl3pPr>
            <a:lvl4pPr marL="1600200" indent="-228600">
              <a:defRPr>
                <a:solidFill>
                  <a:schemeClr val="tx1"/>
                </a:solidFill>
                <a:latin typeface="VNI-Aptima" pitchFamily="2" charset="0"/>
              </a:defRPr>
            </a:lvl4pPr>
            <a:lvl5pPr marL="2057400" indent="-228600">
              <a:defRPr>
                <a:solidFill>
                  <a:schemeClr val="tx1"/>
                </a:solidFill>
                <a:latin typeface="VNI-Aptima" pitchFamily="2" charset="0"/>
              </a:defRPr>
            </a:lvl5pPr>
            <a:lvl6pPr marL="2514600" indent="-228600" eaLnBrk="0" fontAlgn="base" hangingPunct="0">
              <a:spcBef>
                <a:spcPct val="0"/>
              </a:spcBef>
              <a:spcAft>
                <a:spcPct val="0"/>
              </a:spcAft>
              <a:defRPr>
                <a:solidFill>
                  <a:schemeClr val="tx1"/>
                </a:solidFill>
                <a:latin typeface="VNI-Aptima" pitchFamily="2" charset="0"/>
              </a:defRPr>
            </a:lvl6pPr>
            <a:lvl7pPr marL="2971800" indent="-228600" eaLnBrk="0" fontAlgn="base" hangingPunct="0">
              <a:spcBef>
                <a:spcPct val="0"/>
              </a:spcBef>
              <a:spcAft>
                <a:spcPct val="0"/>
              </a:spcAft>
              <a:defRPr>
                <a:solidFill>
                  <a:schemeClr val="tx1"/>
                </a:solidFill>
                <a:latin typeface="VNI-Aptima" pitchFamily="2" charset="0"/>
              </a:defRPr>
            </a:lvl7pPr>
            <a:lvl8pPr marL="3429000" indent="-228600" eaLnBrk="0" fontAlgn="base" hangingPunct="0">
              <a:spcBef>
                <a:spcPct val="0"/>
              </a:spcBef>
              <a:spcAft>
                <a:spcPct val="0"/>
              </a:spcAft>
              <a:defRPr>
                <a:solidFill>
                  <a:schemeClr val="tx1"/>
                </a:solidFill>
                <a:latin typeface="VNI-Aptima" pitchFamily="2" charset="0"/>
              </a:defRPr>
            </a:lvl8pPr>
            <a:lvl9pPr marL="3886200" indent="-228600" eaLnBrk="0" fontAlgn="base" hangingPunct="0">
              <a:spcBef>
                <a:spcPct val="0"/>
              </a:spcBef>
              <a:spcAft>
                <a:spcPct val="0"/>
              </a:spcAft>
              <a:defRPr>
                <a:solidFill>
                  <a:schemeClr val="tx1"/>
                </a:solidFill>
                <a:latin typeface="VNI-Aptima" pitchFamily="2" charset="0"/>
              </a:defRPr>
            </a:lvl9pPr>
          </a:lstStyle>
          <a:p>
            <a:pPr eaLnBrk="1" hangingPunct="1">
              <a:spcBef>
                <a:spcPct val="50000"/>
              </a:spcBef>
            </a:pPr>
            <a:r>
              <a:rPr lang="en-US" altLang="vi-VN" sz="3600" b="1" dirty="0" err="1">
                <a:solidFill>
                  <a:srgbClr val="0000FF"/>
                </a:solidFill>
                <a:latin typeface="Times New Roman" panose="02020603050405020304" pitchFamily="18" charset="0"/>
                <a:cs typeface="Times New Roman" panose="02020603050405020304" pitchFamily="18" charset="0"/>
              </a:rPr>
              <a:t>chỉ</a:t>
            </a:r>
            <a:r>
              <a:rPr lang="en-US" altLang="vi-VN" sz="3600" b="1" dirty="0">
                <a:solidFill>
                  <a:srgbClr val="0000FF"/>
                </a:solidFill>
                <a:latin typeface="Times New Roman" panose="02020603050405020304" pitchFamily="18" charset="0"/>
                <a:cs typeface="Times New Roman" panose="02020603050405020304" pitchFamily="18" charset="0"/>
              </a:rPr>
              <a:t> </a:t>
            </a:r>
            <a:r>
              <a:rPr lang="en-US" altLang="vi-VN" sz="3600" b="1" dirty="0" err="1">
                <a:solidFill>
                  <a:srgbClr val="0000FF"/>
                </a:solidFill>
                <a:latin typeface="Times New Roman" panose="02020603050405020304" pitchFamily="18" charset="0"/>
                <a:cs typeface="Times New Roman" panose="02020603050405020304" pitchFamily="18" charset="0"/>
              </a:rPr>
              <a:t>huy</a:t>
            </a:r>
            <a:r>
              <a:rPr lang="en-US" altLang="vi-VN" sz="3600" b="1" dirty="0">
                <a:solidFill>
                  <a:srgbClr val="0000FF"/>
                </a:solidFill>
                <a:latin typeface="Times New Roman" panose="02020603050405020304" pitchFamily="18" charset="0"/>
                <a:cs typeface="Times New Roman" panose="02020603050405020304" pitchFamily="18" charset="0"/>
              </a:rPr>
              <a:t> </a:t>
            </a:r>
          </a:p>
        </p:txBody>
      </p:sp>
      <p:sp>
        <p:nvSpPr>
          <p:cNvPr id="9233" name="Text Box 17"/>
          <p:cNvSpPr txBox="1">
            <a:spLocks noChangeArrowheads="1"/>
          </p:cNvSpPr>
          <p:nvPr/>
        </p:nvSpPr>
        <p:spPr bwMode="auto">
          <a:xfrm>
            <a:off x="5853907" y="3296335"/>
            <a:ext cx="290259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NI-Aptima" pitchFamily="2" charset="0"/>
              </a:defRPr>
            </a:lvl1pPr>
            <a:lvl2pPr marL="742950" indent="-285750">
              <a:defRPr>
                <a:solidFill>
                  <a:schemeClr val="tx1"/>
                </a:solidFill>
                <a:latin typeface="VNI-Aptima" pitchFamily="2" charset="0"/>
              </a:defRPr>
            </a:lvl2pPr>
            <a:lvl3pPr marL="1143000" indent="-228600">
              <a:defRPr>
                <a:solidFill>
                  <a:schemeClr val="tx1"/>
                </a:solidFill>
                <a:latin typeface="VNI-Aptima" pitchFamily="2" charset="0"/>
              </a:defRPr>
            </a:lvl3pPr>
            <a:lvl4pPr marL="1600200" indent="-228600">
              <a:defRPr>
                <a:solidFill>
                  <a:schemeClr val="tx1"/>
                </a:solidFill>
                <a:latin typeface="VNI-Aptima" pitchFamily="2" charset="0"/>
              </a:defRPr>
            </a:lvl4pPr>
            <a:lvl5pPr marL="2057400" indent="-228600">
              <a:defRPr>
                <a:solidFill>
                  <a:schemeClr val="tx1"/>
                </a:solidFill>
                <a:latin typeface="VNI-Aptima" pitchFamily="2" charset="0"/>
              </a:defRPr>
            </a:lvl5pPr>
            <a:lvl6pPr marL="2514600" indent="-228600" eaLnBrk="0" fontAlgn="base" hangingPunct="0">
              <a:spcBef>
                <a:spcPct val="0"/>
              </a:spcBef>
              <a:spcAft>
                <a:spcPct val="0"/>
              </a:spcAft>
              <a:defRPr>
                <a:solidFill>
                  <a:schemeClr val="tx1"/>
                </a:solidFill>
                <a:latin typeface="VNI-Aptima" pitchFamily="2" charset="0"/>
              </a:defRPr>
            </a:lvl6pPr>
            <a:lvl7pPr marL="2971800" indent="-228600" eaLnBrk="0" fontAlgn="base" hangingPunct="0">
              <a:spcBef>
                <a:spcPct val="0"/>
              </a:spcBef>
              <a:spcAft>
                <a:spcPct val="0"/>
              </a:spcAft>
              <a:defRPr>
                <a:solidFill>
                  <a:schemeClr val="tx1"/>
                </a:solidFill>
                <a:latin typeface="VNI-Aptima" pitchFamily="2" charset="0"/>
              </a:defRPr>
            </a:lvl7pPr>
            <a:lvl8pPr marL="3429000" indent="-228600" eaLnBrk="0" fontAlgn="base" hangingPunct="0">
              <a:spcBef>
                <a:spcPct val="0"/>
              </a:spcBef>
              <a:spcAft>
                <a:spcPct val="0"/>
              </a:spcAft>
              <a:defRPr>
                <a:solidFill>
                  <a:schemeClr val="tx1"/>
                </a:solidFill>
                <a:latin typeface="VNI-Aptima" pitchFamily="2" charset="0"/>
              </a:defRPr>
            </a:lvl8pPr>
            <a:lvl9pPr marL="3886200" indent="-228600" eaLnBrk="0" fontAlgn="base" hangingPunct="0">
              <a:spcBef>
                <a:spcPct val="0"/>
              </a:spcBef>
              <a:spcAft>
                <a:spcPct val="0"/>
              </a:spcAft>
              <a:defRPr>
                <a:solidFill>
                  <a:schemeClr val="tx1"/>
                </a:solidFill>
                <a:latin typeface="VNI-Aptima" pitchFamily="2" charset="0"/>
              </a:defRPr>
            </a:lvl9pPr>
          </a:lstStyle>
          <a:p>
            <a:pPr eaLnBrk="1" hangingPunct="1">
              <a:spcBef>
                <a:spcPct val="50000"/>
              </a:spcBef>
            </a:pPr>
            <a:r>
              <a:rPr lang="en-US" altLang="vi-VN" sz="3600" b="1" dirty="0" err="1">
                <a:solidFill>
                  <a:srgbClr val="0000FF"/>
                </a:solidFill>
                <a:latin typeface="Times New Roman" panose="02020603050405020304" pitchFamily="18" charset="0"/>
                <a:cs typeface="Times New Roman" panose="02020603050405020304" pitchFamily="18" charset="0"/>
              </a:rPr>
              <a:t>mặt</a:t>
            </a:r>
            <a:r>
              <a:rPr lang="en-US" altLang="vi-VN" sz="3600" b="1" dirty="0">
                <a:solidFill>
                  <a:srgbClr val="0000FF"/>
                </a:solidFill>
                <a:latin typeface="Times New Roman" panose="02020603050405020304" pitchFamily="18" charset="0"/>
                <a:cs typeface="Times New Roman" panose="02020603050405020304" pitchFamily="18" charset="0"/>
              </a:rPr>
              <a:t> </a:t>
            </a:r>
            <a:r>
              <a:rPr lang="en-US" altLang="vi-VN" sz="3600" b="1" dirty="0" err="1">
                <a:solidFill>
                  <a:srgbClr val="0000FF"/>
                </a:solidFill>
                <a:latin typeface="Times New Roman" panose="02020603050405020304" pitchFamily="18" charset="0"/>
                <a:cs typeface="Times New Roman" panose="02020603050405020304" pitchFamily="18" charset="0"/>
              </a:rPr>
              <a:t>suối</a:t>
            </a:r>
            <a:r>
              <a:rPr lang="en-US" altLang="vi-VN" sz="3600" b="1" dirty="0">
                <a:solidFill>
                  <a:srgbClr val="0000FF"/>
                </a:solidFill>
                <a:latin typeface="Times New Roman" panose="02020603050405020304" pitchFamily="18" charset="0"/>
                <a:cs typeface="Times New Roman" panose="02020603050405020304" pitchFamily="18" charset="0"/>
              </a:rPr>
              <a:t> </a:t>
            </a:r>
          </a:p>
        </p:txBody>
      </p:sp>
      <p:sp>
        <p:nvSpPr>
          <p:cNvPr id="5129" name="Text Box 18"/>
          <p:cNvSpPr txBox="1">
            <a:spLocks noChangeArrowheads="1"/>
          </p:cNvSpPr>
          <p:nvPr/>
        </p:nvSpPr>
        <p:spPr bwMode="auto">
          <a:xfrm>
            <a:off x="1828800" y="1"/>
            <a:ext cx="883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I-Aptima" pitchFamily="2" charset="0"/>
              </a:defRPr>
            </a:lvl1pPr>
            <a:lvl2pPr marL="742950" indent="-285750">
              <a:defRPr>
                <a:solidFill>
                  <a:schemeClr val="tx1"/>
                </a:solidFill>
                <a:latin typeface="VNI-Aptima" pitchFamily="2" charset="0"/>
              </a:defRPr>
            </a:lvl2pPr>
            <a:lvl3pPr marL="1143000" indent="-228600">
              <a:defRPr>
                <a:solidFill>
                  <a:schemeClr val="tx1"/>
                </a:solidFill>
                <a:latin typeface="VNI-Aptima" pitchFamily="2" charset="0"/>
              </a:defRPr>
            </a:lvl3pPr>
            <a:lvl4pPr marL="1600200" indent="-228600">
              <a:defRPr>
                <a:solidFill>
                  <a:schemeClr val="tx1"/>
                </a:solidFill>
                <a:latin typeface="VNI-Aptima" pitchFamily="2" charset="0"/>
              </a:defRPr>
            </a:lvl4pPr>
            <a:lvl5pPr marL="2057400" indent="-228600">
              <a:defRPr>
                <a:solidFill>
                  <a:schemeClr val="tx1"/>
                </a:solidFill>
                <a:latin typeface="VNI-Aptima" pitchFamily="2" charset="0"/>
              </a:defRPr>
            </a:lvl5pPr>
            <a:lvl6pPr marL="2514600" indent="-228600" eaLnBrk="0" fontAlgn="base" hangingPunct="0">
              <a:spcBef>
                <a:spcPct val="0"/>
              </a:spcBef>
              <a:spcAft>
                <a:spcPct val="0"/>
              </a:spcAft>
              <a:defRPr>
                <a:solidFill>
                  <a:schemeClr val="tx1"/>
                </a:solidFill>
                <a:latin typeface="VNI-Aptima" pitchFamily="2" charset="0"/>
              </a:defRPr>
            </a:lvl6pPr>
            <a:lvl7pPr marL="2971800" indent="-228600" eaLnBrk="0" fontAlgn="base" hangingPunct="0">
              <a:spcBef>
                <a:spcPct val="0"/>
              </a:spcBef>
              <a:spcAft>
                <a:spcPct val="0"/>
              </a:spcAft>
              <a:defRPr>
                <a:solidFill>
                  <a:schemeClr val="tx1"/>
                </a:solidFill>
                <a:latin typeface="VNI-Aptima" pitchFamily="2" charset="0"/>
              </a:defRPr>
            </a:lvl7pPr>
            <a:lvl8pPr marL="3429000" indent="-228600" eaLnBrk="0" fontAlgn="base" hangingPunct="0">
              <a:spcBef>
                <a:spcPct val="0"/>
              </a:spcBef>
              <a:spcAft>
                <a:spcPct val="0"/>
              </a:spcAft>
              <a:defRPr>
                <a:solidFill>
                  <a:schemeClr val="tx1"/>
                </a:solidFill>
                <a:latin typeface="VNI-Aptima" pitchFamily="2" charset="0"/>
              </a:defRPr>
            </a:lvl8pPr>
            <a:lvl9pPr marL="3886200" indent="-228600" eaLnBrk="0" fontAlgn="base" hangingPunct="0">
              <a:spcBef>
                <a:spcPct val="0"/>
              </a:spcBef>
              <a:spcAft>
                <a:spcPct val="0"/>
              </a:spcAft>
              <a:defRPr>
                <a:solidFill>
                  <a:schemeClr val="tx1"/>
                </a:solidFill>
                <a:latin typeface="VNI-Aptima" pitchFamily="2" charset="0"/>
              </a:defRPr>
            </a:lvl9pPr>
          </a:lstStyle>
          <a:p>
            <a:pPr eaLnBrk="1" hangingPunct="1">
              <a:spcBef>
                <a:spcPct val="50000"/>
              </a:spcBef>
            </a:pPr>
            <a:r>
              <a:rPr lang="en-US" altLang="vi-VN" sz="2800" b="1">
                <a:solidFill>
                  <a:srgbClr val="0000FF"/>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5685013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27"/>
                                        </p:tgtEl>
                                        <p:attrNameLst>
                                          <p:attrName>style.visibility</p:attrName>
                                        </p:attrNameLst>
                                      </p:cBhvr>
                                      <p:to>
                                        <p:strVal val="visible"/>
                                      </p:to>
                                    </p:set>
                                    <p:anim calcmode="lin" valueType="num">
                                      <p:cBhvr additive="base">
                                        <p:cTn id="7" dur="500" fill="hold"/>
                                        <p:tgtEl>
                                          <p:spTgt spid="9227"/>
                                        </p:tgtEl>
                                        <p:attrNameLst>
                                          <p:attrName>ppt_x</p:attrName>
                                        </p:attrNameLst>
                                      </p:cBhvr>
                                      <p:tavLst>
                                        <p:tav tm="0">
                                          <p:val>
                                            <p:strVal val="#ppt_x"/>
                                          </p:val>
                                        </p:tav>
                                        <p:tav tm="100000">
                                          <p:val>
                                            <p:strVal val="#ppt_x"/>
                                          </p:val>
                                        </p:tav>
                                      </p:tavLst>
                                    </p:anim>
                                    <p:anim calcmode="lin" valueType="num">
                                      <p:cBhvr additive="base">
                                        <p:cTn id="8" dur="500" fill="hold"/>
                                        <p:tgtEl>
                                          <p:spTgt spid="922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29"/>
                                        </p:tgtEl>
                                        <p:attrNameLst>
                                          <p:attrName>style.visibility</p:attrName>
                                        </p:attrNameLst>
                                      </p:cBhvr>
                                      <p:to>
                                        <p:strVal val="visible"/>
                                      </p:to>
                                    </p:set>
                                    <p:anim calcmode="lin" valueType="num">
                                      <p:cBhvr additive="base">
                                        <p:cTn id="13" dur="500" fill="hold"/>
                                        <p:tgtEl>
                                          <p:spTgt spid="9229"/>
                                        </p:tgtEl>
                                        <p:attrNameLst>
                                          <p:attrName>ppt_x</p:attrName>
                                        </p:attrNameLst>
                                      </p:cBhvr>
                                      <p:tavLst>
                                        <p:tav tm="0">
                                          <p:val>
                                            <p:strVal val="#ppt_x"/>
                                          </p:val>
                                        </p:tav>
                                        <p:tav tm="100000">
                                          <p:val>
                                            <p:strVal val="#ppt_x"/>
                                          </p:val>
                                        </p:tav>
                                      </p:tavLst>
                                    </p:anim>
                                    <p:anim calcmode="lin" valueType="num">
                                      <p:cBhvr additive="base">
                                        <p:cTn id="14" dur="500" fill="hold"/>
                                        <p:tgtEl>
                                          <p:spTgt spid="922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9228"/>
                                        </p:tgtEl>
                                        <p:attrNameLst>
                                          <p:attrName>style.visibility</p:attrName>
                                        </p:attrNameLst>
                                      </p:cBhvr>
                                      <p:to>
                                        <p:strVal val="visible"/>
                                      </p:to>
                                    </p:set>
                                    <p:animEffect transition="in" filter="diamond(in)">
                                      <p:cBhvr>
                                        <p:cTn id="19" dur="2000"/>
                                        <p:tgtEl>
                                          <p:spTgt spid="922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9230"/>
                                        </p:tgtEl>
                                        <p:attrNameLst>
                                          <p:attrName>style.visibility</p:attrName>
                                        </p:attrNameLst>
                                      </p:cBhvr>
                                      <p:to>
                                        <p:strVal val="visible"/>
                                      </p:to>
                                    </p:set>
                                    <p:animEffect transition="in" filter="diamond(in)">
                                      <p:cBhvr>
                                        <p:cTn id="24" dur="2000"/>
                                        <p:tgtEl>
                                          <p:spTgt spid="923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8" presetClass="entr" presetSubtype="16" fill="hold" grpId="0" nodeType="clickEffect">
                                  <p:stCondLst>
                                    <p:cond delay="0"/>
                                  </p:stCondLst>
                                  <p:childTnLst>
                                    <p:set>
                                      <p:cBhvr>
                                        <p:cTn id="28" dur="1" fill="hold">
                                          <p:stCondLst>
                                            <p:cond delay="0"/>
                                          </p:stCondLst>
                                        </p:cTn>
                                        <p:tgtEl>
                                          <p:spTgt spid="9233"/>
                                        </p:tgtEl>
                                        <p:attrNameLst>
                                          <p:attrName>style.visibility</p:attrName>
                                        </p:attrNameLst>
                                      </p:cBhvr>
                                      <p:to>
                                        <p:strVal val="visible"/>
                                      </p:to>
                                    </p:set>
                                    <p:animEffect transition="in" filter="diamond(in)">
                                      <p:cBhvr>
                                        <p:cTn id="29" dur="2000"/>
                                        <p:tgtEl>
                                          <p:spTgt spid="9233"/>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9231"/>
                                        </p:tgtEl>
                                        <p:attrNameLst>
                                          <p:attrName>style.visibility</p:attrName>
                                        </p:attrNameLst>
                                      </p:cBhvr>
                                      <p:to>
                                        <p:strVal val="visible"/>
                                      </p:to>
                                    </p:set>
                                    <p:animEffect transition="in" filter="blinds(horizontal)">
                                      <p:cBhvr>
                                        <p:cTn id="34" dur="500"/>
                                        <p:tgtEl>
                                          <p:spTgt spid="9231"/>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9232"/>
                                        </p:tgtEl>
                                        <p:attrNameLst>
                                          <p:attrName>style.visibility</p:attrName>
                                        </p:attrNameLst>
                                      </p:cBhvr>
                                      <p:to>
                                        <p:strVal val="visible"/>
                                      </p:to>
                                    </p:set>
                                    <p:anim calcmode="lin" valueType="num">
                                      <p:cBhvr additive="base">
                                        <p:cTn id="39" dur="500" fill="hold"/>
                                        <p:tgtEl>
                                          <p:spTgt spid="9232"/>
                                        </p:tgtEl>
                                        <p:attrNameLst>
                                          <p:attrName>ppt_x</p:attrName>
                                        </p:attrNameLst>
                                      </p:cBhvr>
                                      <p:tavLst>
                                        <p:tav tm="0">
                                          <p:val>
                                            <p:strVal val="#ppt_x"/>
                                          </p:val>
                                        </p:tav>
                                        <p:tav tm="100000">
                                          <p:val>
                                            <p:strVal val="#ppt_x"/>
                                          </p:val>
                                        </p:tav>
                                      </p:tavLst>
                                    </p:anim>
                                    <p:anim calcmode="lin" valueType="num">
                                      <p:cBhvr additive="base">
                                        <p:cTn id="40" dur="500" fill="hold"/>
                                        <p:tgtEl>
                                          <p:spTgt spid="92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7" grpId="0" animBg="1"/>
      <p:bldP spid="9228" grpId="0"/>
      <p:bldP spid="9229" grpId="0"/>
      <p:bldP spid="9230" grpId="0"/>
      <p:bldP spid="9231" grpId="0"/>
      <p:bldP spid="9232" grpId="0"/>
      <p:bldP spid="923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408828" y="457200"/>
            <a:ext cx="6210914"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u="sng" dirty="0">
                <a:latin typeface="Times New Roman" panose="02020603050405020304" pitchFamily="18" charset="0"/>
              </a:rPr>
              <a:t>1- </a:t>
            </a:r>
            <a:r>
              <a:rPr lang="en-US" altLang="en-US" sz="2400" b="1" u="sng" dirty="0" err="1">
                <a:latin typeface="Times New Roman" panose="02020603050405020304" pitchFamily="18" charset="0"/>
              </a:rPr>
              <a:t>Tư</a:t>
            </a:r>
            <a:r>
              <a:rPr lang="en-US" altLang="en-US" sz="2400" b="1" u="sng" dirty="0">
                <a:latin typeface="Times New Roman" panose="02020603050405020304" pitchFamily="18" charset="0"/>
              </a:rPr>
              <a:t> </a:t>
            </a:r>
            <a:r>
              <a:rPr lang="en-US" altLang="en-US" sz="2400" b="1" u="sng" dirty="0" err="1">
                <a:latin typeface="Times New Roman" panose="02020603050405020304" pitchFamily="18" charset="0"/>
              </a:rPr>
              <a:t>thế</a:t>
            </a:r>
            <a:r>
              <a:rPr lang="en-US" altLang="en-US" sz="2400" b="1" u="sng" dirty="0">
                <a:latin typeface="Times New Roman" panose="02020603050405020304" pitchFamily="18" charset="0"/>
              </a:rPr>
              <a:t> </a:t>
            </a:r>
            <a:r>
              <a:rPr lang="en-US" altLang="en-US" sz="2400" b="1" u="sng" dirty="0" err="1">
                <a:latin typeface="Times New Roman" panose="02020603050405020304" pitchFamily="18" charset="0"/>
              </a:rPr>
              <a:t>ngồi</a:t>
            </a:r>
            <a:r>
              <a:rPr lang="en-US" altLang="en-US" sz="2400" b="1" u="sng" dirty="0">
                <a:latin typeface="Times New Roman" panose="02020603050405020304" pitchFamily="18" charset="0"/>
              </a:rPr>
              <a:t> </a:t>
            </a:r>
            <a:r>
              <a:rPr lang="en-US" altLang="en-US" sz="2400" b="1" u="sng" dirty="0" err="1">
                <a:latin typeface="Times New Roman" panose="02020603050405020304" pitchFamily="18" charset="0"/>
              </a:rPr>
              <a:t>viết</a:t>
            </a:r>
            <a:r>
              <a:rPr lang="en-US" altLang="en-US" sz="2400" b="1" u="sng" dirty="0">
                <a:latin typeface="Times New Roman" panose="02020603050405020304" pitchFamily="18" charset="0"/>
              </a:rPr>
              <a:t>:</a:t>
            </a:r>
          </a:p>
          <a:p>
            <a:pPr eaLnBrk="1" hangingPunct="1">
              <a:spcBef>
                <a:spcPct val="0"/>
              </a:spcBef>
              <a:buFontTx/>
              <a:buNone/>
            </a:pPr>
            <a:r>
              <a:rPr lang="en-US" altLang="en-US" sz="2400" dirty="0">
                <a:latin typeface="Times New Roman" panose="02020603050405020304" pitchFamily="18" charset="0"/>
              </a:rPr>
              <a:t>- </a:t>
            </a:r>
            <a:r>
              <a:rPr lang="en-US" altLang="en-US" sz="2400" dirty="0" err="1">
                <a:latin typeface="Times New Roman" panose="02020603050405020304" pitchFamily="18" charset="0"/>
              </a:rPr>
              <a:t>Lưng</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thẳng</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không</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tì</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ngực</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vào</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bàn</a:t>
            </a:r>
            <a:r>
              <a:rPr lang="en-US" altLang="en-US" sz="2400" dirty="0">
                <a:latin typeface="Times New Roman" panose="02020603050405020304" pitchFamily="18" charset="0"/>
              </a:rPr>
              <a:t>.</a:t>
            </a:r>
          </a:p>
          <a:p>
            <a:pPr eaLnBrk="1" hangingPunct="1">
              <a:spcBef>
                <a:spcPct val="0"/>
              </a:spcBef>
              <a:buFontTx/>
              <a:buNone/>
            </a:pPr>
            <a:r>
              <a:rPr lang="en-US" altLang="en-US" sz="2400" dirty="0">
                <a:latin typeface="Times New Roman" panose="02020603050405020304" pitchFamily="18" charset="0"/>
              </a:rPr>
              <a:t>- </a:t>
            </a:r>
            <a:r>
              <a:rPr lang="en-US" altLang="en-US" sz="2400" dirty="0" err="1">
                <a:latin typeface="Times New Roman" panose="02020603050405020304" pitchFamily="18" charset="0"/>
              </a:rPr>
              <a:t>Đầu</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hơi</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cúi</a:t>
            </a:r>
            <a:r>
              <a:rPr lang="en-US" altLang="en-US" sz="2400" dirty="0">
                <a:latin typeface="Times New Roman" panose="02020603050405020304" pitchFamily="18" charset="0"/>
              </a:rPr>
              <a:t>.</a:t>
            </a:r>
          </a:p>
          <a:p>
            <a:pPr eaLnBrk="1" hangingPunct="1">
              <a:spcBef>
                <a:spcPct val="0"/>
              </a:spcBef>
              <a:buFontTx/>
              <a:buNone/>
            </a:pPr>
            <a:r>
              <a:rPr lang="en-US" altLang="en-US" sz="2400" dirty="0">
                <a:latin typeface="Times New Roman" panose="02020603050405020304" pitchFamily="18" charset="0"/>
              </a:rPr>
              <a:t>- </a:t>
            </a:r>
            <a:r>
              <a:rPr lang="en-US" altLang="en-US" sz="2400" dirty="0" err="1">
                <a:latin typeface="Times New Roman" panose="02020603050405020304" pitchFamily="18" charset="0"/>
              </a:rPr>
              <a:t>Mắt</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cách</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vở</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khoảng</a:t>
            </a:r>
            <a:r>
              <a:rPr lang="en-US" altLang="en-US" sz="2400" dirty="0">
                <a:latin typeface="Times New Roman" panose="02020603050405020304" pitchFamily="18" charset="0"/>
              </a:rPr>
              <a:t> 25 </a:t>
            </a:r>
            <a:r>
              <a:rPr lang="en-US" altLang="en-US" sz="2400" dirty="0" err="1">
                <a:latin typeface="Times New Roman" panose="02020603050405020304" pitchFamily="18" charset="0"/>
              </a:rPr>
              <a:t>đến</a:t>
            </a:r>
            <a:r>
              <a:rPr lang="en-US" altLang="en-US" sz="2400" dirty="0">
                <a:latin typeface="Times New Roman" panose="02020603050405020304" pitchFamily="18" charset="0"/>
              </a:rPr>
              <a:t> 30 cm.</a:t>
            </a:r>
          </a:p>
          <a:p>
            <a:pPr eaLnBrk="1" hangingPunct="1">
              <a:spcBef>
                <a:spcPct val="0"/>
              </a:spcBef>
              <a:buFontTx/>
              <a:buNone/>
            </a:pPr>
            <a:r>
              <a:rPr lang="en-US" altLang="en-US" sz="2400" dirty="0">
                <a:latin typeface="Times New Roman" panose="02020603050405020304" pitchFamily="18" charset="0"/>
              </a:rPr>
              <a:t>- </a:t>
            </a:r>
            <a:r>
              <a:rPr lang="en-US" altLang="en-US" sz="2400" dirty="0" err="1">
                <a:latin typeface="Times New Roman" panose="02020603050405020304" pitchFamily="18" charset="0"/>
              </a:rPr>
              <a:t>Tay</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phải</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cầm</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bút</a:t>
            </a:r>
            <a:r>
              <a:rPr lang="en-US" altLang="en-US" sz="2400" dirty="0">
                <a:latin typeface="Times New Roman" panose="02020603050405020304" pitchFamily="18" charset="0"/>
              </a:rPr>
              <a:t>.</a:t>
            </a:r>
          </a:p>
          <a:p>
            <a:pPr eaLnBrk="1" hangingPunct="1">
              <a:spcBef>
                <a:spcPct val="0"/>
              </a:spcBef>
              <a:buFontTx/>
              <a:buNone/>
            </a:pPr>
            <a:r>
              <a:rPr lang="en-US" altLang="en-US" sz="2400" dirty="0">
                <a:latin typeface="Times New Roman" panose="02020603050405020304" pitchFamily="18" charset="0"/>
              </a:rPr>
              <a:t>- </a:t>
            </a:r>
            <a:r>
              <a:rPr lang="en-US" altLang="en-US" sz="2400" dirty="0" err="1">
                <a:latin typeface="Times New Roman" panose="02020603050405020304" pitchFamily="18" charset="0"/>
              </a:rPr>
              <a:t>Tay</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trái</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tì</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nhẹ</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lên</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mép</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vở</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để</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giữ</a:t>
            </a:r>
            <a:r>
              <a:rPr lang="en-US" altLang="en-US" sz="2400" dirty="0">
                <a:latin typeface="Times New Roman" panose="02020603050405020304" pitchFamily="18" charset="0"/>
              </a:rPr>
              <a:t>.</a:t>
            </a:r>
          </a:p>
          <a:p>
            <a:pPr eaLnBrk="1" hangingPunct="1">
              <a:spcBef>
                <a:spcPct val="0"/>
              </a:spcBef>
              <a:buFontTx/>
              <a:buNone/>
            </a:pPr>
            <a:r>
              <a:rPr lang="en-US" altLang="en-US" sz="2400" dirty="0">
                <a:latin typeface="Times New Roman" panose="02020603050405020304" pitchFamily="18" charset="0"/>
              </a:rPr>
              <a:t>- Hai </a:t>
            </a:r>
            <a:r>
              <a:rPr lang="en-US" altLang="en-US" sz="2400" dirty="0" err="1">
                <a:latin typeface="Times New Roman" panose="02020603050405020304" pitchFamily="18" charset="0"/>
              </a:rPr>
              <a:t>chân</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để</a:t>
            </a:r>
            <a:r>
              <a:rPr lang="en-US" altLang="en-US" sz="2400" dirty="0">
                <a:latin typeface="Times New Roman" panose="02020603050405020304" pitchFamily="18" charset="0"/>
              </a:rPr>
              <a:t> song </a:t>
            </a:r>
            <a:r>
              <a:rPr lang="en-US" altLang="en-US" sz="2400" dirty="0" err="1">
                <a:latin typeface="Times New Roman" panose="02020603050405020304" pitchFamily="18" charset="0"/>
              </a:rPr>
              <a:t>song</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thoải</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mái</a:t>
            </a:r>
            <a:r>
              <a:rPr lang="en-US" altLang="en-US" sz="2400" dirty="0">
                <a:latin typeface="Times New Roman" panose="02020603050405020304" pitchFamily="18" charset="0"/>
              </a:rPr>
              <a:t>.</a:t>
            </a:r>
          </a:p>
          <a:p>
            <a:pPr algn="just">
              <a:spcBef>
                <a:spcPct val="0"/>
              </a:spcBef>
              <a:buFontTx/>
              <a:buNone/>
            </a:pPr>
            <a:endParaRPr lang="en-US" altLang="en-US" sz="2400" dirty="0">
              <a:solidFill>
                <a:srgbClr val="FF0000"/>
              </a:solidFill>
              <a:latin typeface="Times New Roman" panose="02020603050405020304" pitchFamily="18" charset="0"/>
            </a:endParaRPr>
          </a:p>
        </p:txBody>
      </p:sp>
      <p:sp>
        <p:nvSpPr>
          <p:cNvPr id="5" name="Text Box 6"/>
          <p:cNvSpPr txBox="1">
            <a:spLocks noChangeArrowheads="1"/>
          </p:cNvSpPr>
          <p:nvPr/>
        </p:nvSpPr>
        <p:spPr bwMode="auto">
          <a:xfrm>
            <a:off x="351890" y="3468771"/>
            <a:ext cx="6525428"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u="sng" dirty="0">
                <a:latin typeface="Times New Roman" panose="02020603050405020304" pitchFamily="18" charset="0"/>
              </a:rPr>
              <a:t>2-Cách </a:t>
            </a:r>
            <a:r>
              <a:rPr lang="en-US" altLang="en-US" sz="2400" b="1" u="sng" dirty="0" err="1">
                <a:latin typeface="Times New Roman" panose="02020603050405020304" pitchFamily="18" charset="0"/>
              </a:rPr>
              <a:t>cầm</a:t>
            </a:r>
            <a:r>
              <a:rPr lang="en-US" altLang="en-US" sz="2400" b="1" u="sng" dirty="0">
                <a:latin typeface="Times New Roman" panose="02020603050405020304" pitchFamily="18" charset="0"/>
              </a:rPr>
              <a:t> </a:t>
            </a:r>
            <a:r>
              <a:rPr lang="en-US" altLang="en-US" sz="2400" b="1" u="sng" dirty="0" err="1">
                <a:latin typeface="Times New Roman" panose="02020603050405020304" pitchFamily="18" charset="0"/>
              </a:rPr>
              <a:t>bút</a:t>
            </a:r>
            <a:r>
              <a:rPr lang="en-US" altLang="en-US" sz="2400" b="1" u="sng" dirty="0">
                <a:latin typeface="Times New Roman" panose="02020603050405020304" pitchFamily="18" charset="0"/>
              </a:rPr>
              <a:t>:</a:t>
            </a:r>
          </a:p>
          <a:p>
            <a:pPr eaLnBrk="1" hangingPunct="1">
              <a:spcBef>
                <a:spcPct val="0"/>
              </a:spcBef>
              <a:buFontTx/>
              <a:buNone/>
            </a:pPr>
            <a:r>
              <a:rPr lang="en-US" altLang="en-US" sz="2400" dirty="0">
                <a:latin typeface="Times New Roman" panose="02020603050405020304" pitchFamily="18" charset="0"/>
              </a:rPr>
              <a:t>- </a:t>
            </a:r>
            <a:r>
              <a:rPr lang="en-US" altLang="en-US" sz="2400" dirty="0" err="1">
                <a:latin typeface="Times New Roman" panose="02020603050405020304" pitchFamily="18" charset="0"/>
              </a:rPr>
              <a:t>Cầm</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bút</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bằng</a:t>
            </a:r>
            <a:r>
              <a:rPr lang="en-US" altLang="en-US" sz="2400" dirty="0">
                <a:latin typeface="Times New Roman" panose="02020603050405020304" pitchFamily="18" charset="0"/>
              </a:rPr>
              <a:t> 3 </a:t>
            </a:r>
            <a:r>
              <a:rPr lang="en-US" altLang="en-US" sz="2400" dirty="0" err="1">
                <a:latin typeface="Times New Roman" panose="02020603050405020304" pitchFamily="18" charset="0"/>
              </a:rPr>
              <a:t>ngón</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tay</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ngón</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cái</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ngón</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trỏ</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ngón</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giữa</a:t>
            </a:r>
            <a:r>
              <a:rPr lang="en-US" altLang="en-US" sz="2400" dirty="0">
                <a:latin typeface="Times New Roman" panose="02020603050405020304" pitchFamily="18" charset="0"/>
              </a:rPr>
              <a:t>.</a:t>
            </a:r>
          </a:p>
          <a:p>
            <a:pPr eaLnBrk="1" hangingPunct="1">
              <a:spcBef>
                <a:spcPct val="0"/>
              </a:spcBef>
              <a:buFontTx/>
              <a:buNone/>
            </a:pPr>
            <a:r>
              <a:rPr lang="en-US" altLang="en-US" sz="2400" dirty="0">
                <a:latin typeface="Times New Roman" panose="02020603050405020304" pitchFamily="18" charset="0"/>
              </a:rPr>
              <a:t>- </a:t>
            </a:r>
            <a:r>
              <a:rPr lang="en-US" altLang="en-US" sz="2400" dirty="0" err="1">
                <a:latin typeface="Times New Roman" panose="02020603050405020304" pitchFamily="18" charset="0"/>
              </a:rPr>
              <a:t>Khi</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viết</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dùng</a:t>
            </a:r>
            <a:r>
              <a:rPr lang="en-US" altLang="en-US" sz="2400" dirty="0">
                <a:latin typeface="Times New Roman" panose="02020603050405020304" pitchFamily="18" charset="0"/>
              </a:rPr>
              <a:t> 3 </a:t>
            </a:r>
            <a:r>
              <a:rPr lang="en-US" altLang="en-US" sz="2400" dirty="0" err="1">
                <a:latin typeface="Times New Roman" panose="02020603050405020304" pitchFamily="18" charset="0"/>
              </a:rPr>
              <a:t>ngón</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tay</a:t>
            </a:r>
            <a:r>
              <a:rPr lang="en-US" altLang="en-US" sz="2400" dirty="0">
                <a:latin typeface="Times New Roman" panose="02020603050405020304" pitchFamily="18" charset="0"/>
              </a:rPr>
              <a:t> di </a:t>
            </a:r>
            <a:r>
              <a:rPr lang="en-US" altLang="en-US" sz="2400" dirty="0" err="1">
                <a:latin typeface="Times New Roman" panose="02020603050405020304" pitchFamily="18" charset="0"/>
              </a:rPr>
              <a:t>chuyển</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bút</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từ</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trái</a:t>
            </a:r>
            <a:r>
              <a:rPr lang="en-US" altLang="en-US" sz="2400" dirty="0">
                <a:latin typeface="Times New Roman" panose="02020603050405020304" pitchFamily="18" charset="0"/>
              </a:rPr>
              <a:t> sang </a:t>
            </a:r>
            <a:r>
              <a:rPr lang="en-US" altLang="en-US" sz="2400" dirty="0" err="1">
                <a:latin typeface="Times New Roman" panose="02020603050405020304" pitchFamily="18" charset="0"/>
              </a:rPr>
              <a:t>phải</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cán</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bút</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nghiêng</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về</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phía</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bên</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phải</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cổ</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tay</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khuỷu</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tay</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và</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cánh</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tay</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cử</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động</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mềm</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mại</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thoải</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mái</a:t>
            </a:r>
            <a:r>
              <a:rPr lang="en-US" altLang="en-US" sz="2400" dirty="0">
                <a:latin typeface="Times New Roman" panose="02020603050405020304" pitchFamily="18" charset="0"/>
              </a:rPr>
              <a:t>;</a:t>
            </a:r>
          </a:p>
          <a:p>
            <a:pPr eaLnBrk="1" hangingPunct="1">
              <a:spcBef>
                <a:spcPct val="0"/>
              </a:spcBef>
              <a:buFontTx/>
              <a:buNone/>
            </a:pPr>
            <a:r>
              <a:rPr lang="en-US" altLang="en-US" sz="2400" dirty="0">
                <a:latin typeface="Times New Roman" panose="02020603050405020304" pitchFamily="18" charset="0"/>
              </a:rPr>
              <a:t>- </a:t>
            </a:r>
            <a:r>
              <a:rPr lang="en-US" altLang="en-US" sz="2400" dirty="0" err="1">
                <a:latin typeface="Times New Roman" panose="02020603050405020304" pitchFamily="18" charset="0"/>
              </a:rPr>
              <a:t>Không</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nên</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cầm</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bút</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tay</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trái</a:t>
            </a:r>
            <a:r>
              <a:rPr lang="en-US" altLang="en-US" sz="2400" dirty="0">
                <a:latin typeface="Times New Roman" panose="02020603050405020304" pitchFamily="18" charset="0"/>
              </a:rPr>
              <a:t>.</a:t>
            </a:r>
          </a:p>
        </p:txBody>
      </p:sp>
      <p:pic>
        <p:nvPicPr>
          <p:cNvPr id="6" name="Picture 7" descr="Cam b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6250" y="3649663"/>
            <a:ext cx="3852106" cy="2825750"/>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11" descr="chu hoa0005"/>
          <p:cNvPicPr>
            <a:picLocks noChangeAspect="1" noChangeArrowheads="1"/>
          </p:cNvPicPr>
          <p:nvPr/>
        </p:nvPicPr>
        <p:blipFill>
          <a:blip r:embed="rId3">
            <a:lum bright="-32000" contrast="40000"/>
            <a:extLst>
              <a:ext uri="{28A0092B-C50C-407E-A947-70E740481C1C}">
                <a14:useLocalDpi xmlns:a14="http://schemas.microsoft.com/office/drawing/2010/main" val="0"/>
              </a:ext>
            </a:extLst>
          </a:blip>
          <a:srcRect l="56860" t="39471" r="21571" b="43802"/>
          <a:stretch>
            <a:fillRect/>
          </a:stretch>
        </p:blipFill>
        <p:spPr bwMode="auto">
          <a:xfrm>
            <a:off x="7074957" y="457200"/>
            <a:ext cx="3750735" cy="2667000"/>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pic>
      <p:grpSp>
        <p:nvGrpSpPr>
          <p:cNvPr id="8" name="Group 31"/>
          <p:cNvGrpSpPr>
            <a:grpSpLocks/>
          </p:cNvGrpSpPr>
          <p:nvPr/>
        </p:nvGrpSpPr>
        <p:grpSpPr bwMode="auto">
          <a:xfrm>
            <a:off x="0" y="-38100"/>
            <a:ext cx="12192000" cy="6916738"/>
            <a:chOff x="0" y="-24"/>
            <a:chExt cx="5773" cy="4357"/>
          </a:xfrm>
        </p:grpSpPr>
        <p:pic>
          <p:nvPicPr>
            <p:cNvPr id="9" name="Picture 32" descr="N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0" y="4259"/>
              <a:ext cx="5760"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3" descr="N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flipH="1" flipV="1">
              <a:off x="3576" y="2123"/>
              <a:ext cx="4320"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4" descr="N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flipH="1" flipV="1">
              <a:off x="-2129" y="2142"/>
              <a:ext cx="4320" cy="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5" descr="N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0" y="-24"/>
              <a:ext cx="5760"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63464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2.5"/>
                                          </p:val>
                                        </p:tav>
                                        <p:tav tm="100000">
                                          <p:val>
                                            <p:strVal val="#ppt_w"/>
                                          </p:val>
                                        </p:tav>
                                      </p:tavLst>
                                    </p:anim>
                                    <p:anim calcmode="lin" valueType="num">
                                      <p:cBhvr>
                                        <p:cTn id="8" dur="500" fill="hold"/>
                                        <p:tgtEl>
                                          <p:spTgt spid="4"/>
                                        </p:tgtEl>
                                        <p:attrNameLst>
                                          <p:attrName>ppt_h</p:attrName>
                                        </p:attrNameLst>
                                      </p:cBhvr>
                                      <p:tavLst>
                                        <p:tav tm="0">
                                          <p:val>
                                            <p:strVal val="#ppt_h*0.01"/>
                                          </p:val>
                                        </p:tav>
                                        <p:tav tm="100000">
                                          <p:val>
                                            <p:strVal val="#ppt_h"/>
                                          </p:val>
                                        </p:tav>
                                      </p:tavLst>
                                    </p:anim>
                                    <p:anim calcmode="lin" valueType="num">
                                      <p:cBhvr>
                                        <p:cTn id="9" dur="500" fill="hold"/>
                                        <p:tgtEl>
                                          <p:spTgt spid="4"/>
                                        </p:tgtEl>
                                        <p:attrNameLst>
                                          <p:attrName>ppt_x</p:attrName>
                                        </p:attrNameLst>
                                      </p:cBhvr>
                                      <p:tavLst>
                                        <p:tav tm="0">
                                          <p:val>
                                            <p:strVal val="#ppt_x"/>
                                          </p:val>
                                        </p:tav>
                                        <p:tav tm="100000">
                                          <p:val>
                                            <p:strVal val="#ppt_x"/>
                                          </p:val>
                                        </p:tav>
                                      </p:tavLst>
                                    </p:anim>
                                    <p:anim calcmode="lin" valueType="num">
                                      <p:cBhvr>
                                        <p:cTn id="10" dur="500" fill="hold"/>
                                        <p:tgtEl>
                                          <p:spTgt spid="4"/>
                                        </p:tgtEl>
                                        <p:attrNameLst>
                                          <p:attrName>ppt_y</p:attrName>
                                        </p:attrNameLst>
                                      </p:cBhvr>
                                      <p:tavLst>
                                        <p:tav tm="0">
                                          <p:val>
                                            <p:strVal val="#ppt_h+1"/>
                                          </p:val>
                                        </p:tav>
                                        <p:tav tm="100000">
                                          <p:val>
                                            <p:strVal val="#ppt_y"/>
                                          </p:val>
                                        </p:tav>
                                      </p:tavLst>
                                    </p:anim>
                                    <p:animEffect transition="in" filter="fade">
                                      <p:cBhvr>
                                        <p:cTn id="11" dur="500"/>
                                        <p:tgtEl>
                                          <p:spTgt spid="4"/>
                                        </p:tgtEl>
                                      </p:cBhvr>
                                    </p:animEffect>
                                  </p:childTnLst>
                                </p:cTn>
                              </p:par>
                              <p:par>
                                <p:cTn id="12" presetID="58" presetClass="entr" presetSubtype="0" accel="10000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strVal val="#ppt_w*2.5"/>
                                          </p:val>
                                        </p:tav>
                                        <p:tav tm="100000">
                                          <p:val>
                                            <p:strVal val="#ppt_w"/>
                                          </p:val>
                                        </p:tav>
                                      </p:tavLst>
                                    </p:anim>
                                    <p:anim calcmode="lin" valueType="num">
                                      <p:cBhvr>
                                        <p:cTn id="15" dur="500" fill="hold"/>
                                        <p:tgtEl>
                                          <p:spTgt spid="7"/>
                                        </p:tgtEl>
                                        <p:attrNameLst>
                                          <p:attrName>ppt_h</p:attrName>
                                        </p:attrNameLst>
                                      </p:cBhvr>
                                      <p:tavLst>
                                        <p:tav tm="0">
                                          <p:val>
                                            <p:strVal val="#ppt_h*0.01"/>
                                          </p:val>
                                        </p:tav>
                                        <p:tav tm="100000">
                                          <p:val>
                                            <p:strVal val="#ppt_h"/>
                                          </p:val>
                                        </p:tav>
                                      </p:tavLst>
                                    </p:anim>
                                    <p:anim calcmode="lin" valueType="num">
                                      <p:cBhvr>
                                        <p:cTn id="16" dur="500" fill="hold"/>
                                        <p:tgtEl>
                                          <p:spTgt spid="7"/>
                                        </p:tgtEl>
                                        <p:attrNameLst>
                                          <p:attrName>ppt_x</p:attrName>
                                        </p:attrNameLst>
                                      </p:cBhvr>
                                      <p:tavLst>
                                        <p:tav tm="0">
                                          <p:val>
                                            <p:strVal val="#ppt_x"/>
                                          </p:val>
                                        </p:tav>
                                        <p:tav tm="100000">
                                          <p:val>
                                            <p:strVal val="#ppt_x"/>
                                          </p:val>
                                        </p:tav>
                                      </p:tavLst>
                                    </p:anim>
                                    <p:anim calcmode="lin" valueType="num">
                                      <p:cBhvr>
                                        <p:cTn id="17" dur="500" fill="hold"/>
                                        <p:tgtEl>
                                          <p:spTgt spid="7"/>
                                        </p:tgtEl>
                                        <p:attrNameLst>
                                          <p:attrName>ppt_y</p:attrName>
                                        </p:attrNameLst>
                                      </p:cBhvr>
                                      <p:tavLst>
                                        <p:tav tm="0">
                                          <p:val>
                                            <p:strVal val="#ppt_h+1"/>
                                          </p:val>
                                        </p:tav>
                                        <p:tav tm="100000">
                                          <p:val>
                                            <p:strVal val="#ppt_y"/>
                                          </p:val>
                                        </p:tav>
                                      </p:tavLst>
                                    </p:anim>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58" presetClass="entr" presetSubtype="0" accel="10000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strVal val="#ppt_w*2.5"/>
                                          </p:val>
                                        </p:tav>
                                        <p:tav tm="100000">
                                          <p:val>
                                            <p:strVal val="#ppt_w"/>
                                          </p:val>
                                        </p:tav>
                                      </p:tavLst>
                                    </p:anim>
                                    <p:anim calcmode="lin" valueType="num">
                                      <p:cBhvr>
                                        <p:cTn id="24" dur="500" fill="hold"/>
                                        <p:tgtEl>
                                          <p:spTgt spid="5"/>
                                        </p:tgtEl>
                                        <p:attrNameLst>
                                          <p:attrName>ppt_h</p:attrName>
                                        </p:attrNameLst>
                                      </p:cBhvr>
                                      <p:tavLst>
                                        <p:tav tm="0">
                                          <p:val>
                                            <p:strVal val="#ppt_h*0.01"/>
                                          </p:val>
                                        </p:tav>
                                        <p:tav tm="100000">
                                          <p:val>
                                            <p:strVal val="#ppt_h"/>
                                          </p:val>
                                        </p:tav>
                                      </p:tavLst>
                                    </p:anim>
                                    <p:anim calcmode="lin" valueType="num">
                                      <p:cBhvr>
                                        <p:cTn id="25" dur="500" fill="hold"/>
                                        <p:tgtEl>
                                          <p:spTgt spid="5"/>
                                        </p:tgtEl>
                                        <p:attrNameLst>
                                          <p:attrName>ppt_x</p:attrName>
                                        </p:attrNameLst>
                                      </p:cBhvr>
                                      <p:tavLst>
                                        <p:tav tm="0">
                                          <p:val>
                                            <p:strVal val="#ppt_x"/>
                                          </p:val>
                                        </p:tav>
                                        <p:tav tm="100000">
                                          <p:val>
                                            <p:strVal val="#ppt_x"/>
                                          </p:val>
                                        </p:tav>
                                      </p:tavLst>
                                    </p:anim>
                                    <p:anim calcmode="lin" valueType="num">
                                      <p:cBhvr>
                                        <p:cTn id="26" dur="500" fill="hold"/>
                                        <p:tgtEl>
                                          <p:spTgt spid="5"/>
                                        </p:tgtEl>
                                        <p:attrNameLst>
                                          <p:attrName>ppt_y</p:attrName>
                                        </p:attrNameLst>
                                      </p:cBhvr>
                                      <p:tavLst>
                                        <p:tav tm="0">
                                          <p:val>
                                            <p:strVal val="#ppt_h+1"/>
                                          </p:val>
                                        </p:tav>
                                        <p:tav tm="100000">
                                          <p:val>
                                            <p:strVal val="#ppt_y"/>
                                          </p:val>
                                        </p:tav>
                                      </p:tavLst>
                                    </p:anim>
                                    <p:animEffect transition="in" filter="fade">
                                      <p:cBhvr>
                                        <p:cTn id="27" dur="500"/>
                                        <p:tgtEl>
                                          <p:spTgt spid="5"/>
                                        </p:tgtEl>
                                      </p:cBhvr>
                                    </p:animEffect>
                                  </p:childTnLst>
                                </p:cTn>
                              </p:par>
                              <p:par>
                                <p:cTn id="28" presetID="58" presetClass="entr" presetSubtype="0" accel="100000"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 fill="hold"/>
                                        <p:tgtEl>
                                          <p:spTgt spid="6"/>
                                        </p:tgtEl>
                                        <p:attrNameLst>
                                          <p:attrName>ppt_w</p:attrName>
                                        </p:attrNameLst>
                                      </p:cBhvr>
                                      <p:tavLst>
                                        <p:tav tm="0">
                                          <p:val>
                                            <p:strVal val="#ppt_w*2.5"/>
                                          </p:val>
                                        </p:tav>
                                        <p:tav tm="100000">
                                          <p:val>
                                            <p:strVal val="#ppt_w"/>
                                          </p:val>
                                        </p:tav>
                                      </p:tavLst>
                                    </p:anim>
                                    <p:anim calcmode="lin" valueType="num">
                                      <p:cBhvr>
                                        <p:cTn id="31" dur="500" fill="hold"/>
                                        <p:tgtEl>
                                          <p:spTgt spid="6"/>
                                        </p:tgtEl>
                                        <p:attrNameLst>
                                          <p:attrName>ppt_h</p:attrName>
                                        </p:attrNameLst>
                                      </p:cBhvr>
                                      <p:tavLst>
                                        <p:tav tm="0">
                                          <p:val>
                                            <p:strVal val="#ppt_h*0.01"/>
                                          </p:val>
                                        </p:tav>
                                        <p:tav tm="100000">
                                          <p:val>
                                            <p:strVal val="#ppt_h"/>
                                          </p:val>
                                        </p:tav>
                                      </p:tavLst>
                                    </p:anim>
                                    <p:anim calcmode="lin" valueType="num">
                                      <p:cBhvr>
                                        <p:cTn id="32" dur="500" fill="hold"/>
                                        <p:tgtEl>
                                          <p:spTgt spid="6"/>
                                        </p:tgtEl>
                                        <p:attrNameLst>
                                          <p:attrName>ppt_x</p:attrName>
                                        </p:attrNameLst>
                                      </p:cBhvr>
                                      <p:tavLst>
                                        <p:tav tm="0">
                                          <p:val>
                                            <p:strVal val="#ppt_x"/>
                                          </p:val>
                                        </p:tav>
                                        <p:tav tm="100000">
                                          <p:val>
                                            <p:strVal val="#ppt_x"/>
                                          </p:val>
                                        </p:tav>
                                      </p:tavLst>
                                    </p:anim>
                                    <p:anim calcmode="lin" valueType="num">
                                      <p:cBhvr>
                                        <p:cTn id="33" dur="500" fill="hold"/>
                                        <p:tgtEl>
                                          <p:spTgt spid="6"/>
                                        </p:tgtEl>
                                        <p:attrNameLst>
                                          <p:attrName>ppt_y</p:attrName>
                                        </p:attrNameLst>
                                      </p:cBhvr>
                                      <p:tavLst>
                                        <p:tav tm="0">
                                          <p:val>
                                            <p:strVal val="#ppt_h+1"/>
                                          </p:val>
                                        </p:tav>
                                        <p:tav tm="100000">
                                          <p:val>
                                            <p:strVal val="#ppt_y"/>
                                          </p:val>
                                        </p:tav>
                                      </p:tavLst>
                                    </p:anim>
                                    <p:animEffect transition="in" filter="fade">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9"/>
          <p:cNvSpPr txBox="1">
            <a:spLocks noChangeArrowheads="1"/>
          </p:cNvSpPr>
          <p:nvPr/>
        </p:nvSpPr>
        <p:spPr bwMode="auto">
          <a:xfrm>
            <a:off x="902416" y="1119037"/>
            <a:ext cx="18256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NI-Aptima" pitchFamily="2" charset="0"/>
              </a:defRPr>
            </a:lvl1pPr>
            <a:lvl2pPr marL="742950" indent="-285750">
              <a:defRPr>
                <a:solidFill>
                  <a:schemeClr val="tx1"/>
                </a:solidFill>
                <a:latin typeface="VNI-Aptima" pitchFamily="2" charset="0"/>
              </a:defRPr>
            </a:lvl2pPr>
            <a:lvl3pPr marL="1143000" indent="-228600">
              <a:defRPr>
                <a:solidFill>
                  <a:schemeClr val="tx1"/>
                </a:solidFill>
                <a:latin typeface="VNI-Aptima" pitchFamily="2" charset="0"/>
              </a:defRPr>
            </a:lvl3pPr>
            <a:lvl4pPr marL="1600200" indent="-228600">
              <a:defRPr>
                <a:solidFill>
                  <a:schemeClr val="tx1"/>
                </a:solidFill>
                <a:latin typeface="VNI-Aptima" pitchFamily="2" charset="0"/>
              </a:defRPr>
            </a:lvl4pPr>
            <a:lvl5pPr marL="2057400" indent="-228600">
              <a:defRPr>
                <a:solidFill>
                  <a:schemeClr val="tx1"/>
                </a:solidFill>
                <a:latin typeface="VNI-Aptima" pitchFamily="2" charset="0"/>
              </a:defRPr>
            </a:lvl5pPr>
            <a:lvl6pPr marL="2514600" indent="-228600" eaLnBrk="0" fontAlgn="base" hangingPunct="0">
              <a:spcBef>
                <a:spcPct val="0"/>
              </a:spcBef>
              <a:spcAft>
                <a:spcPct val="0"/>
              </a:spcAft>
              <a:defRPr>
                <a:solidFill>
                  <a:schemeClr val="tx1"/>
                </a:solidFill>
                <a:latin typeface="VNI-Aptima" pitchFamily="2" charset="0"/>
              </a:defRPr>
            </a:lvl6pPr>
            <a:lvl7pPr marL="2971800" indent="-228600" eaLnBrk="0" fontAlgn="base" hangingPunct="0">
              <a:spcBef>
                <a:spcPct val="0"/>
              </a:spcBef>
              <a:spcAft>
                <a:spcPct val="0"/>
              </a:spcAft>
              <a:defRPr>
                <a:solidFill>
                  <a:schemeClr val="tx1"/>
                </a:solidFill>
                <a:latin typeface="VNI-Aptima" pitchFamily="2" charset="0"/>
              </a:defRPr>
            </a:lvl7pPr>
            <a:lvl8pPr marL="3429000" indent="-228600" eaLnBrk="0" fontAlgn="base" hangingPunct="0">
              <a:spcBef>
                <a:spcPct val="0"/>
              </a:spcBef>
              <a:spcAft>
                <a:spcPct val="0"/>
              </a:spcAft>
              <a:defRPr>
                <a:solidFill>
                  <a:schemeClr val="tx1"/>
                </a:solidFill>
                <a:latin typeface="VNI-Aptima" pitchFamily="2" charset="0"/>
              </a:defRPr>
            </a:lvl8pPr>
            <a:lvl9pPr marL="3886200" indent="-228600" eaLnBrk="0" fontAlgn="base" hangingPunct="0">
              <a:spcBef>
                <a:spcPct val="0"/>
              </a:spcBef>
              <a:spcAft>
                <a:spcPct val="0"/>
              </a:spcAft>
              <a:defRPr>
                <a:solidFill>
                  <a:schemeClr val="tx1"/>
                </a:solidFill>
                <a:latin typeface="VNI-Aptima" pitchFamily="2" charset="0"/>
              </a:defRPr>
            </a:lvl9pPr>
          </a:lstStyle>
          <a:p>
            <a:pPr eaLnBrk="1" hangingPunct="1"/>
            <a:r>
              <a:rPr lang="en-US" altLang="vi-VN" sz="4000" b="1" u="sng" dirty="0">
                <a:solidFill>
                  <a:srgbClr val="FF0000"/>
                </a:solidFill>
                <a:latin typeface="Calibri" panose="020F0502020204030204" pitchFamily="34" charset="0"/>
              </a:rPr>
              <a:t>BÀI TẬP</a:t>
            </a:r>
          </a:p>
        </p:txBody>
      </p:sp>
      <p:sp>
        <p:nvSpPr>
          <p:cNvPr id="18442" name="Text Box 10"/>
          <p:cNvSpPr txBox="1">
            <a:spLocks noChangeArrowheads="1"/>
          </p:cNvSpPr>
          <p:nvPr/>
        </p:nvSpPr>
        <p:spPr bwMode="auto">
          <a:xfrm>
            <a:off x="902415" y="1775315"/>
            <a:ext cx="1111357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NI-Aptima" pitchFamily="2" charset="0"/>
              </a:defRPr>
            </a:lvl1pPr>
            <a:lvl2pPr marL="742950" indent="-285750">
              <a:defRPr>
                <a:solidFill>
                  <a:schemeClr val="tx1"/>
                </a:solidFill>
                <a:latin typeface="VNI-Aptima" pitchFamily="2" charset="0"/>
              </a:defRPr>
            </a:lvl2pPr>
            <a:lvl3pPr marL="1143000" indent="-228600">
              <a:defRPr>
                <a:solidFill>
                  <a:schemeClr val="tx1"/>
                </a:solidFill>
                <a:latin typeface="VNI-Aptima" pitchFamily="2" charset="0"/>
              </a:defRPr>
            </a:lvl3pPr>
            <a:lvl4pPr marL="1600200" indent="-228600">
              <a:defRPr>
                <a:solidFill>
                  <a:schemeClr val="tx1"/>
                </a:solidFill>
                <a:latin typeface="VNI-Aptima" pitchFamily="2" charset="0"/>
              </a:defRPr>
            </a:lvl4pPr>
            <a:lvl5pPr marL="2057400" indent="-228600">
              <a:defRPr>
                <a:solidFill>
                  <a:schemeClr val="tx1"/>
                </a:solidFill>
                <a:latin typeface="VNI-Aptima" pitchFamily="2" charset="0"/>
              </a:defRPr>
            </a:lvl5pPr>
            <a:lvl6pPr marL="2514600" indent="-228600" eaLnBrk="0" fontAlgn="base" hangingPunct="0">
              <a:spcBef>
                <a:spcPct val="0"/>
              </a:spcBef>
              <a:spcAft>
                <a:spcPct val="0"/>
              </a:spcAft>
              <a:defRPr>
                <a:solidFill>
                  <a:schemeClr val="tx1"/>
                </a:solidFill>
                <a:latin typeface="VNI-Aptima" pitchFamily="2" charset="0"/>
              </a:defRPr>
            </a:lvl6pPr>
            <a:lvl7pPr marL="2971800" indent="-228600" eaLnBrk="0" fontAlgn="base" hangingPunct="0">
              <a:spcBef>
                <a:spcPct val="0"/>
              </a:spcBef>
              <a:spcAft>
                <a:spcPct val="0"/>
              </a:spcAft>
              <a:defRPr>
                <a:solidFill>
                  <a:schemeClr val="tx1"/>
                </a:solidFill>
                <a:latin typeface="VNI-Aptima" pitchFamily="2" charset="0"/>
              </a:defRPr>
            </a:lvl7pPr>
            <a:lvl8pPr marL="3429000" indent="-228600" eaLnBrk="0" fontAlgn="base" hangingPunct="0">
              <a:spcBef>
                <a:spcPct val="0"/>
              </a:spcBef>
              <a:spcAft>
                <a:spcPct val="0"/>
              </a:spcAft>
              <a:defRPr>
                <a:solidFill>
                  <a:schemeClr val="tx1"/>
                </a:solidFill>
                <a:latin typeface="VNI-Aptima" pitchFamily="2" charset="0"/>
              </a:defRPr>
            </a:lvl8pPr>
            <a:lvl9pPr marL="3886200" indent="-228600" eaLnBrk="0" fontAlgn="base" hangingPunct="0">
              <a:spcBef>
                <a:spcPct val="0"/>
              </a:spcBef>
              <a:spcAft>
                <a:spcPct val="0"/>
              </a:spcAft>
              <a:defRPr>
                <a:solidFill>
                  <a:schemeClr val="tx1"/>
                </a:solidFill>
                <a:latin typeface="VNI-Aptima" pitchFamily="2" charset="0"/>
              </a:defRPr>
            </a:lvl9pPr>
          </a:lstStyle>
          <a:p>
            <a:pPr eaLnBrk="1" hangingPunct="1">
              <a:spcBef>
                <a:spcPct val="50000"/>
              </a:spcBef>
            </a:pPr>
            <a:r>
              <a:rPr lang="en-US" altLang="vi-VN" sz="4000" b="1" u="sng" dirty="0" err="1">
                <a:solidFill>
                  <a:srgbClr val="3333CC"/>
                </a:solidFill>
                <a:latin typeface="Calibri" panose="020F0502020204030204" pitchFamily="34" charset="0"/>
              </a:rPr>
              <a:t>Bài</a:t>
            </a:r>
            <a:r>
              <a:rPr lang="en-US" altLang="vi-VN" sz="4000" b="1" u="sng" dirty="0">
                <a:solidFill>
                  <a:srgbClr val="3333CC"/>
                </a:solidFill>
                <a:latin typeface="Calibri" panose="020F0502020204030204" pitchFamily="34" charset="0"/>
              </a:rPr>
              <a:t> </a:t>
            </a:r>
            <a:r>
              <a:rPr lang="en-US" altLang="vi-VN" sz="4000" b="1" u="sng" dirty="0" err="1">
                <a:solidFill>
                  <a:srgbClr val="3333CC"/>
                </a:solidFill>
                <a:latin typeface="Calibri" panose="020F0502020204030204" pitchFamily="34" charset="0"/>
              </a:rPr>
              <a:t>tập</a:t>
            </a:r>
            <a:r>
              <a:rPr lang="en-US" altLang="vi-VN" sz="4000" b="1" u="sng" dirty="0">
                <a:solidFill>
                  <a:srgbClr val="3333CC"/>
                </a:solidFill>
                <a:latin typeface="Calibri" panose="020F0502020204030204" pitchFamily="34" charset="0"/>
              </a:rPr>
              <a:t> 2a:</a:t>
            </a:r>
            <a:r>
              <a:rPr lang="en-US" altLang="vi-VN" sz="4000" b="1" dirty="0">
                <a:solidFill>
                  <a:srgbClr val="3333CC"/>
                </a:solidFill>
                <a:latin typeface="Calibri" panose="020F0502020204030204" pitchFamily="34" charset="0"/>
              </a:rPr>
              <a:t> </a:t>
            </a:r>
            <a:r>
              <a:rPr lang="en-US" altLang="vi-VN" sz="4000" b="1" dirty="0" err="1">
                <a:solidFill>
                  <a:srgbClr val="3333CC"/>
                </a:solidFill>
                <a:latin typeface="Calibri" panose="020F0502020204030204" pitchFamily="34" charset="0"/>
              </a:rPr>
              <a:t>Viết</a:t>
            </a:r>
            <a:r>
              <a:rPr lang="en-US" altLang="vi-VN" sz="4000" b="1" dirty="0">
                <a:solidFill>
                  <a:srgbClr val="3333CC"/>
                </a:solidFill>
                <a:latin typeface="Calibri" panose="020F0502020204030204" pitchFamily="34" charset="0"/>
              </a:rPr>
              <a:t> </a:t>
            </a:r>
            <a:r>
              <a:rPr lang="en-US" altLang="vi-VN" sz="4000" b="1" dirty="0" err="1">
                <a:solidFill>
                  <a:srgbClr val="3333CC"/>
                </a:solidFill>
                <a:latin typeface="Calibri" panose="020F0502020204030204" pitchFamily="34" charset="0"/>
              </a:rPr>
              <a:t>vào</a:t>
            </a:r>
            <a:r>
              <a:rPr lang="en-US" altLang="vi-VN" sz="4000" b="1" dirty="0">
                <a:solidFill>
                  <a:srgbClr val="3333CC"/>
                </a:solidFill>
                <a:latin typeface="Calibri" panose="020F0502020204030204" pitchFamily="34" charset="0"/>
              </a:rPr>
              <a:t> </a:t>
            </a:r>
            <a:r>
              <a:rPr lang="en-US" altLang="vi-VN" sz="4000" b="1" dirty="0" err="1">
                <a:solidFill>
                  <a:srgbClr val="3333CC"/>
                </a:solidFill>
                <a:latin typeface="Calibri" panose="020F0502020204030204" pitchFamily="34" charset="0"/>
              </a:rPr>
              <a:t>vở</a:t>
            </a:r>
            <a:r>
              <a:rPr lang="en-US" altLang="vi-VN" sz="4000" b="1" dirty="0">
                <a:solidFill>
                  <a:srgbClr val="3333CC"/>
                </a:solidFill>
                <a:latin typeface="Calibri" panose="020F0502020204030204" pitchFamily="34" charset="0"/>
              </a:rPr>
              <a:t> </a:t>
            </a:r>
            <a:r>
              <a:rPr lang="en-US" altLang="vi-VN" sz="4000" b="1" dirty="0" err="1">
                <a:solidFill>
                  <a:srgbClr val="3333CC"/>
                </a:solidFill>
                <a:latin typeface="Calibri" panose="020F0502020204030204" pitchFamily="34" charset="0"/>
              </a:rPr>
              <a:t>lời</a:t>
            </a:r>
            <a:r>
              <a:rPr lang="en-US" altLang="vi-VN" sz="4000" b="1" dirty="0">
                <a:solidFill>
                  <a:srgbClr val="3333CC"/>
                </a:solidFill>
                <a:latin typeface="Calibri" panose="020F0502020204030204" pitchFamily="34" charset="0"/>
              </a:rPr>
              <a:t> </a:t>
            </a:r>
            <a:r>
              <a:rPr lang="en-US" altLang="vi-VN" sz="4000" b="1" dirty="0" err="1">
                <a:solidFill>
                  <a:srgbClr val="3333CC"/>
                </a:solidFill>
                <a:latin typeface="Calibri" panose="020F0502020204030204" pitchFamily="34" charset="0"/>
              </a:rPr>
              <a:t>giải</a:t>
            </a:r>
            <a:r>
              <a:rPr lang="en-US" altLang="vi-VN" sz="4000" b="1" dirty="0">
                <a:solidFill>
                  <a:srgbClr val="3333CC"/>
                </a:solidFill>
                <a:latin typeface="Calibri" panose="020F0502020204030204" pitchFamily="34" charset="0"/>
              </a:rPr>
              <a:t> </a:t>
            </a:r>
            <a:r>
              <a:rPr lang="en-US" altLang="vi-VN" sz="4000" b="1" dirty="0" err="1">
                <a:solidFill>
                  <a:srgbClr val="3333CC"/>
                </a:solidFill>
                <a:latin typeface="Calibri" panose="020F0502020204030204" pitchFamily="34" charset="0"/>
              </a:rPr>
              <a:t>các</a:t>
            </a:r>
            <a:r>
              <a:rPr lang="en-US" altLang="vi-VN" sz="4000" b="1" dirty="0">
                <a:solidFill>
                  <a:srgbClr val="3333CC"/>
                </a:solidFill>
                <a:latin typeface="Calibri" panose="020F0502020204030204" pitchFamily="34" charset="0"/>
              </a:rPr>
              <a:t> </a:t>
            </a:r>
            <a:r>
              <a:rPr lang="en-US" altLang="vi-VN" sz="4000" b="1" dirty="0" err="1">
                <a:solidFill>
                  <a:srgbClr val="3333CC"/>
                </a:solidFill>
                <a:latin typeface="Calibri" panose="020F0502020204030204" pitchFamily="34" charset="0"/>
              </a:rPr>
              <a:t>câu</a:t>
            </a:r>
            <a:r>
              <a:rPr lang="en-US" altLang="vi-VN" sz="4000" b="1" dirty="0">
                <a:solidFill>
                  <a:srgbClr val="3333CC"/>
                </a:solidFill>
                <a:latin typeface="Calibri" panose="020F0502020204030204" pitchFamily="34" charset="0"/>
              </a:rPr>
              <a:t> </a:t>
            </a:r>
            <a:r>
              <a:rPr lang="en-US" altLang="vi-VN" sz="4000" b="1" dirty="0" err="1">
                <a:solidFill>
                  <a:srgbClr val="3333CC"/>
                </a:solidFill>
                <a:latin typeface="Calibri" panose="020F0502020204030204" pitchFamily="34" charset="0"/>
              </a:rPr>
              <a:t>đố</a:t>
            </a:r>
            <a:r>
              <a:rPr lang="en-US" altLang="vi-VN" sz="4000" b="1" dirty="0">
                <a:solidFill>
                  <a:srgbClr val="3333CC"/>
                </a:solidFill>
                <a:latin typeface="Calibri" panose="020F0502020204030204" pitchFamily="34" charset="0"/>
              </a:rPr>
              <a:t> </a:t>
            </a:r>
            <a:r>
              <a:rPr lang="en-US" altLang="vi-VN" sz="4000" b="1" dirty="0" err="1">
                <a:solidFill>
                  <a:srgbClr val="3333CC"/>
                </a:solidFill>
                <a:latin typeface="Calibri" panose="020F0502020204030204" pitchFamily="34" charset="0"/>
              </a:rPr>
              <a:t>sau</a:t>
            </a:r>
            <a:r>
              <a:rPr lang="en-US" altLang="vi-VN" sz="4000" b="1" dirty="0">
                <a:solidFill>
                  <a:srgbClr val="3333CC"/>
                </a:solidFill>
                <a:latin typeface="Calibri" panose="020F0502020204030204" pitchFamily="34" charset="0"/>
              </a:rPr>
              <a:t>: </a:t>
            </a:r>
            <a:endParaRPr lang="en-US" altLang="vi-VN" sz="4000" b="1" u="sng" dirty="0">
              <a:solidFill>
                <a:srgbClr val="3333CC"/>
              </a:solidFill>
              <a:latin typeface="Calibri" panose="020F0502020204030204" pitchFamily="34" charset="0"/>
            </a:endParaRPr>
          </a:p>
        </p:txBody>
      </p:sp>
      <p:sp>
        <p:nvSpPr>
          <p:cNvPr id="18443" name="Text Box 11"/>
          <p:cNvSpPr txBox="1">
            <a:spLocks noChangeArrowheads="1"/>
          </p:cNvSpPr>
          <p:nvPr/>
        </p:nvSpPr>
        <p:spPr bwMode="auto">
          <a:xfrm>
            <a:off x="204854" y="2631457"/>
            <a:ext cx="7716838"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NI-Aptima" pitchFamily="2" charset="0"/>
              </a:defRPr>
            </a:lvl1pPr>
            <a:lvl2pPr marL="742950" indent="-285750">
              <a:defRPr>
                <a:solidFill>
                  <a:schemeClr val="tx1"/>
                </a:solidFill>
                <a:latin typeface="VNI-Aptima" pitchFamily="2" charset="0"/>
              </a:defRPr>
            </a:lvl2pPr>
            <a:lvl3pPr marL="1143000" indent="-228600">
              <a:defRPr>
                <a:solidFill>
                  <a:schemeClr val="tx1"/>
                </a:solidFill>
                <a:latin typeface="VNI-Aptima" pitchFamily="2" charset="0"/>
              </a:defRPr>
            </a:lvl3pPr>
            <a:lvl4pPr marL="1600200" indent="-228600">
              <a:defRPr>
                <a:solidFill>
                  <a:schemeClr val="tx1"/>
                </a:solidFill>
                <a:latin typeface="VNI-Aptima" pitchFamily="2" charset="0"/>
              </a:defRPr>
            </a:lvl4pPr>
            <a:lvl5pPr marL="2057400" indent="-228600">
              <a:defRPr>
                <a:solidFill>
                  <a:schemeClr val="tx1"/>
                </a:solidFill>
                <a:latin typeface="VNI-Aptima" pitchFamily="2" charset="0"/>
              </a:defRPr>
            </a:lvl5pPr>
            <a:lvl6pPr marL="2514600" indent="-228600" eaLnBrk="0" fontAlgn="base" hangingPunct="0">
              <a:spcBef>
                <a:spcPct val="0"/>
              </a:spcBef>
              <a:spcAft>
                <a:spcPct val="0"/>
              </a:spcAft>
              <a:defRPr>
                <a:solidFill>
                  <a:schemeClr val="tx1"/>
                </a:solidFill>
                <a:latin typeface="VNI-Aptima" pitchFamily="2" charset="0"/>
              </a:defRPr>
            </a:lvl6pPr>
            <a:lvl7pPr marL="2971800" indent="-228600" eaLnBrk="0" fontAlgn="base" hangingPunct="0">
              <a:spcBef>
                <a:spcPct val="0"/>
              </a:spcBef>
              <a:spcAft>
                <a:spcPct val="0"/>
              </a:spcAft>
              <a:defRPr>
                <a:solidFill>
                  <a:schemeClr val="tx1"/>
                </a:solidFill>
                <a:latin typeface="VNI-Aptima" pitchFamily="2" charset="0"/>
              </a:defRPr>
            </a:lvl7pPr>
            <a:lvl8pPr marL="3429000" indent="-228600" eaLnBrk="0" fontAlgn="base" hangingPunct="0">
              <a:spcBef>
                <a:spcPct val="0"/>
              </a:spcBef>
              <a:spcAft>
                <a:spcPct val="0"/>
              </a:spcAft>
              <a:defRPr>
                <a:solidFill>
                  <a:schemeClr val="tx1"/>
                </a:solidFill>
                <a:latin typeface="VNI-Aptima" pitchFamily="2" charset="0"/>
              </a:defRPr>
            </a:lvl8pPr>
            <a:lvl9pPr marL="3886200" indent="-228600" eaLnBrk="0" fontAlgn="base" hangingPunct="0">
              <a:spcBef>
                <a:spcPct val="0"/>
              </a:spcBef>
              <a:spcAft>
                <a:spcPct val="0"/>
              </a:spcAft>
              <a:defRPr>
                <a:solidFill>
                  <a:schemeClr val="tx1"/>
                </a:solidFill>
                <a:latin typeface="VNI-Aptima" pitchFamily="2" charset="0"/>
              </a:defRPr>
            </a:lvl9pPr>
          </a:lstStyle>
          <a:p>
            <a:pPr algn="ctr" eaLnBrk="1" hangingPunct="1"/>
            <a:r>
              <a:rPr lang="en-US" altLang="vi-VN" sz="4000" dirty="0" err="1">
                <a:latin typeface="Times New Roman" panose="02020603050405020304" pitchFamily="18" charset="0"/>
                <a:cs typeface="Times New Roman" panose="02020603050405020304" pitchFamily="18" charset="0"/>
              </a:rPr>
              <a:t>Đúng</a:t>
            </a:r>
            <a:r>
              <a:rPr lang="en-US" altLang="vi-VN" sz="4000" dirty="0">
                <a:latin typeface="Times New Roman" panose="02020603050405020304" pitchFamily="18" charset="0"/>
                <a:cs typeface="Times New Roman" panose="02020603050405020304" pitchFamily="18" charset="0"/>
              </a:rPr>
              <a:t> </a:t>
            </a:r>
            <a:r>
              <a:rPr lang="en-US" altLang="vi-VN" sz="4000" dirty="0" err="1">
                <a:latin typeface="Times New Roman" panose="02020603050405020304" pitchFamily="18" charset="0"/>
                <a:cs typeface="Times New Roman" panose="02020603050405020304" pitchFamily="18" charset="0"/>
              </a:rPr>
              <a:t>là</a:t>
            </a:r>
            <a:r>
              <a:rPr lang="en-US" altLang="vi-VN" sz="4000" dirty="0">
                <a:latin typeface="Times New Roman" panose="02020603050405020304" pitchFamily="18" charset="0"/>
                <a:cs typeface="Times New Roman" panose="02020603050405020304" pitchFamily="18" charset="0"/>
              </a:rPr>
              <a:t> </a:t>
            </a:r>
            <a:r>
              <a:rPr lang="en-US" altLang="vi-VN" sz="4000" dirty="0" err="1">
                <a:latin typeface="Times New Roman" panose="02020603050405020304" pitchFamily="18" charset="0"/>
                <a:cs typeface="Times New Roman" panose="02020603050405020304" pitchFamily="18" charset="0"/>
              </a:rPr>
              <a:t>một</a:t>
            </a:r>
            <a:r>
              <a:rPr lang="en-US" altLang="vi-VN" sz="4000" dirty="0">
                <a:latin typeface="Times New Roman" panose="02020603050405020304" pitchFamily="18" charset="0"/>
                <a:cs typeface="Times New Roman" panose="02020603050405020304" pitchFamily="18" charset="0"/>
              </a:rPr>
              <a:t> </a:t>
            </a:r>
            <a:r>
              <a:rPr lang="en-US" altLang="vi-VN" sz="4000" dirty="0" err="1">
                <a:latin typeface="Times New Roman" panose="02020603050405020304" pitchFamily="18" charset="0"/>
                <a:cs typeface="Times New Roman" panose="02020603050405020304" pitchFamily="18" charset="0"/>
              </a:rPr>
              <a:t>cặp</a:t>
            </a:r>
            <a:r>
              <a:rPr lang="en-US" altLang="vi-VN" sz="4000" dirty="0">
                <a:latin typeface="Times New Roman" panose="02020603050405020304" pitchFamily="18" charset="0"/>
                <a:cs typeface="Times New Roman" panose="02020603050405020304" pitchFamily="18" charset="0"/>
              </a:rPr>
              <a:t> </a:t>
            </a:r>
            <a:r>
              <a:rPr lang="en-US" altLang="vi-VN" sz="4000" dirty="0" err="1">
                <a:latin typeface="Times New Roman" panose="02020603050405020304" pitchFamily="18" charset="0"/>
                <a:cs typeface="Times New Roman" panose="02020603050405020304" pitchFamily="18" charset="0"/>
              </a:rPr>
              <a:t>sinh</a:t>
            </a:r>
            <a:r>
              <a:rPr lang="en-US" altLang="vi-VN" sz="4000" dirty="0">
                <a:latin typeface="Times New Roman" panose="02020603050405020304" pitchFamily="18" charset="0"/>
                <a:cs typeface="Times New Roman" panose="02020603050405020304" pitchFamily="18" charset="0"/>
              </a:rPr>
              <a:t> </a:t>
            </a:r>
            <a:r>
              <a:rPr lang="en-US" altLang="vi-VN" sz="4000" dirty="0" err="1">
                <a:latin typeface="Times New Roman" panose="02020603050405020304" pitchFamily="18" charset="0"/>
                <a:cs typeface="Times New Roman" panose="02020603050405020304" pitchFamily="18" charset="0"/>
              </a:rPr>
              <a:t>đôi</a:t>
            </a:r>
            <a:endParaRPr lang="en-US" altLang="vi-VN" sz="4000" dirty="0">
              <a:latin typeface="Times New Roman" panose="02020603050405020304" pitchFamily="18" charset="0"/>
              <a:cs typeface="Times New Roman" panose="02020603050405020304" pitchFamily="18" charset="0"/>
            </a:endParaRPr>
          </a:p>
          <a:p>
            <a:pPr algn="ctr" eaLnBrk="1" hangingPunct="1"/>
            <a:r>
              <a:rPr lang="en-US" altLang="vi-VN" sz="4000" dirty="0" err="1">
                <a:latin typeface="Times New Roman" panose="02020603050405020304" pitchFamily="18" charset="0"/>
                <a:cs typeface="Times New Roman" panose="02020603050405020304" pitchFamily="18" charset="0"/>
              </a:rPr>
              <a:t>Anh</a:t>
            </a:r>
            <a:r>
              <a:rPr lang="en-US" altLang="vi-VN" sz="4000" dirty="0">
                <a:latin typeface="Times New Roman" panose="02020603050405020304" pitchFamily="18" charset="0"/>
                <a:cs typeface="Times New Roman" panose="02020603050405020304" pitchFamily="18" charset="0"/>
              </a:rPr>
              <a:t> </a:t>
            </a:r>
            <a:r>
              <a:rPr lang="en-US" altLang="vi-VN" sz="4000" dirty="0" err="1">
                <a:latin typeface="Times New Roman" panose="02020603050405020304" pitchFamily="18" charset="0"/>
                <a:cs typeface="Times New Roman" panose="02020603050405020304" pitchFamily="18" charset="0"/>
              </a:rPr>
              <a:t>thì</a:t>
            </a:r>
            <a:r>
              <a:rPr lang="en-US" altLang="vi-VN" sz="4000" dirty="0">
                <a:latin typeface="Times New Roman" panose="02020603050405020304" pitchFamily="18" charset="0"/>
                <a:cs typeface="Times New Roman" panose="02020603050405020304" pitchFamily="18" charset="0"/>
              </a:rPr>
              <a:t> </a:t>
            </a:r>
            <a:r>
              <a:rPr lang="en-US" altLang="vi-VN" sz="4000" dirty="0" err="1">
                <a:latin typeface="Times New Roman" panose="02020603050405020304" pitchFamily="18" charset="0"/>
                <a:cs typeface="Times New Roman" panose="02020603050405020304" pitchFamily="18" charset="0"/>
              </a:rPr>
              <a:t>lóe</a:t>
            </a:r>
            <a:r>
              <a:rPr lang="en-US" altLang="vi-VN" sz="4000" dirty="0">
                <a:latin typeface="Times New Roman" panose="02020603050405020304" pitchFamily="18" charset="0"/>
                <a:cs typeface="Times New Roman" panose="02020603050405020304" pitchFamily="18" charset="0"/>
              </a:rPr>
              <a:t> </a:t>
            </a:r>
            <a:r>
              <a:rPr lang="en-US" altLang="vi-VN" sz="4000" dirty="0" err="1">
                <a:latin typeface="Times New Roman" panose="02020603050405020304" pitchFamily="18" charset="0"/>
                <a:cs typeface="Times New Roman" panose="02020603050405020304" pitchFamily="18" charset="0"/>
              </a:rPr>
              <a:t>sáng</a:t>
            </a:r>
            <a:r>
              <a:rPr lang="en-US" altLang="vi-VN" sz="4000" dirty="0">
                <a:latin typeface="Times New Roman" panose="02020603050405020304" pitchFamily="18" charset="0"/>
                <a:cs typeface="Times New Roman" panose="02020603050405020304" pitchFamily="18" charset="0"/>
              </a:rPr>
              <a:t>, </a:t>
            </a:r>
            <a:r>
              <a:rPr lang="en-US" altLang="vi-VN" sz="4000" dirty="0" err="1">
                <a:latin typeface="Times New Roman" panose="02020603050405020304" pitchFamily="18" charset="0"/>
                <a:cs typeface="Times New Roman" panose="02020603050405020304" pitchFamily="18" charset="0"/>
              </a:rPr>
              <a:t>anh</a:t>
            </a:r>
            <a:r>
              <a:rPr lang="en-US" altLang="vi-VN" sz="4000" dirty="0">
                <a:latin typeface="Times New Roman" panose="02020603050405020304" pitchFamily="18" charset="0"/>
                <a:cs typeface="Times New Roman" panose="02020603050405020304" pitchFamily="18" charset="0"/>
              </a:rPr>
              <a:t> </a:t>
            </a:r>
            <a:r>
              <a:rPr lang="en-US" altLang="vi-VN" sz="4000" dirty="0" err="1">
                <a:latin typeface="Times New Roman" panose="02020603050405020304" pitchFamily="18" charset="0"/>
                <a:cs typeface="Times New Roman" panose="02020603050405020304" pitchFamily="18" charset="0"/>
              </a:rPr>
              <a:t>thời</a:t>
            </a:r>
            <a:r>
              <a:rPr lang="en-US" altLang="vi-VN" sz="4000" dirty="0">
                <a:latin typeface="Times New Roman" panose="02020603050405020304" pitchFamily="18" charset="0"/>
                <a:cs typeface="Times New Roman" panose="02020603050405020304" pitchFamily="18" charset="0"/>
              </a:rPr>
              <a:t> </a:t>
            </a:r>
            <a:r>
              <a:rPr lang="en-US" altLang="vi-VN" sz="4000" dirty="0" err="1">
                <a:latin typeface="Times New Roman" panose="02020603050405020304" pitchFamily="18" charset="0"/>
                <a:cs typeface="Times New Roman" panose="02020603050405020304" pitchFamily="18" charset="0"/>
              </a:rPr>
              <a:t>ầm</a:t>
            </a:r>
            <a:r>
              <a:rPr lang="en-US" altLang="vi-VN" sz="4000" dirty="0">
                <a:latin typeface="Times New Roman" panose="02020603050405020304" pitchFamily="18" charset="0"/>
                <a:cs typeface="Times New Roman" panose="02020603050405020304" pitchFamily="18" charset="0"/>
              </a:rPr>
              <a:t> </a:t>
            </a:r>
            <a:r>
              <a:rPr lang="en-US" altLang="vi-VN" sz="4000" dirty="0" err="1">
                <a:latin typeface="Times New Roman" panose="02020603050405020304" pitchFamily="18" charset="0"/>
                <a:cs typeface="Times New Roman" panose="02020603050405020304" pitchFamily="18" charset="0"/>
              </a:rPr>
              <a:t>vang</a:t>
            </a:r>
            <a:endParaRPr lang="en-US" altLang="vi-VN" sz="4000" dirty="0">
              <a:latin typeface="Times New Roman" panose="02020603050405020304" pitchFamily="18" charset="0"/>
              <a:cs typeface="Times New Roman" panose="02020603050405020304" pitchFamily="18" charset="0"/>
            </a:endParaRPr>
          </a:p>
          <a:p>
            <a:pPr algn="ctr" eaLnBrk="1" hangingPunct="1"/>
            <a:r>
              <a:rPr lang="en-US" altLang="vi-VN" sz="4000" dirty="0" err="1">
                <a:latin typeface="Times New Roman" panose="02020603050405020304" pitchFamily="18" charset="0"/>
                <a:cs typeface="Times New Roman" panose="02020603050405020304" pitchFamily="18" charset="0"/>
              </a:rPr>
              <a:t>Anh</a:t>
            </a:r>
            <a:r>
              <a:rPr lang="en-US" altLang="vi-VN" sz="4000" dirty="0">
                <a:latin typeface="Times New Roman" panose="02020603050405020304" pitchFamily="18" charset="0"/>
                <a:cs typeface="Times New Roman" panose="02020603050405020304" pitchFamily="18" charset="0"/>
              </a:rPr>
              <a:t> </a:t>
            </a:r>
            <a:r>
              <a:rPr lang="en-US" altLang="vi-VN" sz="4000" dirty="0" err="1">
                <a:latin typeface="Times New Roman" panose="02020603050405020304" pitchFamily="18" charset="0"/>
                <a:cs typeface="Times New Roman" panose="02020603050405020304" pitchFamily="18" charset="0"/>
              </a:rPr>
              <a:t>làm</a:t>
            </a:r>
            <a:r>
              <a:rPr lang="en-US" altLang="vi-VN" sz="4000" dirty="0">
                <a:latin typeface="Times New Roman" panose="02020603050405020304" pitchFamily="18" charset="0"/>
                <a:cs typeface="Times New Roman" panose="02020603050405020304" pitchFamily="18" charset="0"/>
              </a:rPr>
              <a:t> rung </a:t>
            </a:r>
            <a:r>
              <a:rPr lang="en-US" altLang="vi-VN" sz="4000" dirty="0" err="1">
                <a:latin typeface="Times New Roman" panose="02020603050405020304" pitchFamily="18" charset="0"/>
                <a:cs typeface="Times New Roman" panose="02020603050405020304" pitchFamily="18" charset="0"/>
              </a:rPr>
              <a:t>động</a:t>
            </a:r>
            <a:r>
              <a:rPr lang="en-US" altLang="vi-VN" sz="4000" dirty="0">
                <a:latin typeface="Times New Roman" panose="02020603050405020304" pitchFamily="18" charset="0"/>
                <a:cs typeface="Times New Roman" panose="02020603050405020304" pitchFamily="18" charset="0"/>
              </a:rPr>
              <a:t> </a:t>
            </a:r>
            <a:r>
              <a:rPr lang="en-US" altLang="vi-VN" sz="4000" dirty="0" err="1">
                <a:latin typeface="Times New Roman" panose="02020603050405020304" pitchFamily="18" charset="0"/>
                <a:cs typeface="Times New Roman" panose="02020603050405020304" pitchFamily="18" charset="0"/>
              </a:rPr>
              <a:t>không</a:t>
            </a:r>
            <a:r>
              <a:rPr lang="en-US" altLang="vi-VN" sz="4000" dirty="0">
                <a:latin typeface="Times New Roman" panose="02020603050405020304" pitchFamily="18" charset="0"/>
                <a:cs typeface="Times New Roman" panose="02020603050405020304" pitchFamily="18" charset="0"/>
              </a:rPr>
              <a:t> </a:t>
            </a:r>
            <a:r>
              <a:rPr lang="en-US" altLang="vi-VN" sz="4000" dirty="0" err="1">
                <a:latin typeface="Times New Roman" panose="02020603050405020304" pitchFamily="18" charset="0"/>
                <a:cs typeface="Times New Roman" panose="02020603050405020304" pitchFamily="18" charset="0"/>
              </a:rPr>
              <a:t>gian</a:t>
            </a:r>
            <a:endParaRPr lang="en-US" altLang="vi-VN" sz="4000" dirty="0">
              <a:latin typeface="Times New Roman" panose="02020603050405020304" pitchFamily="18" charset="0"/>
              <a:cs typeface="Times New Roman" panose="02020603050405020304" pitchFamily="18" charset="0"/>
            </a:endParaRPr>
          </a:p>
          <a:p>
            <a:pPr algn="ctr" eaLnBrk="1" hangingPunct="1"/>
            <a:r>
              <a:rPr lang="en-US" altLang="vi-VN" sz="4000" dirty="0" err="1">
                <a:latin typeface="Times New Roman" panose="02020603050405020304" pitchFamily="18" charset="0"/>
                <a:cs typeface="Times New Roman" panose="02020603050405020304" pitchFamily="18" charset="0"/>
              </a:rPr>
              <a:t>Anh</a:t>
            </a:r>
            <a:r>
              <a:rPr lang="en-US" altLang="vi-VN" sz="4000" dirty="0">
                <a:latin typeface="Times New Roman" panose="02020603050405020304" pitchFamily="18" charset="0"/>
                <a:cs typeface="Times New Roman" panose="02020603050405020304" pitchFamily="18" charset="0"/>
              </a:rPr>
              <a:t> </a:t>
            </a:r>
            <a:r>
              <a:rPr lang="en-US" altLang="vi-VN" sz="4000" dirty="0" err="1">
                <a:latin typeface="Times New Roman" panose="02020603050405020304" pitchFamily="18" charset="0"/>
                <a:cs typeface="Times New Roman" panose="02020603050405020304" pitchFamily="18" charset="0"/>
              </a:rPr>
              <a:t>xẹt</a:t>
            </a:r>
            <a:r>
              <a:rPr lang="en-US" altLang="vi-VN" sz="4000" dirty="0">
                <a:latin typeface="Times New Roman" panose="02020603050405020304" pitchFamily="18" charset="0"/>
                <a:cs typeface="Times New Roman" panose="02020603050405020304" pitchFamily="18" charset="0"/>
              </a:rPr>
              <a:t> </a:t>
            </a:r>
            <a:r>
              <a:rPr lang="en-US" altLang="vi-VN" sz="4000" dirty="0" err="1">
                <a:latin typeface="Times New Roman" panose="02020603050405020304" pitchFamily="18" charset="0"/>
                <a:cs typeface="Times New Roman" panose="02020603050405020304" pitchFamily="18" charset="0"/>
              </a:rPr>
              <a:t>một</a:t>
            </a:r>
            <a:r>
              <a:rPr lang="en-US" altLang="vi-VN" sz="4000" dirty="0">
                <a:latin typeface="Times New Roman" panose="02020603050405020304" pitchFamily="18" charset="0"/>
                <a:cs typeface="Times New Roman" panose="02020603050405020304" pitchFamily="18" charset="0"/>
              </a:rPr>
              <a:t> </a:t>
            </a:r>
            <a:r>
              <a:rPr lang="en-US" altLang="vi-VN" sz="4000" dirty="0" err="1">
                <a:latin typeface="Times New Roman" panose="02020603050405020304" pitchFamily="18" charset="0"/>
                <a:cs typeface="Times New Roman" panose="02020603050405020304" pitchFamily="18" charset="0"/>
              </a:rPr>
              <a:t>cái</a:t>
            </a:r>
            <a:r>
              <a:rPr lang="en-US" altLang="vi-VN" sz="4000" dirty="0">
                <a:latin typeface="Times New Roman" panose="02020603050405020304" pitchFamily="18" charset="0"/>
                <a:cs typeface="Times New Roman" panose="02020603050405020304" pitchFamily="18" charset="0"/>
              </a:rPr>
              <a:t> </a:t>
            </a:r>
            <a:r>
              <a:rPr lang="en-US" altLang="vi-VN" sz="4000" dirty="0" err="1">
                <a:latin typeface="Times New Roman" panose="02020603050405020304" pitchFamily="18" charset="0"/>
                <a:cs typeface="Times New Roman" panose="02020603050405020304" pitchFamily="18" charset="0"/>
              </a:rPr>
              <a:t>rạch</a:t>
            </a:r>
            <a:r>
              <a:rPr lang="en-US" altLang="vi-VN" sz="4000" dirty="0">
                <a:latin typeface="Times New Roman" panose="02020603050405020304" pitchFamily="18" charset="0"/>
                <a:cs typeface="Times New Roman" panose="02020603050405020304" pitchFamily="18" charset="0"/>
              </a:rPr>
              <a:t> </a:t>
            </a:r>
            <a:r>
              <a:rPr lang="en-US" altLang="vi-VN" sz="4000" dirty="0" err="1">
                <a:latin typeface="Times New Roman" panose="02020603050405020304" pitchFamily="18" charset="0"/>
                <a:cs typeface="Times New Roman" panose="02020603050405020304" pitchFamily="18" charset="0"/>
              </a:rPr>
              <a:t>ngang</a:t>
            </a:r>
            <a:r>
              <a:rPr lang="en-US" altLang="vi-VN" sz="4000" dirty="0">
                <a:latin typeface="Times New Roman" panose="02020603050405020304" pitchFamily="18" charset="0"/>
                <a:cs typeface="Times New Roman" panose="02020603050405020304" pitchFamily="18" charset="0"/>
              </a:rPr>
              <a:t> </a:t>
            </a:r>
            <a:r>
              <a:rPr lang="en-US" altLang="vi-VN" sz="4000" dirty="0" err="1">
                <a:latin typeface="Times New Roman" panose="02020603050405020304" pitchFamily="18" charset="0"/>
                <a:cs typeface="Times New Roman" panose="02020603050405020304" pitchFamily="18" charset="0"/>
              </a:rPr>
              <a:t>bầu</a:t>
            </a:r>
            <a:r>
              <a:rPr lang="en-US" altLang="vi-VN" sz="4000" dirty="0">
                <a:latin typeface="Times New Roman" panose="02020603050405020304" pitchFamily="18" charset="0"/>
                <a:cs typeface="Times New Roman" panose="02020603050405020304" pitchFamily="18" charset="0"/>
              </a:rPr>
              <a:t> </a:t>
            </a:r>
            <a:r>
              <a:rPr lang="en-US" altLang="vi-VN" sz="4000" dirty="0" err="1">
                <a:latin typeface="Times New Roman" panose="02020603050405020304" pitchFamily="18" charset="0"/>
                <a:cs typeface="Times New Roman" panose="02020603050405020304" pitchFamily="18" charset="0"/>
              </a:rPr>
              <a:t>trời</a:t>
            </a:r>
            <a:r>
              <a:rPr lang="en-US" altLang="vi-VN" sz="4000" dirty="0">
                <a:latin typeface="Times New Roman" panose="02020603050405020304" pitchFamily="18" charset="0"/>
                <a:cs typeface="Times New Roman" panose="02020603050405020304" pitchFamily="18" charset="0"/>
              </a:rPr>
              <a:t>.</a:t>
            </a:r>
          </a:p>
          <a:p>
            <a:pPr algn="ctr" eaLnBrk="1" hangingPunct="1"/>
            <a:r>
              <a:rPr lang="en-US" altLang="vi-VN" sz="4000" dirty="0">
                <a:latin typeface="Times New Roman" panose="02020603050405020304" pitchFamily="18" charset="0"/>
                <a:cs typeface="Times New Roman" panose="02020603050405020304" pitchFamily="18" charset="0"/>
              </a:rPr>
              <a:t>                         (</a:t>
            </a:r>
            <a:r>
              <a:rPr lang="en-US" altLang="vi-VN" sz="4000" dirty="0" err="1">
                <a:latin typeface="Times New Roman" panose="02020603050405020304" pitchFamily="18" charset="0"/>
                <a:cs typeface="Times New Roman" panose="02020603050405020304" pitchFamily="18" charset="0"/>
              </a:rPr>
              <a:t>Là</a:t>
            </a:r>
            <a:r>
              <a:rPr lang="en-US" altLang="vi-VN" sz="4000" dirty="0">
                <a:latin typeface="Times New Roman" panose="02020603050405020304" pitchFamily="18" charset="0"/>
                <a:cs typeface="Times New Roman" panose="02020603050405020304" pitchFamily="18" charset="0"/>
              </a:rPr>
              <a:t> </a:t>
            </a:r>
            <a:r>
              <a:rPr lang="en-US" altLang="vi-VN" sz="4000" dirty="0" err="1">
                <a:latin typeface="Times New Roman" panose="02020603050405020304" pitchFamily="18" charset="0"/>
                <a:cs typeface="Times New Roman" panose="02020603050405020304" pitchFamily="18" charset="0"/>
              </a:rPr>
              <a:t>những</a:t>
            </a:r>
            <a:r>
              <a:rPr lang="en-US" altLang="vi-VN" sz="4000" dirty="0">
                <a:latin typeface="Times New Roman" panose="02020603050405020304" pitchFamily="18" charset="0"/>
                <a:cs typeface="Times New Roman" panose="02020603050405020304" pitchFamily="18" charset="0"/>
              </a:rPr>
              <a:t> </a:t>
            </a:r>
            <a:r>
              <a:rPr lang="en-US" altLang="vi-VN" sz="4000" dirty="0" err="1">
                <a:latin typeface="Times New Roman" panose="02020603050405020304" pitchFamily="18" charset="0"/>
                <a:cs typeface="Times New Roman" panose="02020603050405020304" pitchFamily="18" charset="0"/>
              </a:rPr>
              <a:t>gì</a:t>
            </a:r>
            <a:r>
              <a:rPr lang="en-US" altLang="vi-VN" sz="4000" dirty="0">
                <a:latin typeface="Times New Roman" panose="02020603050405020304" pitchFamily="18" charset="0"/>
                <a:cs typeface="Times New Roman" panose="02020603050405020304" pitchFamily="18" charset="0"/>
              </a:rPr>
              <a:t> ?)</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6600" t="19907" r="50082" b="44187"/>
          <a:stretch/>
        </p:blipFill>
        <p:spPr>
          <a:xfrm rot="16200000">
            <a:off x="8309594" y="2095301"/>
            <a:ext cx="3318493" cy="4094294"/>
          </a:xfrm>
          <a:prstGeom prst="rect">
            <a:avLst/>
          </a:prstGeom>
        </p:spPr>
      </p:pic>
      <p:sp>
        <p:nvSpPr>
          <p:cNvPr id="3" name="TextBox 2"/>
          <p:cNvSpPr txBox="1"/>
          <p:nvPr/>
        </p:nvSpPr>
        <p:spPr>
          <a:xfrm>
            <a:off x="8628845" y="5801695"/>
            <a:ext cx="3181082" cy="646331"/>
          </a:xfrm>
          <a:prstGeom prst="rect">
            <a:avLst/>
          </a:prstGeom>
          <a:noFill/>
        </p:spPr>
        <p:txBody>
          <a:bodyPr wrap="square" rtlCol="0">
            <a:spAutoFit/>
          </a:bodyPr>
          <a:lstStyle/>
          <a:p>
            <a:r>
              <a:rPr lang="en-US" altLang="vi-VN" sz="3600" b="1" dirty="0" err="1">
                <a:solidFill>
                  <a:srgbClr val="FF0000"/>
                </a:solidFill>
                <a:latin typeface="Calibri" panose="020F0502020204030204" pitchFamily="34" charset="0"/>
              </a:rPr>
              <a:t>Là</a:t>
            </a:r>
            <a:r>
              <a:rPr lang="en-US" altLang="vi-VN" sz="3600" b="1" dirty="0">
                <a:solidFill>
                  <a:srgbClr val="FF0000"/>
                </a:solidFill>
                <a:latin typeface="Calibri" panose="020F0502020204030204" pitchFamily="34" charset="0"/>
              </a:rPr>
              <a:t> </a:t>
            </a:r>
            <a:r>
              <a:rPr lang="en-US" altLang="vi-VN" sz="3600" b="1" dirty="0" err="1">
                <a:solidFill>
                  <a:srgbClr val="FF0000"/>
                </a:solidFill>
                <a:latin typeface="Calibri" panose="020F0502020204030204" pitchFamily="34" charset="0"/>
              </a:rPr>
              <a:t>Sấm</a:t>
            </a:r>
            <a:r>
              <a:rPr lang="en-US" altLang="vi-VN" sz="3600" b="1" dirty="0">
                <a:solidFill>
                  <a:srgbClr val="FF0000"/>
                </a:solidFill>
                <a:latin typeface="Calibri" panose="020F0502020204030204" pitchFamily="34" charset="0"/>
              </a:rPr>
              <a:t> </a:t>
            </a:r>
            <a:r>
              <a:rPr lang="en-US" altLang="vi-VN" sz="3600" b="1" dirty="0" err="1">
                <a:solidFill>
                  <a:srgbClr val="FF0000"/>
                </a:solidFill>
                <a:latin typeface="Calibri" panose="020F0502020204030204" pitchFamily="34" charset="0"/>
              </a:rPr>
              <a:t>và</a:t>
            </a:r>
            <a:r>
              <a:rPr lang="en-US" altLang="vi-VN" sz="3600" b="1" dirty="0">
                <a:solidFill>
                  <a:srgbClr val="FF0000"/>
                </a:solidFill>
                <a:latin typeface="Calibri" panose="020F0502020204030204" pitchFamily="34" charset="0"/>
              </a:rPr>
              <a:t> </a:t>
            </a:r>
            <a:r>
              <a:rPr lang="en-US" altLang="vi-VN" sz="3600" b="1" dirty="0" err="1">
                <a:solidFill>
                  <a:srgbClr val="FF0000"/>
                </a:solidFill>
                <a:latin typeface="Calibri" panose="020F0502020204030204" pitchFamily="34" charset="0"/>
              </a:rPr>
              <a:t>sét</a:t>
            </a:r>
            <a:endParaRPr lang="en-US" altLang="vi-VN" sz="3600" b="1" dirty="0">
              <a:solidFill>
                <a:srgbClr val="FF0000"/>
              </a:solidFill>
              <a:latin typeface="Calibri" panose="020F0502020204030204" pitchFamily="34" charset="0"/>
            </a:endParaRPr>
          </a:p>
        </p:txBody>
      </p:sp>
    </p:spTree>
    <p:extLst>
      <p:ext uri="{BB962C8B-B14F-4D97-AF65-F5344CB8AC3E}">
        <p14:creationId xmlns:p14="http://schemas.microsoft.com/office/powerpoint/2010/main" val="34580584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442"/>
                                        </p:tgtEl>
                                        <p:attrNameLst>
                                          <p:attrName>style.visibility</p:attrName>
                                        </p:attrNameLst>
                                      </p:cBhvr>
                                      <p:to>
                                        <p:strVal val="visible"/>
                                      </p:to>
                                    </p:set>
                                    <p:anim calcmode="lin" valueType="num">
                                      <p:cBhvr additive="base">
                                        <p:cTn id="7" dur="2000" fill="hold"/>
                                        <p:tgtEl>
                                          <p:spTgt spid="18442"/>
                                        </p:tgtEl>
                                        <p:attrNameLst>
                                          <p:attrName>ppt_x</p:attrName>
                                        </p:attrNameLst>
                                      </p:cBhvr>
                                      <p:tavLst>
                                        <p:tav tm="0">
                                          <p:val>
                                            <p:strVal val="0-#ppt_w/2"/>
                                          </p:val>
                                        </p:tav>
                                        <p:tav tm="100000">
                                          <p:val>
                                            <p:strVal val="#ppt_x"/>
                                          </p:val>
                                        </p:tav>
                                      </p:tavLst>
                                    </p:anim>
                                    <p:anim calcmode="lin" valueType="num">
                                      <p:cBhvr additive="base">
                                        <p:cTn id="8" dur="2000" fill="hold"/>
                                        <p:tgtEl>
                                          <p:spTgt spid="1844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8" presetClass="entr" presetSubtype="6" fill="hold" grpId="0" nodeType="clickEffect">
                                  <p:stCondLst>
                                    <p:cond delay="0"/>
                                  </p:stCondLst>
                                  <p:childTnLst>
                                    <p:set>
                                      <p:cBhvr>
                                        <p:cTn id="12" dur="1" fill="hold">
                                          <p:stCondLst>
                                            <p:cond delay="0"/>
                                          </p:stCondLst>
                                        </p:cTn>
                                        <p:tgtEl>
                                          <p:spTgt spid="18443"/>
                                        </p:tgtEl>
                                        <p:attrNameLst>
                                          <p:attrName>style.visibility</p:attrName>
                                        </p:attrNameLst>
                                      </p:cBhvr>
                                      <p:to>
                                        <p:strVal val="visible"/>
                                      </p:to>
                                    </p:set>
                                    <p:animEffect transition="in" filter="strips(downRight)">
                                      <p:cBhvr>
                                        <p:cTn id="13" dur="500"/>
                                        <p:tgtEl>
                                          <p:spTgt spid="1844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arn(inVertical)">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2" grpId="0"/>
      <p:bldP spid="18443"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9863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92375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TotalTime>
  <Words>641</Words>
  <Application>Microsoft Office PowerPoint</Application>
  <PresentationFormat>Widescreen</PresentationFormat>
  <Paragraphs>72</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Từ lâu người ta đã thường nói: “Ăn uống không rau như đau không thuốc”, ý muốn nhấn mạnh tầm quan trọng của rau quả đối với đời sống con người.</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cp:lastModifiedBy>
  <cp:revision>8</cp:revision>
  <dcterms:created xsi:type="dcterms:W3CDTF">2022-01-19T12:22:18Z</dcterms:created>
  <dcterms:modified xsi:type="dcterms:W3CDTF">2022-01-23T01:49:15Z</dcterms:modified>
</cp:coreProperties>
</file>