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58" r:id="rId6"/>
    <p:sldId id="260" r:id="rId7"/>
    <p:sldId id="259" r:id="rId8"/>
    <p:sldId id="257" r:id="rId9"/>
    <p:sldId id="265" r:id="rId10"/>
    <p:sldId id="266" r:id="rId11"/>
    <p:sldId id="267" r:id="rId12"/>
    <p:sldId id="269" r:id="rId13"/>
    <p:sldId id="268" r:id="rId14"/>
    <p:sldId id="271" r:id="rId15"/>
    <p:sldId id="272" r:id="rId16"/>
    <p:sldId id="270" r:id="rId17"/>
    <p:sldId id="273" r:id="rId18"/>
    <p:sldId id="276" r:id="rId19"/>
    <p:sldId id="274" r:id="rId20"/>
    <p:sldId id="275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6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5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09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950" y="-1140051"/>
            <a:ext cx="6852100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3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52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5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5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68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7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8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4A2AC-FB14-4AB6-B034-2D751BF06E96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D46E1-C8EB-4D60-9983-763CDBFD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9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402" y="1143000"/>
            <a:ext cx="7780598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128582211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2" t="9727" r="4077" b="1507"/>
          <a:stretch/>
        </p:blipFill>
        <p:spPr bwMode="auto">
          <a:xfrm>
            <a:off x="720435" y="484920"/>
            <a:ext cx="740525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1191500" y="5860466"/>
            <a:ext cx="6629400" cy="748145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cạn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hết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chết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ngạt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thở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3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inhthangpc.VN\Desktop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73"/>
          <a:stretch/>
        </p:blipFill>
        <p:spPr bwMode="auto">
          <a:xfrm>
            <a:off x="734300" y="554190"/>
            <a:ext cx="7467600" cy="500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796645" y="5832756"/>
            <a:ext cx="7668500" cy="748145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lúa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chết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đủ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nuôi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14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inhthangpc.VN\Desktop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4"/>
          <a:stretch/>
        </p:blipFill>
        <p:spPr bwMode="auto">
          <a:xfrm>
            <a:off x="914400" y="381000"/>
            <a:ext cx="7467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1052955" y="5860466"/>
            <a:ext cx="7315200" cy="748145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Trâu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chết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ăn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128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91" b="4484"/>
          <a:stretch/>
        </p:blipFill>
        <p:spPr bwMode="auto">
          <a:xfrm>
            <a:off x="658090" y="609600"/>
            <a:ext cx="8001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304800" y="5721920"/>
            <a:ext cx="8458200" cy="748145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thải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máy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độc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hại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khiến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ao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chết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83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7" b="4484"/>
          <a:stretch/>
        </p:blipFill>
        <p:spPr bwMode="auto">
          <a:xfrm>
            <a:off x="685800" y="533400"/>
            <a:ext cx="8001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533400" y="5334000"/>
            <a:ext cx="8153400" cy="748145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ngập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lâu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chết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rễ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thở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cửa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ngập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khiến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nuôi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chuyển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nới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,…</a:t>
            </a: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487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153400" cy="355370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5718209-01BD-4E9E-A4ED-98AF615FA236}"/>
              </a:ext>
            </a:extLst>
          </p:cNvPr>
          <p:cNvSpPr txBox="1"/>
          <p:nvPr/>
        </p:nvSpPr>
        <p:spPr>
          <a:xfrm>
            <a:off x="1198415" y="203661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15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hthangpc.VN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0" y="1142999"/>
            <a:ext cx="8229600" cy="35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96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5C000DD-40CE-4F89-B53B-851D2A09B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16334"/>
            <a:ext cx="976406" cy="753938"/>
          </a:xfrm>
          <a:prstGeom prst="flowChartConnector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038751" y="493693"/>
            <a:ext cx="80151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sao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?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图片 11269" descr="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1" y="5410200"/>
            <a:ext cx="2362200" cy="14038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7620000" y="4648200"/>
            <a:ext cx="1295400" cy="2030212"/>
          </a:xfrm>
          <a:prstGeom prst="rect">
            <a:avLst/>
          </a:prstGeom>
        </p:spPr>
      </p:pic>
      <p:pic>
        <p:nvPicPr>
          <p:cNvPr id="6" name="图片 1">
            <a:extLst>
              <a:ext uri="{FF2B5EF4-FFF2-40B4-BE49-F238E27FC236}">
                <a16:creationId xmlns:a16="http://schemas.microsoft.com/office/drawing/2014/main" xmlns="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76200" y="4648200"/>
            <a:ext cx="4044097" cy="21658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235526" y="2133600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cung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cấp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ở,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ăn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uống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khí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50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691411" y="3064251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chơi</a:t>
            </a:r>
            <a:endParaRPr lang="en-US" alt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0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nhthangpc.VN\Deskto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8382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187035" y="401790"/>
            <a:ext cx="8915400" cy="6096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000" b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alt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 smtClean="0">
                <a:latin typeface="Arial" pitchFamily="34" charset="0"/>
                <a:cs typeface="Arial" pitchFamily="34" charset="0"/>
              </a:rPr>
              <a:t>rủ</a:t>
            </a:r>
            <a:r>
              <a:rPr lang="en-US" alt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 smtClean="0">
                <a:latin typeface="Arial" pitchFamily="34" charset="0"/>
                <a:cs typeface="Arial" pitchFamily="34" charset="0"/>
              </a:rPr>
              <a:t>thân</a:t>
            </a:r>
            <a:r>
              <a:rPr lang="en-US" alt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alt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alt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alt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 smtClean="0">
                <a:latin typeface="Arial" pitchFamily="34" charset="0"/>
                <a:cs typeface="Arial" pitchFamily="34" charset="0"/>
              </a:rPr>
              <a:t>nhé</a:t>
            </a:r>
            <a:r>
              <a:rPr lang="en-US" altLang="en-US" sz="3000" b="1" dirty="0">
                <a:latin typeface="Arial" pitchFamily="34" charset="0"/>
                <a:cs typeface="Arial" pitchFamily="34" charset="0"/>
              </a:rPr>
              <a:t>!</a:t>
            </a: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98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184244" y="294968"/>
            <a:ext cx="8959756" cy="650403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45627" y="1185081"/>
            <a:ext cx="1263034" cy="123057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7935" y="1400568"/>
            <a:ext cx="1580056" cy="77498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12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92666" y="1115806"/>
            <a:ext cx="6289334" cy="14915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2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877163"/>
              </p:ext>
            </p:extLst>
          </p:nvPr>
        </p:nvGraphicFramePr>
        <p:xfrm>
          <a:off x="228600" y="537990"/>
          <a:ext cx="87630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518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Nếu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thì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Rừng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bị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đốt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làm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nương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thực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bị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chết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động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tìm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được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thức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ăn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và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Xả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rác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bừa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bãi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môi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trường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bị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ô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nhiễm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Lũ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lụt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cối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thể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chết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vì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bị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ngập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lâu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trong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nước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Trời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hạn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hán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ao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hồ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khô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cạn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thực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động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trong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ao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hồ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bị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mất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thức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ăn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…</a:t>
                      </a:r>
                      <a:endParaRPr lang="en-US" sz="2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…</a:t>
                      </a:r>
                      <a:endParaRPr lang="en-US" sz="2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…</a:t>
                      </a:r>
                      <a:endParaRPr lang="en-US" sz="2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…</a:t>
                      </a:r>
                      <a:endParaRPr lang="en-US" sz="2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6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7152" y="2556932"/>
            <a:ext cx="5976071" cy="108613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úc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học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tập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tốt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054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21082"/>
            <a:ext cx="9082088" cy="153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280992" y="595450"/>
            <a:ext cx="49768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altLang="en-US" sz="4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4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34951" y="1365388"/>
            <a:ext cx="88471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ở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mức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đơn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giản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sao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184512" y="2879628"/>
            <a:ext cx="8740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90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691411" y="3064251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alt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2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=""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152401" y="214745"/>
            <a:ext cx="53425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789366" y="103906"/>
            <a:ext cx="825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E200E2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309465E-64B6-468D-8E33-44AF4FA75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8" t="6690" r="2183" b="-1469"/>
          <a:stretch/>
        </p:blipFill>
        <p:spPr>
          <a:xfrm>
            <a:off x="-13860" y="889593"/>
            <a:ext cx="804698" cy="695616"/>
          </a:xfrm>
          <a:prstGeom prst="flowChartConnector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797765" y="891752"/>
            <a:ext cx="8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128807" y="898897"/>
            <a:ext cx="791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xét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121880" y="1804294"/>
            <a:ext cx="791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Dự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đoán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xảy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vậy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sao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797765" y="1818149"/>
            <a:ext cx="8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1026" name="Picture 2" descr="C:\Users\Minhthangpc.VN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1" y="2597087"/>
            <a:ext cx="4440382" cy="220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nhthangpc.VN\Desktop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965" y="2649146"/>
            <a:ext cx="4662050" cy="215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nhthangpc.VN\Desktop\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11" y="4800600"/>
            <a:ext cx="5391150" cy="21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03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953000" y="5638800"/>
            <a:ext cx="4038600" cy="990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200" y="5606334"/>
            <a:ext cx="4419600" cy="102306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" r="3992"/>
          <a:stretch/>
        </p:blipFill>
        <p:spPr bwMode="auto">
          <a:xfrm>
            <a:off x="0" y="762000"/>
            <a:ext cx="9144000" cy="484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41565" y="5652685"/>
            <a:ext cx="4495800" cy="1175466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Rừng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cháy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chuột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túi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mất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chạy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trốn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ngạt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khói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2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 noChangeArrowheads="1"/>
          </p:cNvSpPr>
          <p:nvPr/>
        </p:nvSpPr>
        <p:spPr>
          <a:xfrm>
            <a:off x="4980711" y="5632982"/>
            <a:ext cx="3962400" cy="707667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ao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sắp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cạn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khó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thở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thiếu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khí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200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altLang="en-US" sz="2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2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endParaRPr lang="en-US" altLang="en-US" sz="2200" b="1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 noChangeArrowheads="1"/>
          </p:cNvSpPr>
          <p:nvPr/>
        </p:nvSpPr>
        <p:spPr>
          <a:xfrm>
            <a:off x="370614" y="166260"/>
            <a:ext cx="8638311" cy="748145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alt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alt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alt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endParaRPr lang="en-US" altLang="en-US" sz="2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09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953000" y="5638800"/>
            <a:ext cx="4038600" cy="73591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6200" y="5606334"/>
            <a:ext cx="4419600" cy="76838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 descr="C:\Users\Minhthangpc.VN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69270" y="5611639"/>
            <a:ext cx="4495800" cy="740671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Đất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ruộng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lúa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khô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nứt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nẻ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hạn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hán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2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 noChangeArrowheads="1"/>
          </p:cNvSpPr>
          <p:nvPr/>
        </p:nvSpPr>
        <p:spPr>
          <a:xfrm>
            <a:off x="4966855" y="5644643"/>
            <a:ext cx="3962400" cy="707667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Hạn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hán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đất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khô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cằn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cỏ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mọc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altLang="en-US" sz="2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2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endParaRPr lang="en-US" altLang="en-US" sz="2200" b="1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 noChangeArrowheads="1"/>
          </p:cNvSpPr>
          <p:nvPr/>
        </p:nvSpPr>
        <p:spPr>
          <a:xfrm>
            <a:off x="370614" y="166260"/>
            <a:ext cx="8638311" cy="748145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alt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alt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alt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endParaRPr lang="en-US" altLang="en-US" sz="2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3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953000" y="5638800"/>
            <a:ext cx="4038600" cy="990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6200" y="5606334"/>
            <a:ext cx="4419600" cy="102306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4"/>
          <a:stretch/>
        </p:blipFill>
        <p:spPr bwMode="auto">
          <a:xfrm>
            <a:off x="6926" y="609600"/>
            <a:ext cx="914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83115" y="5611135"/>
            <a:ext cx="4412685" cy="995356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thải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máy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qua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xử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lí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đổ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thẳng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xuống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ao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2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 noChangeArrowheads="1"/>
          </p:cNvSpPr>
          <p:nvPr/>
        </p:nvSpPr>
        <p:spPr>
          <a:xfrm>
            <a:off x="4953001" y="5754979"/>
            <a:ext cx="4038600" cy="707667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Lũ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lụt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ngập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cối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nhà</a:t>
            </a:r>
            <a:endParaRPr lang="en-US" altLang="en-US" sz="2200" b="1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cửa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altLang="en-US" sz="2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2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endParaRPr lang="en-US" altLang="en-US" sz="2200" b="1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 noChangeArrowheads="1"/>
          </p:cNvSpPr>
          <p:nvPr/>
        </p:nvSpPr>
        <p:spPr>
          <a:xfrm>
            <a:off x="370614" y="166260"/>
            <a:ext cx="8638311" cy="748145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alt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alt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alt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endParaRPr lang="en-US" altLang="en-US" sz="2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6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" r="52622"/>
          <a:stretch/>
        </p:blipFill>
        <p:spPr bwMode="auto">
          <a:xfrm>
            <a:off x="1056409" y="533399"/>
            <a:ext cx="7239000" cy="503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588820" y="5569525"/>
            <a:ext cx="7789720" cy="748145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mới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phù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chuột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túi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chết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ngạt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thở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thiếu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ăn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,…</a:t>
            </a:r>
            <a:endParaRPr lang="en-US" altLang="en-US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7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571</Words>
  <Application>Microsoft Office PowerPoint</Application>
  <PresentationFormat>On-screen Show (4:3)</PresentationFormat>
  <Paragraphs>62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48</cp:revision>
  <dcterms:created xsi:type="dcterms:W3CDTF">2022-01-15T03:07:28Z</dcterms:created>
  <dcterms:modified xsi:type="dcterms:W3CDTF">2022-01-15T04:06:56Z</dcterms:modified>
</cp:coreProperties>
</file>