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712" r:id="rId5"/>
    <p:sldMasterId id="2147483724" r:id="rId6"/>
    <p:sldMasterId id="2147483736" r:id="rId7"/>
    <p:sldMasterId id="2147483748" r:id="rId8"/>
    <p:sldMasterId id="2147483760" r:id="rId9"/>
  </p:sldMasterIdLst>
  <p:notesMasterIdLst>
    <p:notesMasterId r:id="rId34"/>
  </p:notesMasterIdLst>
  <p:sldIdLst>
    <p:sldId id="293" r:id="rId10"/>
    <p:sldId id="294" r:id="rId11"/>
    <p:sldId id="285" r:id="rId12"/>
    <p:sldId id="286" r:id="rId13"/>
    <p:sldId id="288" r:id="rId14"/>
    <p:sldId id="290" r:id="rId15"/>
    <p:sldId id="292" r:id="rId16"/>
    <p:sldId id="276" r:id="rId17"/>
    <p:sldId id="278" r:id="rId18"/>
    <p:sldId id="279" r:id="rId19"/>
    <p:sldId id="295" r:id="rId20"/>
    <p:sldId id="281" r:id="rId21"/>
    <p:sldId id="296" r:id="rId22"/>
    <p:sldId id="297" r:id="rId23"/>
    <p:sldId id="298" r:id="rId24"/>
    <p:sldId id="302" r:id="rId25"/>
    <p:sldId id="301" r:id="rId26"/>
    <p:sldId id="268" r:id="rId27"/>
    <p:sldId id="270" r:id="rId28"/>
    <p:sldId id="271" r:id="rId29"/>
    <p:sldId id="272" r:id="rId30"/>
    <p:sldId id="274" r:id="rId31"/>
    <p:sldId id="273" r:id="rId32"/>
    <p:sldId id="303" r:id="rId3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2562" autoAdjust="0"/>
  </p:normalViewPr>
  <p:slideViewPr>
    <p:cSldViewPr>
      <p:cViewPr varScale="1">
        <p:scale>
          <a:sx n="61" d="100"/>
          <a:sy n="61" d="100"/>
        </p:scale>
        <p:origin x="1038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F0DB-371A-48ED-9107-118BCFC741B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3D7A-9E42-4548-990C-7D2596BB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B5B877C-7B94-4056-8B85-9A75467FAD28}" type="slidenum">
              <a:rPr lang="en-US" altLang="vi-VN"/>
              <a:pPr/>
              <a:t>16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868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Cùng</a:t>
            </a:r>
            <a:r>
              <a:rPr lang="en-US" baseline="0" smtClean="0"/>
              <a:t> với Bo du hành vũ trụ để tìm kiếm các sinh vật lạ ngoài trái đất nhé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30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505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690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7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54DCB-12D9-444A-856E-6F910D9AFEF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3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D750E-8E08-4124-A162-65C07BC8002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1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75DF7-5587-41BB-A298-723EC30251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08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49909-0C54-435B-BBF0-51C6996AD63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4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CCA83-829A-4C5A-8E66-AB3AC56D65D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4A231-FFF2-4423-9C25-71C524F96B8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51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0BD78-66D4-4913-9362-8D5F16A704D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16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48AAA-9F39-410D-A829-573AD45DF5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7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3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56EDA-95A9-4A0D-8F39-48220C6E6AC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45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0CAEC-980B-4F83-8372-EE4E404EDF5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81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B5C47-A4C6-4726-86A3-B72F18A4730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74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EF553-8BDD-4F9B-A28A-968C9AA2D7D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1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54DCB-12D9-444A-856E-6F910D9AFEF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06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D750E-8E08-4124-A162-65C07BC8002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44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75DF7-5587-41BB-A298-723EC30251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5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49909-0C54-435B-BBF0-51C6996AD63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96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CCA83-829A-4C5A-8E66-AB3AC56D65D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57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4A231-FFF2-4423-9C25-71C524F96B8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5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1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0BD78-66D4-4913-9362-8D5F16A704D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47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48AAA-9F39-410D-A829-573AD45DF5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00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56EDA-95A9-4A0D-8F39-48220C6E6AC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96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0CAEC-980B-4F83-8372-EE4E404EDF5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73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B5C47-A4C6-4726-86A3-B72F18A4730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70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EF553-8BDD-4F9B-A28A-968C9AA2D7D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2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54DCB-12D9-444A-856E-6F910D9AFEF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24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D750E-8E08-4124-A162-65C07BC8002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4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75DF7-5587-41BB-A298-723EC30251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44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49909-0C54-435B-BBF0-51C6996AD63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0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2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CCA83-829A-4C5A-8E66-AB3AC56D65D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34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4A231-FFF2-4423-9C25-71C524F96B8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58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0BD78-66D4-4913-9362-8D5F16A704D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84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48AAA-9F39-410D-A829-573AD45DF5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44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56EDA-95A9-4A0D-8F39-48220C6E6AC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86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0CAEC-980B-4F83-8372-EE4E404EDF5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93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B5C47-A4C6-4726-86A3-B72F18A4730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1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EF553-8BDD-4F9B-A28A-968C9AA2D7D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679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652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2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8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52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41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97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823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668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39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8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64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91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5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2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05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52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013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715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48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220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09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648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73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1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06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195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32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95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633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47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52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629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760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587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5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16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226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70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040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215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97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492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541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563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276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0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10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609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858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26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072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453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734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560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563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549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1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A36FBA-3633-41D7-86AD-BBE6192DBAC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6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A36FBA-3633-41D7-86AD-BBE6192DBAC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1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A36FBA-3633-41D7-86AD-BBE6192DBAC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9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4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2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0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4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9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4.jpg"/><Relationship Id="rId7" Type="http://schemas.openxmlformats.org/officeDocument/2006/relationships/image" Target="../media/image26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slide" Target="slide21.xml"/><Relationship Id="rId4" Type="http://schemas.openxmlformats.org/officeDocument/2006/relationships/slide" Target="slide20.xml"/><Relationship Id="rId9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8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3.jp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65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3.jp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3.jp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87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9" y="1085850"/>
            <a:ext cx="582930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394869" y="1200150"/>
            <a:ext cx="6115050" cy="447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19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 SỐ CÓ BỐN CHỮ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Thúy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392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76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9227402"/>
      </p:ext>
    </p:extLst>
  </p:cSld>
  <p:clrMapOvr>
    <a:masterClrMapping/>
  </p:clrMapOvr>
  <p:transition spd="slow" advTm="135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Text Box 8"/>
          <p:cNvSpPr txBox="1">
            <a:spLocks noChangeArrowheads="1"/>
          </p:cNvSpPr>
          <p:nvPr/>
        </p:nvSpPr>
        <p:spPr bwMode="auto">
          <a:xfrm>
            <a:off x="624086" y="533400"/>
            <a:ext cx="11340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i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i="1" dirty="0" smtClean="0">
                <a:solidFill>
                  <a:srgbClr val="FF0000"/>
                </a:solidFill>
              </a:rPr>
              <a:t> 1 </a:t>
            </a:r>
            <a:r>
              <a:rPr lang="en-US" altLang="en-US" b="1" i="1" dirty="0" smtClean="0">
                <a:solidFill>
                  <a:srgbClr val="000000"/>
                </a:solidFill>
              </a:rPr>
              <a:t>: </a:t>
            </a:r>
            <a:r>
              <a:rPr lang="en-US" altLang="en-US" b="1" i="1" dirty="0" err="1" smtClean="0">
                <a:solidFill>
                  <a:srgbClr val="000000"/>
                </a:solidFill>
              </a:rPr>
              <a:t>Đọc</a:t>
            </a:r>
            <a:r>
              <a:rPr lang="en-US" altLang="en-US" b="1" i="1" dirty="0" smtClean="0">
                <a:solidFill>
                  <a:srgbClr val="000000"/>
                </a:solidFill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</a:rPr>
              <a:t>các</a:t>
            </a:r>
            <a:r>
              <a:rPr lang="en-US" altLang="en-US" b="1" i="1" dirty="0">
                <a:solidFill>
                  <a:srgbClr val="000000"/>
                </a:solidFill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</a:rPr>
              <a:t>số</a:t>
            </a:r>
            <a:r>
              <a:rPr lang="en-US" altLang="en-US" b="1" i="1" dirty="0">
                <a:solidFill>
                  <a:srgbClr val="000000"/>
                </a:solidFill>
              </a:rPr>
              <a:t>: </a:t>
            </a:r>
            <a:r>
              <a:rPr lang="en-US" altLang="en-US" b="1" i="1" dirty="0">
                <a:solidFill>
                  <a:srgbClr val="FF0000"/>
                </a:solidFill>
              </a:rPr>
              <a:t>7800</a:t>
            </a:r>
            <a:r>
              <a:rPr lang="en-US" altLang="en-US" b="1" i="1" dirty="0">
                <a:solidFill>
                  <a:srgbClr val="000000"/>
                </a:solidFill>
              </a:rPr>
              <a:t>; 3690; </a:t>
            </a:r>
            <a:r>
              <a:rPr lang="en-US" altLang="en-US" b="1" i="1" dirty="0" smtClean="0">
                <a:solidFill>
                  <a:srgbClr val="000000"/>
                </a:solidFill>
              </a:rPr>
              <a:t>6504;5005 (</a:t>
            </a:r>
            <a:r>
              <a:rPr lang="en-US" altLang="en-US" b="1" i="1" dirty="0" err="1">
                <a:solidFill>
                  <a:srgbClr val="000000"/>
                </a:solidFill>
              </a:rPr>
              <a:t>theo</a:t>
            </a:r>
            <a:r>
              <a:rPr lang="en-US" altLang="en-US" b="1" i="1" dirty="0">
                <a:solidFill>
                  <a:srgbClr val="000000"/>
                </a:solidFill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</a:rPr>
              <a:t>mẫu</a:t>
            </a:r>
            <a:r>
              <a:rPr lang="en-US" altLang="en-US" b="1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322638" y="1894778"/>
            <a:ext cx="5943600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i="1" dirty="0">
                <a:solidFill>
                  <a:srgbClr val="FF0000"/>
                </a:solidFill>
              </a:rPr>
              <a:t>7800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000000"/>
                </a:solidFill>
              </a:rPr>
              <a:t>đọc</a:t>
            </a:r>
            <a:r>
              <a:rPr lang="en-US" altLang="en-US" sz="3600" b="1" i="1" dirty="0" smtClean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000000"/>
                </a:solidFill>
              </a:rPr>
              <a:t>là</a:t>
            </a:r>
            <a:r>
              <a:rPr lang="en-US" altLang="en-US" sz="3600" b="1" i="1" dirty="0" smtClean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000000"/>
                </a:solidFill>
              </a:rPr>
              <a:t>bảy</a:t>
            </a:r>
            <a:r>
              <a:rPr lang="en-US" altLang="en-US" sz="3600" b="1" i="1" dirty="0" smtClean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nghìn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tám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trăm</a:t>
            </a:r>
            <a:endParaRPr lang="en-US" altLang="en-US" sz="3600" b="1" i="1" dirty="0">
              <a:solidFill>
                <a:srgbClr val="000000"/>
              </a:solidFill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508919" y="2002798"/>
            <a:ext cx="182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 i="1" dirty="0" err="1">
                <a:solidFill>
                  <a:srgbClr val="006600"/>
                </a:solidFill>
              </a:rPr>
              <a:t>Mẫu</a:t>
            </a:r>
            <a:r>
              <a:rPr lang="en-US" altLang="en-US" sz="4000" b="1" i="1" dirty="0">
                <a:solidFill>
                  <a:srgbClr val="0066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7026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Rot="1" noChangeArrowheads="1"/>
          </p:cNvSpPr>
          <p:nvPr/>
        </p:nvSpPr>
        <p:spPr bwMode="auto">
          <a:xfrm>
            <a:off x="442119" y="990600"/>
            <a:ext cx="1135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latin typeface="Tahoma" panose="020B0604030504040204" pitchFamily="34" charset="0"/>
              </a:rPr>
              <a:t>Bài</a:t>
            </a:r>
            <a:r>
              <a:rPr lang="en-US" altLang="vi-VN" sz="2800" b="1" u="sng" dirty="0">
                <a:latin typeface="Tahoma" panose="020B0604030504040204" pitchFamily="34" charset="0"/>
              </a:rPr>
              <a:t> 1:</a:t>
            </a:r>
            <a:r>
              <a:rPr lang="en-US" altLang="vi-VN" sz="2400" b="1" u="sng" dirty="0">
                <a:latin typeface="Tahoma" panose="020B0604030504040204" pitchFamily="34" charset="0"/>
              </a:rPr>
              <a:t>   </a:t>
            </a:r>
            <a:r>
              <a:rPr lang="en-US" altLang="vi-VN" b="1" dirty="0" err="1">
                <a:latin typeface="Times New Roman" panose="02020603050405020304" pitchFamily="18" charset="0"/>
              </a:rPr>
              <a:t>Đọc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b="1" dirty="0">
                <a:latin typeface="Times New Roman" panose="02020603050405020304" pitchFamily="18" charset="0"/>
              </a:rPr>
              <a:t>: 7800; 3690; 6504; 4081; 5005 (</a:t>
            </a:r>
            <a:r>
              <a:rPr lang="en-US" altLang="vi-VN" b="1" dirty="0" err="1">
                <a:latin typeface="Times New Roman" panose="02020603050405020304" pitchFamily="18" charset="0"/>
              </a:rPr>
              <a:t>theo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m</a:t>
            </a:r>
            <a:r>
              <a:rPr lang="en-US" altLang="vi-VN" b="1" dirty="0" err="1">
                <a:latin typeface=".VnTime" panose="020B7200000000000000" pitchFamily="34" charset="0"/>
              </a:rPr>
              <a:t>É</a:t>
            </a:r>
            <a:r>
              <a:rPr lang="en-US" altLang="vi-VN" b="1" dirty="0" err="1">
                <a:latin typeface="Times New Roman" panose="02020603050405020304" pitchFamily="18" charset="0"/>
              </a:rPr>
              <a:t>u</a:t>
            </a:r>
            <a:r>
              <a:rPr lang="en-US" altLang="vi-VN" b="1" dirty="0" smtClean="0">
                <a:latin typeface="Times New Roman" panose="02020603050405020304" pitchFamily="18" charset="0"/>
              </a:rPr>
              <a:t>)</a:t>
            </a:r>
            <a:endParaRPr lang="en-US" altLang="vi-VN" sz="2400" b="1" dirty="0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1" name="Rectangle 9"/>
          <p:cNvSpPr>
            <a:spLocks noRot="1" noChangeArrowheads="1"/>
          </p:cNvSpPr>
          <p:nvPr/>
        </p:nvSpPr>
        <p:spPr bwMode="auto">
          <a:xfrm>
            <a:off x="1508919" y="2057400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/>
            </a:r>
            <a:br>
              <a:rPr lang="en-US" altLang="vi-VN" b="1" dirty="0">
                <a:latin typeface="Times New Roman" panose="02020603050405020304" pitchFamily="18" charset="0"/>
              </a:rPr>
            </a:br>
            <a:r>
              <a:rPr lang="en-US" altLang="vi-VN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vi-VN" b="1" dirty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7800</a:t>
            </a: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đọc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9162" name="Rectangle 10"/>
          <p:cNvSpPr>
            <a:spLocks noRot="1" noChangeArrowheads="1"/>
          </p:cNvSpPr>
          <p:nvPr/>
        </p:nvSpPr>
        <p:spPr bwMode="auto">
          <a:xfrm>
            <a:off x="1966119" y="33528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3690</a:t>
            </a: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vi-VN" sz="2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163" name="Rectangle 11"/>
          <p:cNvSpPr>
            <a:spLocks noRot="1" noChangeArrowheads="1"/>
          </p:cNvSpPr>
          <p:nvPr/>
        </p:nvSpPr>
        <p:spPr bwMode="auto">
          <a:xfrm>
            <a:off x="1737520" y="4038600"/>
            <a:ext cx="8099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6504</a:t>
            </a: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altLang="vi-VN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4" name="Rectangle 12"/>
          <p:cNvSpPr>
            <a:spLocks noRot="1" noChangeArrowheads="1"/>
          </p:cNvSpPr>
          <p:nvPr/>
        </p:nvSpPr>
        <p:spPr bwMode="auto">
          <a:xfrm>
            <a:off x="1966119" y="4724400"/>
            <a:ext cx="952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4081</a:t>
            </a: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altLang="vi-VN" sz="2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168" name="Rectangle 16"/>
          <p:cNvSpPr>
            <a:spLocks noRot="1" noChangeArrowheads="1"/>
          </p:cNvSpPr>
          <p:nvPr/>
        </p:nvSpPr>
        <p:spPr bwMode="auto">
          <a:xfrm>
            <a:off x="1966119" y="5486400"/>
            <a:ext cx="952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5005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vi-VN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0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61" grpId="0"/>
      <p:bldP spid="49162" grpId="0"/>
      <p:bldP spid="49163" grpId="0"/>
      <p:bldP spid="49164" grpId="0"/>
      <p:bldP spid="491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3" name="Text Box 8"/>
          <p:cNvSpPr txBox="1">
            <a:spLocks noChangeArrowheads="1"/>
          </p:cNvSpPr>
          <p:nvPr/>
        </p:nvSpPr>
        <p:spPr bwMode="auto">
          <a:xfrm>
            <a:off x="853736" y="405992"/>
            <a:ext cx="347254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2 </a:t>
            </a:r>
            <a:r>
              <a:rPr lang="en-US" altLang="en-US" sz="4400" b="1" dirty="0" smtClean="0">
                <a:solidFill>
                  <a:srgbClr val="000099"/>
                </a:solidFill>
              </a:rPr>
              <a:t>: </a:t>
            </a:r>
            <a:r>
              <a:rPr lang="en-US" altLang="en-US" sz="4400" b="1" dirty="0" err="1" smtClean="0">
                <a:solidFill>
                  <a:srgbClr val="000099"/>
                </a:solidFill>
              </a:rPr>
              <a:t>Số</a:t>
            </a:r>
            <a:r>
              <a:rPr lang="en-US" altLang="en-US" sz="4400" b="1" dirty="0" smtClean="0">
                <a:solidFill>
                  <a:srgbClr val="000099"/>
                </a:solidFill>
              </a:rPr>
              <a:t>?</a:t>
            </a:r>
            <a:endParaRPr lang="en-US" altLang="en-US" sz="4400" b="1" dirty="0">
              <a:solidFill>
                <a:srgbClr val="000099"/>
              </a:solidFill>
            </a:endParaRPr>
          </a:p>
        </p:txBody>
      </p:sp>
      <p:grpSp>
        <p:nvGrpSpPr>
          <p:cNvPr id="6225" name="Group 81"/>
          <p:cNvGrpSpPr>
            <a:grpSpLocks/>
          </p:cNvGrpSpPr>
          <p:nvPr/>
        </p:nvGrpSpPr>
        <p:grpSpPr bwMode="auto">
          <a:xfrm>
            <a:off x="1616076" y="2566082"/>
            <a:ext cx="8758238" cy="642938"/>
            <a:chOff x="243" y="2352"/>
            <a:chExt cx="5517" cy="405"/>
          </a:xfrm>
        </p:grpSpPr>
        <p:grpSp>
          <p:nvGrpSpPr>
            <p:cNvPr id="10287" name="Group 16"/>
            <p:cNvGrpSpPr>
              <a:grpSpLocks/>
            </p:cNvGrpSpPr>
            <p:nvPr/>
          </p:nvGrpSpPr>
          <p:grpSpPr bwMode="auto">
            <a:xfrm>
              <a:off x="243" y="2352"/>
              <a:ext cx="5517" cy="384"/>
              <a:chOff x="111" y="1344"/>
              <a:chExt cx="5517" cy="384"/>
            </a:xfrm>
          </p:grpSpPr>
          <p:sp>
            <p:nvSpPr>
              <p:cNvPr id="10291" name="Rectangle 17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2" name="Text Box 18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2800" b="1">
                    <a:solidFill>
                      <a:srgbClr val="000099"/>
                    </a:solidFill>
                  </a:rPr>
                  <a:t>b)</a:t>
                </a:r>
              </a:p>
            </p:txBody>
          </p:sp>
          <p:sp>
            <p:nvSpPr>
              <p:cNvPr id="10293" name="Rectangle 19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4" name="Rectangle 20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5" name="Rectangle 21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6" name="Rectangle 22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7" name="Rectangle 23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8" name="Line 24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9" name="Line 25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00" name="Line 26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01" name="Line 27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02" name="Line 28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88" name="Text Box 29"/>
            <p:cNvSpPr txBox="1">
              <a:spLocks noChangeArrowheads="1"/>
            </p:cNvSpPr>
            <p:nvPr/>
          </p:nvSpPr>
          <p:spPr bwMode="auto">
            <a:xfrm>
              <a:off x="531" y="2430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 dirty="0">
                  <a:solidFill>
                    <a:srgbClr val="FF0000"/>
                  </a:solidFill>
                </a:rPr>
                <a:t>8009</a:t>
              </a:r>
            </a:p>
          </p:txBody>
        </p:sp>
        <p:sp>
          <p:nvSpPr>
            <p:cNvPr id="10289" name="Text Box 30"/>
            <p:cNvSpPr txBox="1">
              <a:spLocks noChangeArrowheads="1"/>
            </p:cNvSpPr>
            <p:nvPr/>
          </p:nvSpPr>
          <p:spPr bwMode="auto">
            <a:xfrm>
              <a:off x="1479" y="2430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8010</a:t>
              </a:r>
            </a:p>
          </p:txBody>
        </p:sp>
        <p:sp>
          <p:nvSpPr>
            <p:cNvPr id="10290" name="Text Box 52"/>
            <p:cNvSpPr txBox="1">
              <a:spLocks noChangeArrowheads="1"/>
            </p:cNvSpPr>
            <p:nvPr/>
          </p:nvSpPr>
          <p:spPr bwMode="auto">
            <a:xfrm>
              <a:off x="2406" y="2427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8011</a:t>
              </a:r>
            </a:p>
          </p:txBody>
        </p:sp>
      </p:grp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6608573" y="2704195"/>
            <a:ext cx="957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8012</a:t>
            </a:r>
          </a:p>
        </p:txBody>
      </p:sp>
      <p:grpSp>
        <p:nvGrpSpPr>
          <p:cNvPr id="6223" name="Group 79"/>
          <p:cNvGrpSpPr>
            <a:grpSpLocks/>
          </p:cNvGrpSpPr>
          <p:nvPr/>
        </p:nvGrpSpPr>
        <p:grpSpPr bwMode="auto">
          <a:xfrm>
            <a:off x="1740011" y="1389745"/>
            <a:ext cx="8758238" cy="657225"/>
            <a:chOff x="192" y="1641"/>
            <a:chExt cx="5517" cy="414"/>
          </a:xfrm>
        </p:grpSpPr>
        <p:grpSp>
          <p:nvGrpSpPr>
            <p:cNvPr id="10256" name="Group 58"/>
            <p:cNvGrpSpPr>
              <a:grpSpLocks/>
            </p:cNvGrpSpPr>
            <p:nvPr/>
          </p:nvGrpSpPr>
          <p:grpSpPr bwMode="auto">
            <a:xfrm>
              <a:off x="192" y="1641"/>
              <a:ext cx="5517" cy="384"/>
              <a:chOff x="111" y="1344"/>
              <a:chExt cx="5517" cy="384"/>
            </a:xfrm>
          </p:grpSpPr>
          <p:sp>
            <p:nvSpPr>
              <p:cNvPr id="10259" name="Rectangle 59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0" name="Text Box 60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2800" b="1">
                    <a:solidFill>
                      <a:srgbClr val="000099"/>
                    </a:solidFill>
                  </a:rPr>
                  <a:t>a)</a:t>
                </a:r>
              </a:p>
            </p:txBody>
          </p:sp>
          <p:sp>
            <p:nvSpPr>
              <p:cNvPr id="10261" name="Rectangle 61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2" name="Rectangle 62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3" name="Rectangle 63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4" name="Rectangle 64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5" name="Rectangle 65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6" name="Line 66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7" name="Line 67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8" name="Line 68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9" name="Line 69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70" name="Line 70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Text Box 72"/>
            <p:cNvSpPr txBox="1">
              <a:spLocks noChangeArrowheads="1"/>
            </p:cNvSpPr>
            <p:nvPr/>
          </p:nvSpPr>
          <p:spPr bwMode="auto">
            <a:xfrm>
              <a:off x="477" y="1728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5616</a:t>
              </a:r>
            </a:p>
          </p:txBody>
        </p:sp>
        <p:sp>
          <p:nvSpPr>
            <p:cNvPr id="10258" name="Text Box 73"/>
            <p:cNvSpPr txBox="1">
              <a:spLocks noChangeArrowheads="1"/>
            </p:cNvSpPr>
            <p:nvPr/>
          </p:nvSpPr>
          <p:spPr bwMode="auto">
            <a:xfrm>
              <a:off x="1431" y="1716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5617</a:t>
              </a:r>
            </a:p>
          </p:txBody>
        </p:sp>
      </p:grpSp>
      <p:sp>
        <p:nvSpPr>
          <p:cNvPr id="6219" name="Text Box 75"/>
          <p:cNvSpPr txBox="1">
            <a:spLocks noChangeArrowheads="1"/>
          </p:cNvSpPr>
          <p:nvPr/>
        </p:nvSpPr>
        <p:spPr bwMode="auto">
          <a:xfrm>
            <a:off x="5207385" y="1518129"/>
            <a:ext cx="957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5618</a:t>
            </a:r>
          </a:p>
        </p:txBody>
      </p:sp>
      <p:sp>
        <p:nvSpPr>
          <p:cNvPr id="6220" name="Text Box 76"/>
          <p:cNvSpPr txBox="1">
            <a:spLocks noChangeArrowheads="1"/>
          </p:cNvSpPr>
          <p:nvPr/>
        </p:nvSpPr>
        <p:spPr bwMode="auto">
          <a:xfrm>
            <a:off x="6643004" y="1496901"/>
            <a:ext cx="957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5619</a:t>
            </a:r>
          </a:p>
        </p:txBody>
      </p: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9577088" y="1542597"/>
            <a:ext cx="957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5621</a:t>
            </a:r>
          </a:p>
        </p:txBody>
      </p:sp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8157862" y="1542596"/>
            <a:ext cx="957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5620</a:t>
            </a:r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9417051" y="2685146"/>
            <a:ext cx="957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8014</a:t>
            </a:r>
          </a:p>
        </p:txBody>
      </p: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8023036" y="2685146"/>
            <a:ext cx="957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8013</a:t>
            </a:r>
          </a:p>
        </p:txBody>
      </p:sp>
    </p:spTree>
    <p:extLst>
      <p:ext uri="{BB962C8B-B14F-4D97-AF65-F5344CB8AC3E}">
        <p14:creationId xmlns:p14="http://schemas.microsoft.com/office/powerpoint/2010/main" val="28519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  <p:bldP spid="6219" grpId="0"/>
      <p:bldP spid="6220" grpId="0"/>
      <p:bldP spid="6221" grpId="0"/>
      <p:bldP spid="6224" grpId="0"/>
      <p:bldP spid="6226" grpId="0"/>
      <p:bldP spid="62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510833" y="-96032"/>
            <a:ext cx="1140172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2793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607379" y="516811"/>
            <a:ext cx="5700861" cy="57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92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192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92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192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92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192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92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3192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92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192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92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192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192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3192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92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192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976299" y="1609476"/>
            <a:ext cx="8285252" cy="5168781"/>
          </a:xfrm>
          <a:prstGeom prst="rect">
            <a:avLst/>
          </a:prstGeom>
          <a:solidFill>
            <a:srgbClr val="00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95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256644" y="1618977"/>
            <a:ext cx="3040459" cy="51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i="1">
                <a:latin typeface="Times New Roman" panose="02020603050405020304" pitchFamily="18" charset="0"/>
              </a:rPr>
              <a:t>Viết số thành tổng:</a:t>
            </a:r>
          </a:p>
        </p:txBody>
      </p:sp>
      <p:grpSp>
        <p:nvGrpSpPr>
          <p:cNvPr id="2134" name="Group 86"/>
          <p:cNvGrpSpPr>
            <a:grpSpLocks/>
          </p:cNvGrpSpPr>
          <p:nvPr/>
        </p:nvGrpSpPr>
        <p:grpSpPr bwMode="auto">
          <a:xfrm>
            <a:off x="9273401" y="996633"/>
            <a:ext cx="1140172" cy="1024572"/>
            <a:chOff x="4944" y="912"/>
            <a:chExt cx="720" cy="647"/>
          </a:xfrm>
        </p:grpSpPr>
        <p:sp>
          <p:nvSpPr>
            <p:cNvPr id="6177" name="AutoShape 87"/>
            <p:cNvSpPr>
              <a:spLocks noChangeAspect="1" noChangeArrowheads="1" noTextEdit="1"/>
            </p:cNvSpPr>
            <p:nvPr/>
          </p:nvSpPr>
          <p:spPr bwMode="auto">
            <a:xfrm>
              <a:off x="4944" y="912"/>
              <a:ext cx="72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78" name="Freeform 88"/>
            <p:cNvSpPr>
              <a:spLocks noEditPoints="1"/>
            </p:cNvSpPr>
            <p:nvPr/>
          </p:nvSpPr>
          <p:spPr bwMode="auto">
            <a:xfrm>
              <a:off x="5078" y="914"/>
              <a:ext cx="583" cy="634"/>
            </a:xfrm>
            <a:custGeom>
              <a:avLst/>
              <a:gdLst>
                <a:gd name="T0" fmla="*/ 9949 w 295"/>
                <a:gd name="T1" fmla="*/ 1416 h 321"/>
                <a:gd name="T2" fmla="*/ 9045 w 295"/>
                <a:gd name="T3" fmla="*/ 1479 h 321"/>
                <a:gd name="T4" fmla="*/ 13174 w 295"/>
                <a:gd name="T5" fmla="*/ 18522 h 321"/>
                <a:gd name="T6" fmla="*/ 12873 w 295"/>
                <a:gd name="T7" fmla="*/ 17290 h 321"/>
                <a:gd name="T8" fmla="*/ 12263 w 295"/>
                <a:gd name="T9" fmla="*/ 16435 h 321"/>
                <a:gd name="T10" fmla="*/ 10966 w 295"/>
                <a:gd name="T11" fmla="*/ 15842 h 321"/>
                <a:gd name="T12" fmla="*/ 8925 w 295"/>
                <a:gd name="T13" fmla="*/ 14422 h 321"/>
                <a:gd name="T14" fmla="*/ 8342 w 295"/>
                <a:gd name="T15" fmla="*/ 15078 h 321"/>
                <a:gd name="T16" fmla="*/ 6785 w 295"/>
                <a:gd name="T17" fmla="*/ 13766 h 321"/>
                <a:gd name="T18" fmla="*/ 5905 w 295"/>
                <a:gd name="T19" fmla="*/ 14122 h 321"/>
                <a:gd name="T20" fmla="*/ 5676 w 295"/>
                <a:gd name="T21" fmla="*/ 13466 h 321"/>
                <a:gd name="T22" fmla="*/ 6269 w 295"/>
                <a:gd name="T23" fmla="*/ 12706 h 321"/>
                <a:gd name="T24" fmla="*/ 4105 w 295"/>
                <a:gd name="T25" fmla="*/ 12658 h 321"/>
                <a:gd name="T26" fmla="*/ 2316 w 295"/>
                <a:gd name="T27" fmla="*/ 11157 h 321"/>
                <a:gd name="T28" fmla="*/ 184 w 295"/>
                <a:gd name="T29" fmla="*/ 10974 h 321"/>
                <a:gd name="T30" fmla="*/ 781 w 295"/>
                <a:gd name="T31" fmla="*/ 10393 h 321"/>
                <a:gd name="T32" fmla="*/ 1953 w 295"/>
                <a:gd name="T33" fmla="*/ 9617 h 321"/>
                <a:gd name="T34" fmla="*/ 2624 w 295"/>
                <a:gd name="T35" fmla="*/ 8785 h 321"/>
                <a:gd name="T36" fmla="*/ 2808 w 295"/>
                <a:gd name="T37" fmla="*/ 9737 h 321"/>
                <a:gd name="T38" fmla="*/ 3581 w 295"/>
                <a:gd name="T39" fmla="*/ 11094 h 321"/>
                <a:gd name="T40" fmla="*/ 5061 w 295"/>
                <a:gd name="T41" fmla="*/ 11394 h 321"/>
                <a:gd name="T42" fmla="*/ 4941 w 295"/>
                <a:gd name="T43" fmla="*/ 10454 h 321"/>
                <a:gd name="T44" fmla="*/ 3281 w 295"/>
                <a:gd name="T45" fmla="*/ 8414 h 321"/>
                <a:gd name="T46" fmla="*/ 4453 w 295"/>
                <a:gd name="T47" fmla="*/ 6038 h 321"/>
                <a:gd name="T48" fmla="*/ 4453 w 295"/>
                <a:gd name="T49" fmla="*/ 3668 h 321"/>
                <a:gd name="T50" fmla="*/ 2808 w 295"/>
                <a:gd name="T51" fmla="*/ 2252 h 321"/>
                <a:gd name="T52" fmla="*/ 2253 w 295"/>
                <a:gd name="T53" fmla="*/ 3213 h 321"/>
                <a:gd name="T54" fmla="*/ 2988 w 295"/>
                <a:gd name="T55" fmla="*/ 4154 h 321"/>
                <a:gd name="T56" fmla="*/ 2136 w 295"/>
                <a:gd name="T57" fmla="*/ 3913 h 321"/>
                <a:gd name="T58" fmla="*/ 2016 w 295"/>
                <a:gd name="T59" fmla="*/ 2797 h 321"/>
                <a:gd name="T60" fmla="*/ 2808 w 295"/>
                <a:gd name="T61" fmla="*/ 2133 h 321"/>
                <a:gd name="T62" fmla="*/ 4877 w 295"/>
                <a:gd name="T63" fmla="*/ 4213 h 321"/>
                <a:gd name="T64" fmla="*/ 6269 w 295"/>
                <a:gd name="T65" fmla="*/ 4260 h 321"/>
                <a:gd name="T66" fmla="*/ 6026 w 295"/>
                <a:gd name="T67" fmla="*/ 1716 h 321"/>
                <a:gd name="T68" fmla="*/ 7812 w 295"/>
                <a:gd name="T69" fmla="*/ 656 h 321"/>
                <a:gd name="T70" fmla="*/ 8925 w 295"/>
                <a:gd name="T71" fmla="*/ 1296 h 321"/>
                <a:gd name="T72" fmla="*/ 9889 w 295"/>
                <a:gd name="T73" fmla="*/ 1140 h 321"/>
                <a:gd name="T74" fmla="*/ 10310 w 295"/>
                <a:gd name="T75" fmla="*/ 2133 h 321"/>
                <a:gd name="T76" fmla="*/ 10002 w 295"/>
                <a:gd name="T77" fmla="*/ 4321 h 321"/>
                <a:gd name="T78" fmla="*/ 10373 w 295"/>
                <a:gd name="T79" fmla="*/ 7181 h 321"/>
                <a:gd name="T80" fmla="*/ 11154 w 295"/>
                <a:gd name="T81" fmla="*/ 3605 h 321"/>
                <a:gd name="T82" fmla="*/ 12814 w 295"/>
                <a:gd name="T83" fmla="*/ 547 h 321"/>
                <a:gd name="T84" fmla="*/ 15559 w 295"/>
                <a:gd name="T85" fmla="*/ 308 h 321"/>
                <a:gd name="T86" fmla="*/ 16486 w 295"/>
                <a:gd name="T87" fmla="*/ 2741 h 321"/>
                <a:gd name="T88" fmla="*/ 14294 w 295"/>
                <a:gd name="T89" fmla="*/ 6526 h 321"/>
                <a:gd name="T90" fmla="*/ 13470 w 295"/>
                <a:gd name="T91" fmla="*/ 7181 h 321"/>
                <a:gd name="T92" fmla="*/ 14533 w 295"/>
                <a:gd name="T93" fmla="*/ 7958 h 321"/>
                <a:gd name="T94" fmla="*/ 12998 w 295"/>
                <a:gd name="T95" fmla="*/ 8661 h 321"/>
                <a:gd name="T96" fmla="*/ 14950 w 295"/>
                <a:gd name="T97" fmla="*/ 9737 h 321"/>
                <a:gd name="T98" fmla="*/ 15970 w 295"/>
                <a:gd name="T99" fmla="*/ 10454 h 321"/>
                <a:gd name="T100" fmla="*/ 16310 w 295"/>
                <a:gd name="T101" fmla="*/ 10393 h 321"/>
                <a:gd name="T102" fmla="*/ 15498 w 295"/>
                <a:gd name="T103" fmla="*/ 12889 h 321"/>
                <a:gd name="T104" fmla="*/ 15439 w 295"/>
                <a:gd name="T105" fmla="*/ 13591 h 321"/>
                <a:gd name="T106" fmla="*/ 16310 w 295"/>
                <a:gd name="T107" fmla="*/ 14971 h 321"/>
                <a:gd name="T108" fmla="*/ 17575 w 295"/>
                <a:gd name="T109" fmla="*/ 17290 h 321"/>
                <a:gd name="T110" fmla="*/ 16310 w 295"/>
                <a:gd name="T111" fmla="*/ 18396 h 321"/>
                <a:gd name="T112" fmla="*/ 14950 w 295"/>
                <a:gd name="T113" fmla="*/ 17290 h 321"/>
                <a:gd name="T114" fmla="*/ 14474 w 295"/>
                <a:gd name="T115" fmla="*/ 18994 h 321"/>
                <a:gd name="T116" fmla="*/ 14642 w 295"/>
                <a:gd name="T117" fmla="*/ 16263 h 321"/>
                <a:gd name="T118" fmla="*/ 11970 w 295"/>
                <a:gd name="T119" fmla="*/ 15447 h 321"/>
                <a:gd name="T120" fmla="*/ 13654 w 295"/>
                <a:gd name="T121" fmla="*/ 15139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79" name="Freeform 89"/>
            <p:cNvSpPr>
              <a:spLocks/>
            </p:cNvSpPr>
            <p:nvPr/>
          </p:nvSpPr>
          <p:spPr bwMode="auto">
            <a:xfrm>
              <a:off x="5377" y="952"/>
              <a:ext cx="33" cy="29"/>
            </a:xfrm>
            <a:custGeom>
              <a:avLst/>
              <a:gdLst>
                <a:gd name="T0" fmla="*/ 380 w 17"/>
                <a:gd name="T1" fmla="*/ 781 h 15"/>
                <a:gd name="T2" fmla="*/ 380 w 17"/>
                <a:gd name="T3" fmla="*/ 781 h 15"/>
                <a:gd name="T4" fmla="*/ 468 w 17"/>
                <a:gd name="T5" fmla="*/ 729 h 15"/>
                <a:gd name="T6" fmla="*/ 637 w 17"/>
                <a:gd name="T7" fmla="*/ 673 h 15"/>
                <a:gd name="T8" fmla="*/ 738 w 17"/>
                <a:gd name="T9" fmla="*/ 613 h 15"/>
                <a:gd name="T10" fmla="*/ 800 w 17"/>
                <a:gd name="T11" fmla="*/ 613 h 15"/>
                <a:gd name="T12" fmla="*/ 908 w 17"/>
                <a:gd name="T13" fmla="*/ 464 h 15"/>
                <a:gd name="T14" fmla="*/ 908 w 17"/>
                <a:gd name="T15" fmla="*/ 377 h 15"/>
                <a:gd name="T16" fmla="*/ 908 w 17"/>
                <a:gd name="T17" fmla="*/ 269 h 15"/>
                <a:gd name="T18" fmla="*/ 848 w 17"/>
                <a:gd name="T19" fmla="*/ 209 h 15"/>
                <a:gd name="T20" fmla="*/ 848 w 17"/>
                <a:gd name="T21" fmla="*/ 164 h 15"/>
                <a:gd name="T22" fmla="*/ 800 w 17"/>
                <a:gd name="T23" fmla="*/ 108 h 15"/>
                <a:gd name="T24" fmla="*/ 738 w 17"/>
                <a:gd name="T25" fmla="*/ 56 h 15"/>
                <a:gd name="T26" fmla="*/ 693 w 17"/>
                <a:gd name="T27" fmla="*/ 56 h 15"/>
                <a:gd name="T28" fmla="*/ 637 w 17"/>
                <a:gd name="T29" fmla="*/ 0 h 15"/>
                <a:gd name="T30" fmla="*/ 528 w 17"/>
                <a:gd name="T31" fmla="*/ 0 h 15"/>
                <a:gd name="T32" fmla="*/ 437 w 17"/>
                <a:gd name="T33" fmla="*/ 0 h 15"/>
                <a:gd name="T34" fmla="*/ 328 w 17"/>
                <a:gd name="T35" fmla="*/ 56 h 15"/>
                <a:gd name="T36" fmla="*/ 169 w 17"/>
                <a:gd name="T37" fmla="*/ 108 h 15"/>
                <a:gd name="T38" fmla="*/ 0 w 17"/>
                <a:gd name="T39" fmla="*/ 269 h 15"/>
                <a:gd name="T40" fmla="*/ 60 w 17"/>
                <a:gd name="T41" fmla="*/ 317 h 15"/>
                <a:gd name="T42" fmla="*/ 60 w 17"/>
                <a:gd name="T43" fmla="*/ 377 h 15"/>
                <a:gd name="T44" fmla="*/ 225 w 17"/>
                <a:gd name="T45" fmla="*/ 572 h 15"/>
                <a:gd name="T46" fmla="*/ 328 w 17"/>
                <a:gd name="T47" fmla="*/ 729 h 15"/>
                <a:gd name="T48" fmla="*/ 380 w 17"/>
                <a:gd name="T49" fmla="*/ 781 h 15"/>
                <a:gd name="T50" fmla="*/ 328 w 17"/>
                <a:gd name="T51" fmla="*/ 673 h 15"/>
                <a:gd name="T52" fmla="*/ 169 w 17"/>
                <a:gd name="T53" fmla="*/ 464 h 15"/>
                <a:gd name="T54" fmla="*/ 116 w 17"/>
                <a:gd name="T55" fmla="*/ 377 h 15"/>
                <a:gd name="T56" fmla="*/ 60 w 17"/>
                <a:gd name="T57" fmla="*/ 269 h 15"/>
                <a:gd name="T58" fmla="*/ 60 w 17"/>
                <a:gd name="T59" fmla="*/ 269 h 15"/>
                <a:gd name="T60" fmla="*/ 116 w 17"/>
                <a:gd name="T61" fmla="*/ 209 h 15"/>
                <a:gd name="T62" fmla="*/ 272 w 17"/>
                <a:gd name="T63" fmla="*/ 108 h 15"/>
                <a:gd name="T64" fmla="*/ 437 w 17"/>
                <a:gd name="T65" fmla="*/ 56 h 15"/>
                <a:gd name="T66" fmla="*/ 468 w 17"/>
                <a:gd name="T67" fmla="*/ 56 h 15"/>
                <a:gd name="T68" fmla="*/ 584 w 17"/>
                <a:gd name="T69" fmla="*/ 56 h 15"/>
                <a:gd name="T70" fmla="*/ 637 w 17"/>
                <a:gd name="T71" fmla="*/ 56 h 15"/>
                <a:gd name="T72" fmla="*/ 693 w 17"/>
                <a:gd name="T73" fmla="*/ 108 h 15"/>
                <a:gd name="T74" fmla="*/ 738 w 17"/>
                <a:gd name="T75" fmla="*/ 108 h 15"/>
                <a:gd name="T76" fmla="*/ 800 w 17"/>
                <a:gd name="T77" fmla="*/ 164 h 15"/>
                <a:gd name="T78" fmla="*/ 800 w 17"/>
                <a:gd name="T79" fmla="*/ 209 h 15"/>
                <a:gd name="T80" fmla="*/ 848 w 17"/>
                <a:gd name="T81" fmla="*/ 209 h 15"/>
                <a:gd name="T82" fmla="*/ 848 w 17"/>
                <a:gd name="T83" fmla="*/ 317 h 15"/>
                <a:gd name="T84" fmla="*/ 848 w 17"/>
                <a:gd name="T85" fmla="*/ 377 h 15"/>
                <a:gd name="T86" fmla="*/ 848 w 17"/>
                <a:gd name="T87" fmla="*/ 464 h 15"/>
                <a:gd name="T88" fmla="*/ 800 w 17"/>
                <a:gd name="T89" fmla="*/ 572 h 15"/>
                <a:gd name="T90" fmla="*/ 738 w 17"/>
                <a:gd name="T91" fmla="*/ 572 h 15"/>
                <a:gd name="T92" fmla="*/ 693 w 17"/>
                <a:gd name="T93" fmla="*/ 613 h 15"/>
                <a:gd name="T94" fmla="*/ 528 w 17"/>
                <a:gd name="T95" fmla="*/ 673 h 15"/>
                <a:gd name="T96" fmla="*/ 437 w 17"/>
                <a:gd name="T97" fmla="*/ 729 h 15"/>
                <a:gd name="T98" fmla="*/ 380 w 17"/>
                <a:gd name="T99" fmla="*/ 781 h 15"/>
                <a:gd name="T100" fmla="*/ 328 w 17"/>
                <a:gd name="T101" fmla="*/ 781 h 15"/>
                <a:gd name="T102" fmla="*/ 328 w 17"/>
                <a:gd name="T103" fmla="*/ 781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80" name="Freeform 90"/>
            <p:cNvSpPr>
              <a:spLocks/>
            </p:cNvSpPr>
            <p:nvPr/>
          </p:nvSpPr>
          <p:spPr bwMode="auto">
            <a:xfrm>
              <a:off x="5266" y="1363"/>
              <a:ext cx="289" cy="185"/>
            </a:xfrm>
            <a:custGeom>
              <a:avLst/>
              <a:gdLst>
                <a:gd name="T0" fmla="*/ 8118 w 146"/>
                <a:gd name="T1" fmla="*/ 5282 h 94"/>
                <a:gd name="T2" fmla="*/ 7508 w 146"/>
                <a:gd name="T3" fmla="*/ 4818 h 94"/>
                <a:gd name="T4" fmla="*/ 7229 w 146"/>
                <a:gd name="T5" fmla="*/ 4369 h 94"/>
                <a:gd name="T6" fmla="*/ 7229 w 146"/>
                <a:gd name="T7" fmla="*/ 4245 h 94"/>
                <a:gd name="T8" fmla="*/ 7324 w 146"/>
                <a:gd name="T9" fmla="*/ 4078 h 94"/>
                <a:gd name="T10" fmla="*/ 7292 w 146"/>
                <a:gd name="T11" fmla="*/ 3482 h 94"/>
                <a:gd name="T12" fmla="*/ 7104 w 146"/>
                <a:gd name="T13" fmla="*/ 3196 h 94"/>
                <a:gd name="T14" fmla="*/ 6928 w 146"/>
                <a:gd name="T15" fmla="*/ 2897 h 94"/>
                <a:gd name="T16" fmla="*/ 6629 w 146"/>
                <a:gd name="T17" fmla="*/ 2897 h 94"/>
                <a:gd name="T18" fmla="*/ 6206 w 146"/>
                <a:gd name="T19" fmla="*/ 2960 h 94"/>
                <a:gd name="T20" fmla="*/ 5833 w 146"/>
                <a:gd name="T21" fmla="*/ 2897 h 94"/>
                <a:gd name="T22" fmla="*/ 5529 w 146"/>
                <a:gd name="T23" fmla="*/ 2621 h 94"/>
                <a:gd name="T24" fmla="*/ 5220 w 146"/>
                <a:gd name="T25" fmla="*/ 1984 h 94"/>
                <a:gd name="T26" fmla="*/ 4404 w 146"/>
                <a:gd name="T27" fmla="*/ 1504 h 94"/>
                <a:gd name="T28" fmla="*/ 3373 w 146"/>
                <a:gd name="T29" fmla="*/ 976 h 94"/>
                <a:gd name="T30" fmla="*/ 3256 w 146"/>
                <a:gd name="T31" fmla="*/ 825 h 94"/>
                <a:gd name="T32" fmla="*/ 2947 w 146"/>
                <a:gd name="T33" fmla="*/ 527 h 94"/>
                <a:gd name="T34" fmla="*/ 2763 w 146"/>
                <a:gd name="T35" fmla="*/ 1157 h 94"/>
                <a:gd name="T36" fmla="*/ 2700 w 146"/>
                <a:gd name="T37" fmla="*/ 1561 h 94"/>
                <a:gd name="T38" fmla="*/ 2397 w 146"/>
                <a:gd name="T39" fmla="*/ 1441 h 94"/>
                <a:gd name="T40" fmla="*/ 1736 w 146"/>
                <a:gd name="T41" fmla="*/ 884 h 94"/>
                <a:gd name="T42" fmla="*/ 1093 w 146"/>
                <a:gd name="T43" fmla="*/ 236 h 94"/>
                <a:gd name="T44" fmla="*/ 784 w 146"/>
                <a:gd name="T45" fmla="*/ 360 h 94"/>
                <a:gd name="T46" fmla="*/ 489 w 146"/>
                <a:gd name="T47" fmla="*/ 648 h 94"/>
                <a:gd name="T48" fmla="*/ 247 w 146"/>
                <a:gd name="T49" fmla="*/ 648 h 94"/>
                <a:gd name="T50" fmla="*/ 125 w 146"/>
                <a:gd name="T51" fmla="*/ 527 h 94"/>
                <a:gd name="T52" fmla="*/ 188 w 146"/>
                <a:gd name="T53" fmla="*/ 360 h 94"/>
                <a:gd name="T54" fmla="*/ 125 w 146"/>
                <a:gd name="T55" fmla="*/ 120 h 94"/>
                <a:gd name="T56" fmla="*/ 188 w 146"/>
                <a:gd name="T57" fmla="*/ 183 h 94"/>
                <a:gd name="T58" fmla="*/ 125 w 146"/>
                <a:gd name="T59" fmla="*/ 419 h 94"/>
                <a:gd name="T60" fmla="*/ 125 w 146"/>
                <a:gd name="T61" fmla="*/ 588 h 94"/>
                <a:gd name="T62" fmla="*/ 309 w 146"/>
                <a:gd name="T63" fmla="*/ 709 h 94"/>
                <a:gd name="T64" fmla="*/ 673 w 146"/>
                <a:gd name="T65" fmla="*/ 527 h 94"/>
                <a:gd name="T66" fmla="*/ 1031 w 146"/>
                <a:gd name="T67" fmla="*/ 236 h 94"/>
                <a:gd name="T68" fmla="*/ 1148 w 146"/>
                <a:gd name="T69" fmla="*/ 299 h 94"/>
                <a:gd name="T70" fmla="*/ 1979 w 146"/>
                <a:gd name="T71" fmla="*/ 1157 h 94"/>
                <a:gd name="T72" fmla="*/ 2520 w 146"/>
                <a:gd name="T73" fmla="*/ 1561 h 94"/>
                <a:gd name="T74" fmla="*/ 2763 w 146"/>
                <a:gd name="T75" fmla="*/ 1561 h 94"/>
                <a:gd name="T76" fmla="*/ 2884 w 146"/>
                <a:gd name="T77" fmla="*/ 709 h 94"/>
                <a:gd name="T78" fmla="*/ 2947 w 146"/>
                <a:gd name="T79" fmla="*/ 588 h 94"/>
                <a:gd name="T80" fmla="*/ 3256 w 146"/>
                <a:gd name="T81" fmla="*/ 913 h 94"/>
                <a:gd name="T82" fmla="*/ 3561 w 146"/>
                <a:gd name="T83" fmla="*/ 1096 h 94"/>
                <a:gd name="T84" fmla="*/ 4988 w 146"/>
                <a:gd name="T85" fmla="*/ 1677 h 94"/>
                <a:gd name="T86" fmla="*/ 5220 w 146"/>
                <a:gd name="T87" fmla="*/ 2220 h 94"/>
                <a:gd name="T88" fmla="*/ 5645 w 146"/>
                <a:gd name="T89" fmla="*/ 2836 h 94"/>
                <a:gd name="T90" fmla="*/ 5956 w 146"/>
                <a:gd name="T91" fmla="*/ 2960 h 94"/>
                <a:gd name="T92" fmla="*/ 6328 w 146"/>
                <a:gd name="T93" fmla="*/ 3017 h 94"/>
                <a:gd name="T94" fmla="*/ 6677 w 146"/>
                <a:gd name="T95" fmla="*/ 2960 h 94"/>
                <a:gd name="T96" fmla="*/ 6928 w 146"/>
                <a:gd name="T97" fmla="*/ 2960 h 94"/>
                <a:gd name="T98" fmla="*/ 7049 w 146"/>
                <a:gd name="T99" fmla="*/ 3133 h 94"/>
                <a:gd name="T100" fmla="*/ 7229 w 146"/>
                <a:gd name="T101" fmla="*/ 3424 h 94"/>
                <a:gd name="T102" fmla="*/ 7292 w 146"/>
                <a:gd name="T103" fmla="*/ 3962 h 94"/>
                <a:gd name="T104" fmla="*/ 7229 w 146"/>
                <a:gd name="T105" fmla="*/ 4184 h 94"/>
                <a:gd name="T106" fmla="*/ 7166 w 146"/>
                <a:gd name="T107" fmla="*/ 4308 h 94"/>
                <a:gd name="T108" fmla="*/ 7508 w 146"/>
                <a:gd name="T109" fmla="*/ 4881 h 94"/>
                <a:gd name="T110" fmla="*/ 7997 w 146"/>
                <a:gd name="T111" fmla="*/ 5221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81" name="Freeform 91"/>
            <p:cNvSpPr>
              <a:spLocks/>
            </p:cNvSpPr>
            <p:nvPr/>
          </p:nvSpPr>
          <p:spPr bwMode="auto">
            <a:xfrm>
              <a:off x="5076" y="1205"/>
              <a:ext cx="212" cy="160"/>
            </a:xfrm>
            <a:custGeom>
              <a:avLst/>
              <a:gdLst>
                <a:gd name="T0" fmla="*/ 5793 w 107"/>
                <a:gd name="T1" fmla="*/ 4624 h 81"/>
                <a:gd name="T2" fmla="*/ 5857 w 107"/>
                <a:gd name="T3" fmla="*/ 4448 h 81"/>
                <a:gd name="T4" fmla="*/ 6041 w 107"/>
                <a:gd name="T5" fmla="*/ 4261 h 81"/>
                <a:gd name="T6" fmla="*/ 6285 w 107"/>
                <a:gd name="T7" fmla="*/ 4093 h 81"/>
                <a:gd name="T8" fmla="*/ 6348 w 107"/>
                <a:gd name="T9" fmla="*/ 3729 h 81"/>
                <a:gd name="T10" fmla="*/ 5857 w 107"/>
                <a:gd name="T11" fmla="*/ 3577 h 81"/>
                <a:gd name="T12" fmla="*/ 4605 w 107"/>
                <a:gd name="T13" fmla="*/ 3856 h 81"/>
                <a:gd name="T14" fmla="*/ 4068 w 107"/>
                <a:gd name="T15" fmla="*/ 3793 h 81"/>
                <a:gd name="T16" fmla="*/ 3329 w 107"/>
                <a:gd name="T17" fmla="*/ 3044 h 81"/>
                <a:gd name="T18" fmla="*/ 2837 w 107"/>
                <a:gd name="T19" fmla="*/ 2560 h 81"/>
                <a:gd name="T20" fmla="*/ 2417 w 107"/>
                <a:gd name="T21" fmla="*/ 2372 h 81"/>
                <a:gd name="T22" fmla="*/ 2233 w 107"/>
                <a:gd name="T23" fmla="*/ 2313 h 81"/>
                <a:gd name="T24" fmla="*/ 1276 w 107"/>
                <a:gd name="T25" fmla="*/ 2252 h 81"/>
                <a:gd name="T26" fmla="*/ 311 w 107"/>
                <a:gd name="T27" fmla="*/ 2313 h 81"/>
                <a:gd name="T28" fmla="*/ 63 w 107"/>
                <a:gd name="T29" fmla="*/ 2133 h 81"/>
                <a:gd name="T30" fmla="*/ 63 w 107"/>
                <a:gd name="T31" fmla="*/ 2013 h 81"/>
                <a:gd name="T32" fmla="*/ 188 w 107"/>
                <a:gd name="T33" fmla="*/ 1888 h 81"/>
                <a:gd name="T34" fmla="*/ 800 w 107"/>
                <a:gd name="T35" fmla="*/ 1717 h 81"/>
                <a:gd name="T36" fmla="*/ 973 w 107"/>
                <a:gd name="T37" fmla="*/ 1596 h 81"/>
                <a:gd name="T38" fmla="*/ 1339 w 107"/>
                <a:gd name="T39" fmla="*/ 1357 h 81"/>
                <a:gd name="T40" fmla="*/ 1805 w 107"/>
                <a:gd name="T41" fmla="*/ 1019 h 81"/>
                <a:gd name="T42" fmla="*/ 2172 w 107"/>
                <a:gd name="T43" fmla="*/ 840 h 81"/>
                <a:gd name="T44" fmla="*/ 2172 w 107"/>
                <a:gd name="T45" fmla="*/ 547 h 81"/>
                <a:gd name="T46" fmla="*/ 2233 w 107"/>
                <a:gd name="T47" fmla="*/ 363 h 81"/>
                <a:gd name="T48" fmla="*/ 2592 w 107"/>
                <a:gd name="T49" fmla="*/ 124 h 81"/>
                <a:gd name="T50" fmla="*/ 2893 w 107"/>
                <a:gd name="T51" fmla="*/ 0 h 81"/>
                <a:gd name="T52" fmla="*/ 3020 w 107"/>
                <a:gd name="T53" fmla="*/ 124 h 81"/>
                <a:gd name="T54" fmla="*/ 3020 w 107"/>
                <a:gd name="T55" fmla="*/ 245 h 81"/>
                <a:gd name="T56" fmla="*/ 2893 w 107"/>
                <a:gd name="T57" fmla="*/ 901 h 81"/>
                <a:gd name="T58" fmla="*/ 2893 w 107"/>
                <a:gd name="T59" fmla="*/ 901 h 81"/>
                <a:gd name="T60" fmla="*/ 3081 w 107"/>
                <a:gd name="T61" fmla="*/ 245 h 81"/>
                <a:gd name="T62" fmla="*/ 2956 w 107"/>
                <a:gd name="T63" fmla="*/ 0 h 81"/>
                <a:gd name="T64" fmla="*/ 2653 w 107"/>
                <a:gd name="T65" fmla="*/ 63 h 81"/>
                <a:gd name="T66" fmla="*/ 2233 w 107"/>
                <a:gd name="T67" fmla="*/ 245 h 81"/>
                <a:gd name="T68" fmla="*/ 2108 w 107"/>
                <a:gd name="T69" fmla="*/ 547 h 81"/>
                <a:gd name="T70" fmla="*/ 2172 w 107"/>
                <a:gd name="T71" fmla="*/ 780 h 81"/>
                <a:gd name="T72" fmla="*/ 1805 w 107"/>
                <a:gd name="T73" fmla="*/ 1019 h 81"/>
                <a:gd name="T74" fmla="*/ 1401 w 107"/>
                <a:gd name="T75" fmla="*/ 1296 h 81"/>
                <a:gd name="T76" fmla="*/ 973 w 107"/>
                <a:gd name="T77" fmla="*/ 1541 h 81"/>
                <a:gd name="T78" fmla="*/ 800 w 107"/>
                <a:gd name="T79" fmla="*/ 1717 h 81"/>
                <a:gd name="T80" fmla="*/ 248 w 107"/>
                <a:gd name="T81" fmla="*/ 1825 h 81"/>
                <a:gd name="T82" fmla="*/ 63 w 107"/>
                <a:gd name="T83" fmla="*/ 2013 h 81"/>
                <a:gd name="T84" fmla="*/ 63 w 107"/>
                <a:gd name="T85" fmla="*/ 2189 h 81"/>
                <a:gd name="T86" fmla="*/ 616 w 107"/>
                <a:gd name="T87" fmla="*/ 2372 h 81"/>
                <a:gd name="T88" fmla="*/ 1680 w 107"/>
                <a:gd name="T89" fmla="*/ 2313 h 81"/>
                <a:gd name="T90" fmla="*/ 2233 w 107"/>
                <a:gd name="T91" fmla="*/ 2372 h 81"/>
                <a:gd name="T92" fmla="*/ 2592 w 107"/>
                <a:gd name="T93" fmla="*/ 2497 h 81"/>
                <a:gd name="T94" fmla="*/ 3081 w 107"/>
                <a:gd name="T95" fmla="*/ 2860 h 81"/>
                <a:gd name="T96" fmla="*/ 3945 w 107"/>
                <a:gd name="T97" fmla="*/ 3729 h 81"/>
                <a:gd name="T98" fmla="*/ 4365 w 107"/>
                <a:gd name="T99" fmla="*/ 3913 h 81"/>
                <a:gd name="T100" fmla="*/ 5500 w 107"/>
                <a:gd name="T101" fmla="*/ 3668 h 81"/>
                <a:gd name="T102" fmla="*/ 6285 w 107"/>
                <a:gd name="T103" fmla="*/ 3577 h 81"/>
                <a:gd name="T104" fmla="*/ 6410 w 107"/>
                <a:gd name="T105" fmla="*/ 3913 h 81"/>
                <a:gd name="T106" fmla="*/ 6168 w 107"/>
                <a:gd name="T107" fmla="*/ 4093 h 81"/>
                <a:gd name="T108" fmla="*/ 5984 w 107"/>
                <a:gd name="T109" fmla="*/ 4324 h 81"/>
                <a:gd name="T110" fmla="*/ 5793 w 107"/>
                <a:gd name="T111" fmla="*/ 4510 h 81"/>
                <a:gd name="T112" fmla="*/ 5793 w 107"/>
                <a:gd name="T113" fmla="*/ 4749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82" name="Freeform 92"/>
            <p:cNvSpPr>
              <a:spLocks/>
            </p:cNvSpPr>
            <p:nvPr/>
          </p:nvSpPr>
          <p:spPr bwMode="auto">
            <a:xfrm>
              <a:off x="5148" y="985"/>
              <a:ext cx="126" cy="314"/>
            </a:xfrm>
            <a:custGeom>
              <a:avLst/>
              <a:gdLst>
                <a:gd name="T0" fmla="*/ 945 w 64"/>
                <a:gd name="T1" fmla="*/ 7773 h 159"/>
                <a:gd name="T2" fmla="*/ 1040 w 64"/>
                <a:gd name="T3" fmla="*/ 7957 h 159"/>
                <a:gd name="T4" fmla="*/ 1040 w 64"/>
                <a:gd name="T5" fmla="*/ 8533 h 159"/>
                <a:gd name="T6" fmla="*/ 1685 w 64"/>
                <a:gd name="T7" fmla="*/ 9126 h 159"/>
                <a:gd name="T8" fmla="*/ 2168 w 64"/>
                <a:gd name="T9" fmla="*/ 9426 h 159"/>
                <a:gd name="T10" fmla="*/ 2632 w 64"/>
                <a:gd name="T11" fmla="*/ 9426 h 159"/>
                <a:gd name="T12" fmla="*/ 3197 w 64"/>
                <a:gd name="T13" fmla="*/ 9065 h 159"/>
                <a:gd name="T14" fmla="*/ 3725 w 64"/>
                <a:gd name="T15" fmla="*/ 8658 h 159"/>
                <a:gd name="T16" fmla="*/ 3197 w 64"/>
                <a:gd name="T17" fmla="*/ 8413 h 159"/>
                <a:gd name="T18" fmla="*/ 2512 w 64"/>
                <a:gd name="T19" fmla="*/ 8081 h 159"/>
                <a:gd name="T20" fmla="*/ 1685 w 64"/>
                <a:gd name="T21" fmla="*/ 7364 h 159"/>
                <a:gd name="T22" fmla="*/ 1337 w 64"/>
                <a:gd name="T23" fmla="*/ 6754 h 159"/>
                <a:gd name="T24" fmla="*/ 1160 w 64"/>
                <a:gd name="T25" fmla="*/ 6225 h 159"/>
                <a:gd name="T26" fmla="*/ 1276 w 64"/>
                <a:gd name="T27" fmla="*/ 5761 h 159"/>
                <a:gd name="T28" fmla="*/ 1923 w 64"/>
                <a:gd name="T29" fmla="*/ 4805 h 159"/>
                <a:gd name="T30" fmla="*/ 2341 w 64"/>
                <a:gd name="T31" fmla="*/ 3912 h 159"/>
                <a:gd name="T32" fmla="*/ 2837 w 64"/>
                <a:gd name="T33" fmla="*/ 2733 h 159"/>
                <a:gd name="T34" fmla="*/ 2809 w 64"/>
                <a:gd name="T35" fmla="*/ 2309 h 159"/>
                <a:gd name="T36" fmla="*/ 2284 w 64"/>
                <a:gd name="T37" fmla="*/ 1357 h 159"/>
                <a:gd name="T38" fmla="*/ 1801 w 64"/>
                <a:gd name="T39" fmla="*/ 776 h 159"/>
                <a:gd name="T40" fmla="*/ 1396 w 64"/>
                <a:gd name="T41" fmla="*/ 425 h 159"/>
                <a:gd name="T42" fmla="*/ 648 w 64"/>
                <a:gd name="T43" fmla="*/ 63 h 159"/>
                <a:gd name="T44" fmla="*/ 244 w 64"/>
                <a:gd name="T45" fmla="*/ 63 h 159"/>
                <a:gd name="T46" fmla="*/ 0 w 64"/>
                <a:gd name="T47" fmla="*/ 300 h 159"/>
                <a:gd name="T48" fmla="*/ 0 w 64"/>
                <a:gd name="T49" fmla="*/ 717 h 159"/>
                <a:gd name="T50" fmla="*/ 589 w 64"/>
                <a:gd name="T51" fmla="*/ 1357 h 159"/>
                <a:gd name="T52" fmla="*/ 764 w 64"/>
                <a:gd name="T53" fmla="*/ 1416 h 159"/>
                <a:gd name="T54" fmla="*/ 945 w 64"/>
                <a:gd name="T55" fmla="*/ 1657 h 159"/>
                <a:gd name="T56" fmla="*/ 764 w 64"/>
                <a:gd name="T57" fmla="*/ 1357 h 159"/>
                <a:gd name="T58" fmla="*/ 419 w 64"/>
                <a:gd name="T59" fmla="*/ 1357 h 159"/>
                <a:gd name="T60" fmla="*/ 63 w 64"/>
                <a:gd name="T61" fmla="*/ 656 h 159"/>
                <a:gd name="T62" fmla="*/ 63 w 64"/>
                <a:gd name="T63" fmla="*/ 300 h 159"/>
                <a:gd name="T64" fmla="*/ 183 w 64"/>
                <a:gd name="T65" fmla="*/ 124 h 159"/>
                <a:gd name="T66" fmla="*/ 480 w 64"/>
                <a:gd name="T67" fmla="*/ 63 h 159"/>
                <a:gd name="T68" fmla="*/ 1040 w 64"/>
                <a:gd name="T69" fmla="*/ 300 h 159"/>
                <a:gd name="T70" fmla="*/ 1685 w 64"/>
                <a:gd name="T71" fmla="*/ 717 h 159"/>
                <a:gd name="T72" fmla="*/ 1923 w 64"/>
                <a:gd name="T73" fmla="*/ 1017 h 159"/>
                <a:gd name="T74" fmla="*/ 2632 w 64"/>
                <a:gd name="T75" fmla="*/ 2125 h 159"/>
                <a:gd name="T76" fmla="*/ 2809 w 64"/>
                <a:gd name="T77" fmla="*/ 2617 h 159"/>
                <a:gd name="T78" fmla="*/ 2388 w 64"/>
                <a:gd name="T79" fmla="*/ 3604 h 159"/>
                <a:gd name="T80" fmla="*/ 2284 w 64"/>
                <a:gd name="T81" fmla="*/ 4260 h 159"/>
                <a:gd name="T82" fmla="*/ 1504 w 64"/>
                <a:gd name="T83" fmla="*/ 5229 h 159"/>
                <a:gd name="T84" fmla="*/ 1160 w 64"/>
                <a:gd name="T85" fmla="*/ 5974 h 159"/>
                <a:gd name="T86" fmla="*/ 1213 w 64"/>
                <a:gd name="T87" fmla="*/ 6572 h 159"/>
                <a:gd name="T88" fmla="*/ 1504 w 64"/>
                <a:gd name="T89" fmla="*/ 7181 h 159"/>
                <a:gd name="T90" fmla="*/ 2105 w 64"/>
                <a:gd name="T91" fmla="*/ 7830 h 159"/>
                <a:gd name="T92" fmla="*/ 2837 w 64"/>
                <a:gd name="T93" fmla="*/ 8350 h 159"/>
                <a:gd name="T94" fmla="*/ 3609 w 64"/>
                <a:gd name="T95" fmla="*/ 8596 h 159"/>
                <a:gd name="T96" fmla="*/ 3662 w 64"/>
                <a:gd name="T97" fmla="*/ 8658 h 159"/>
                <a:gd name="T98" fmla="*/ 3024 w 64"/>
                <a:gd name="T99" fmla="*/ 9126 h 159"/>
                <a:gd name="T100" fmla="*/ 2512 w 64"/>
                <a:gd name="T101" fmla="*/ 9426 h 159"/>
                <a:gd name="T102" fmla="*/ 2168 w 64"/>
                <a:gd name="T103" fmla="*/ 9426 h 159"/>
                <a:gd name="T104" fmla="*/ 1685 w 64"/>
                <a:gd name="T105" fmla="*/ 9126 h 159"/>
                <a:gd name="T106" fmla="*/ 1101 w 64"/>
                <a:gd name="T107" fmla="*/ 8533 h 159"/>
                <a:gd name="T108" fmla="*/ 1040 w 64"/>
                <a:gd name="T109" fmla="*/ 8018 h 159"/>
                <a:gd name="T110" fmla="*/ 945 w 64"/>
                <a:gd name="T111" fmla="*/ 7773 h 159"/>
                <a:gd name="T112" fmla="*/ 648 w 64"/>
                <a:gd name="T113" fmla="*/ 7601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83" name="Freeform 93"/>
            <p:cNvSpPr>
              <a:spLocks/>
            </p:cNvSpPr>
            <p:nvPr/>
          </p:nvSpPr>
          <p:spPr bwMode="auto">
            <a:xfrm>
              <a:off x="5144" y="934"/>
              <a:ext cx="247" cy="138"/>
            </a:xfrm>
            <a:custGeom>
              <a:avLst/>
              <a:gdLst>
                <a:gd name="T0" fmla="*/ 1020 w 125"/>
                <a:gd name="T1" fmla="*/ 3456 h 70"/>
                <a:gd name="T2" fmla="*/ 840 w 125"/>
                <a:gd name="T3" fmla="*/ 3637 h 70"/>
                <a:gd name="T4" fmla="*/ 609 w 125"/>
                <a:gd name="T5" fmla="*/ 3637 h 70"/>
                <a:gd name="T6" fmla="*/ 308 w 125"/>
                <a:gd name="T7" fmla="*/ 3517 h 70"/>
                <a:gd name="T8" fmla="*/ 184 w 125"/>
                <a:gd name="T9" fmla="*/ 3342 h 70"/>
                <a:gd name="T10" fmla="*/ 245 w 125"/>
                <a:gd name="T11" fmla="*/ 3093 h 70"/>
                <a:gd name="T12" fmla="*/ 364 w 125"/>
                <a:gd name="T13" fmla="*/ 2888 h 70"/>
                <a:gd name="T14" fmla="*/ 124 w 125"/>
                <a:gd name="T15" fmla="*/ 2297 h 70"/>
                <a:gd name="T16" fmla="*/ 63 w 125"/>
                <a:gd name="T17" fmla="*/ 1993 h 70"/>
                <a:gd name="T18" fmla="*/ 63 w 125"/>
                <a:gd name="T19" fmla="*/ 1753 h 70"/>
                <a:gd name="T20" fmla="*/ 184 w 125"/>
                <a:gd name="T21" fmla="*/ 1632 h 70"/>
                <a:gd name="T22" fmla="*/ 719 w 125"/>
                <a:gd name="T23" fmla="*/ 1524 h 70"/>
                <a:gd name="T24" fmla="*/ 1296 w 125"/>
                <a:gd name="T25" fmla="*/ 1695 h 70"/>
                <a:gd name="T26" fmla="*/ 2136 w 125"/>
                <a:gd name="T27" fmla="*/ 2413 h 70"/>
                <a:gd name="T28" fmla="*/ 2685 w 125"/>
                <a:gd name="T29" fmla="*/ 3217 h 70"/>
                <a:gd name="T30" fmla="*/ 3156 w 125"/>
                <a:gd name="T31" fmla="*/ 4108 h 70"/>
                <a:gd name="T32" fmla="*/ 3517 w 125"/>
                <a:gd name="T33" fmla="*/ 3984 h 70"/>
                <a:gd name="T34" fmla="*/ 4284 w 125"/>
                <a:gd name="T35" fmla="*/ 3637 h 70"/>
                <a:gd name="T36" fmla="*/ 4158 w 125"/>
                <a:gd name="T37" fmla="*/ 2768 h 70"/>
                <a:gd name="T38" fmla="*/ 3984 w 125"/>
                <a:gd name="T39" fmla="*/ 1753 h 70"/>
                <a:gd name="T40" fmla="*/ 4104 w 125"/>
                <a:gd name="T41" fmla="*/ 1041 h 70"/>
                <a:gd name="T42" fmla="*/ 4513 w 125"/>
                <a:gd name="T43" fmla="*/ 420 h 70"/>
                <a:gd name="T44" fmla="*/ 4997 w 125"/>
                <a:gd name="T45" fmla="*/ 183 h 70"/>
                <a:gd name="T46" fmla="*/ 5612 w 125"/>
                <a:gd name="T47" fmla="*/ 63 h 70"/>
                <a:gd name="T48" fmla="*/ 6294 w 125"/>
                <a:gd name="T49" fmla="*/ 244 h 70"/>
                <a:gd name="T50" fmla="*/ 6545 w 125"/>
                <a:gd name="T51" fmla="*/ 361 h 70"/>
                <a:gd name="T52" fmla="*/ 6908 w 125"/>
                <a:gd name="T53" fmla="*/ 712 h 70"/>
                <a:gd name="T54" fmla="*/ 7201 w 125"/>
                <a:gd name="T55" fmla="*/ 528 h 70"/>
                <a:gd name="T56" fmla="*/ 7313 w 125"/>
                <a:gd name="T57" fmla="*/ 481 h 70"/>
                <a:gd name="T58" fmla="*/ 6950 w 125"/>
                <a:gd name="T59" fmla="*/ 712 h 70"/>
                <a:gd name="T60" fmla="*/ 6720 w 125"/>
                <a:gd name="T61" fmla="*/ 481 h 70"/>
                <a:gd name="T62" fmla="*/ 6420 w 125"/>
                <a:gd name="T63" fmla="*/ 244 h 70"/>
                <a:gd name="T64" fmla="*/ 5778 w 125"/>
                <a:gd name="T65" fmla="*/ 63 h 70"/>
                <a:gd name="T66" fmla="*/ 5061 w 125"/>
                <a:gd name="T67" fmla="*/ 124 h 70"/>
                <a:gd name="T68" fmla="*/ 4452 w 125"/>
                <a:gd name="T69" fmla="*/ 420 h 70"/>
                <a:gd name="T70" fmla="*/ 4104 w 125"/>
                <a:gd name="T71" fmla="*/ 889 h 70"/>
                <a:gd name="T72" fmla="*/ 3984 w 125"/>
                <a:gd name="T73" fmla="*/ 1632 h 70"/>
                <a:gd name="T74" fmla="*/ 4104 w 125"/>
                <a:gd name="T75" fmla="*/ 2644 h 70"/>
                <a:gd name="T76" fmla="*/ 4341 w 125"/>
                <a:gd name="T77" fmla="*/ 3580 h 70"/>
                <a:gd name="T78" fmla="*/ 3644 w 125"/>
                <a:gd name="T79" fmla="*/ 3929 h 70"/>
                <a:gd name="T80" fmla="*/ 3156 w 125"/>
                <a:gd name="T81" fmla="*/ 4045 h 70"/>
                <a:gd name="T82" fmla="*/ 2924 w 125"/>
                <a:gd name="T83" fmla="*/ 3580 h 70"/>
                <a:gd name="T84" fmla="*/ 2253 w 125"/>
                <a:gd name="T85" fmla="*/ 2537 h 70"/>
                <a:gd name="T86" fmla="*/ 1660 w 125"/>
                <a:gd name="T87" fmla="*/ 1869 h 70"/>
                <a:gd name="T88" fmla="*/ 901 w 125"/>
                <a:gd name="T89" fmla="*/ 1465 h 70"/>
                <a:gd name="T90" fmla="*/ 245 w 125"/>
                <a:gd name="T91" fmla="*/ 1524 h 70"/>
                <a:gd name="T92" fmla="*/ 0 w 125"/>
                <a:gd name="T93" fmla="*/ 1753 h 70"/>
                <a:gd name="T94" fmla="*/ 0 w 125"/>
                <a:gd name="T95" fmla="*/ 1932 h 70"/>
                <a:gd name="T96" fmla="*/ 63 w 125"/>
                <a:gd name="T97" fmla="*/ 2297 h 70"/>
                <a:gd name="T98" fmla="*/ 308 w 125"/>
                <a:gd name="T99" fmla="*/ 2825 h 70"/>
                <a:gd name="T100" fmla="*/ 308 w 125"/>
                <a:gd name="T101" fmla="*/ 3004 h 70"/>
                <a:gd name="T102" fmla="*/ 124 w 125"/>
                <a:gd name="T103" fmla="*/ 3280 h 70"/>
                <a:gd name="T104" fmla="*/ 245 w 125"/>
                <a:gd name="T105" fmla="*/ 3517 h 70"/>
                <a:gd name="T106" fmla="*/ 547 w 125"/>
                <a:gd name="T107" fmla="*/ 3685 h 70"/>
                <a:gd name="T108" fmla="*/ 781 w 125"/>
                <a:gd name="T109" fmla="*/ 3685 h 70"/>
                <a:gd name="T110" fmla="*/ 1081 w 125"/>
                <a:gd name="T111" fmla="*/ 3456 h 70"/>
                <a:gd name="T112" fmla="*/ 1081 w 125"/>
                <a:gd name="T113" fmla="*/ 3156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84" name="Freeform 94"/>
            <p:cNvSpPr>
              <a:spLocks/>
            </p:cNvSpPr>
            <p:nvPr/>
          </p:nvSpPr>
          <p:spPr bwMode="auto">
            <a:xfrm>
              <a:off x="5391" y="914"/>
              <a:ext cx="237" cy="245"/>
            </a:xfrm>
            <a:custGeom>
              <a:avLst/>
              <a:gdLst>
                <a:gd name="T0" fmla="*/ 245 w 120"/>
                <a:gd name="T1" fmla="*/ 1020 h 124"/>
                <a:gd name="T2" fmla="*/ 425 w 120"/>
                <a:gd name="T3" fmla="*/ 1081 h 124"/>
                <a:gd name="T4" fmla="*/ 608 w 120"/>
                <a:gd name="T5" fmla="*/ 1296 h 124"/>
                <a:gd name="T6" fmla="*/ 656 w 120"/>
                <a:gd name="T7" fmla="*/ 1721 h 124"/>
                <a:gd name="T8" fmla="*/ 839 w 120"/>
                <a:gd name="T9" fmla="*/ 2015 h 124"/>
                <a:gd name="T10" fmla="*/ 901 w 120"/>
                <a:gd name="T11" fmla="*/ 2252 h 124"/>
                <a:gd name="T12" fmla="*/ 776 w 120"/>
                <a:gd name="T13" fmla="*/ 2499 h 124"/>
                <a:gd name="T14" fmla="*/ 425 w 120"/>
                <a:gd name="T15" fmla="*/ 2685 h 124"/>
                <a:gd name="T16" fmla="*/ 484 w 120"/>
                <a:gd name="T17" fmla="*/ 3701 h 124"/>
                <a:gd name="T18" fmla="*/ 656 w 120"/>
                <a:gd name="T19" fmla="*/ 5422 h 124"/>
                <a:gd name="T20" fmla="*/ 656 w 120"/>
                <a:gd name="T21" fmla="*/ 6538 h 124"/>
                <a:gd name="T22" fmla="*/ 839 w 120"/>
                <a:gd name="T23" fmla="*/ 7249 h 124"/>
                <a:gd name="T24" fmla="*/ 1017 w 120"/>
                <a:gd name="T25" fmla="*/ 7194 h 124"/>
                <a:gd name="T26" fmla="*/ 1296 w 120"/>
                <a:gd name="T27" fmla="*/ 7194 h 124"/>
                <a:gd name="T28" fmla="*/ 1596 w 120"/>
                <a:gd name="T29" fmla="*/ 4513 h 124"/>
                <a:gd name="T30" fmla="*/ 2009 w 120"/>
                <a:gd name="T31" fmla="*/ 2624 h 124"/>
                <a:gd name="T32" fmla="*/ 2560 w 120"/>
                <a:gd name="T33" fmla="*/ 1480 h 124"/>
                <a:gd name="T34" fmla="*/ 3213 w 120"/>
                <a:gd name="T35" fmla="*/ 656 h 124"/>
                <a:gd name="T36" fmla="*/ 3853 w 120"/>
                <a:gd name="T37" fmla="*/ 245 h 124"/>
                <a:gd name="T38" fmla="*/ 4748 w 120"/>
                <a:gd name="T39" fmla="*/ 63 h 124"/>
                <a:gd name="T40" fmla="*/ 5769 w 120"/>
                <a:gd name="T41" fmla="*/ 124 h 124"/>
                <a:gd name="T42" fmla="*/ 6288 w 120"/>
                <a:gd name="T43" fmla="*/ 484 h 124"/>
                <a:gd name="T44" fmla="*/ 6693 w 120"/>
                <a:gd name="T45" fmla="*/ 1081 h 124"/>
                <a:gd name="T46" fmla="*/ 7001 w 120"/>
                <a:gd name="T47" fmla="*/ 1952 h 124"/>
                <a:gd name="T48" fmla="*/ 7057 w 120"/>
                <a:gd name="T49" fmla="*/ 3045 h 124"/>
                <a:gd name="T50" fmla="*/ 6818 w 120"/>
                <a:gd name="T51" fmla="*/ 4041 h 124"/>
                <a:gd name="T52" fmla="*/ 5949 w 120"/>
                <a:gd name="T53" fmla="*/ 5548 h 124"/>
                <a:gd name="T54" fmla="*/ 4868 w 120"/>
                <a:gd name="T55" fmla="*/ 6538 h 124"/>
                <a:gd name="T56" fmla="*/ 4685 w 120"/>
                <a:gd name="T57" fmla="*/ 6718 h 124"/>
                <a:gd name="T58" fmla="*/ 5980 w 120"/>
                <a:gd name="T59" fmla="*/ 5548 h 124"/>
                <a:gd name="T60" fmla="*/ 6818 w 120"/>
                <a:gd name="T61" fmla="*/ 4041 h 124"/>
                <a:gd name="T62" fmla="*/ 7057 w 120"/>
                <a:gd name="T63" fmla="*/ 3045 h 124"/>
                <a:gd name="T64" fmla="*/ 7057 w 120"/>
                <a:gd name="T65" fmla="*/ 1889 h 124"/>
                <a:gd name="T66" fmla="*/ 6756 w 120"/>
                <a:gd name="T67" fmla="*/ 1081 h 124"/>
                <a:gd name="T68" fmla="*/ 6288 w 120"/>
                <a:gd name="T69" fmla="*/ 425 h 124"/>
                <a:gd name="T70" fmla="*/ 5769 w 120"/>
                <a:gd name="T71" fmla="*/ 124 h 124"/>
                <a:gd name="T72" fmla="*/ 4622 w 120"/>
                <a:gd name="T73" fmla="*/ 0 h 124"/>
                <a:gd name="T74" fmla="*/ 3668 w 120"/>
                <a:gd name="T75" fmla="*/ 308 h 124"/>
                <a:gd name="T76" fmla="*/ 3213 w 120"/>
                <a:gd name="T77" fmla="*/ 656 h 124"/>
                <a:gd name="T78" fmla="*/ 2496 w 120"/>
                <a:gd name="T79" fmla="*/ 1480 h 124"/>
                <a:gd name="T80" fmla="*/ 1951 w 120"/>
                <a:gd name="T81" fmla="*/ 2808 h 124"/>
                <a:gd name="T82" fmla="*/ 1479 w 120"/>
                <a:gd name="T83" fmla="*/ 4938 h 124"/>
                <a:gd name="T84" fmla="*/ 1232 w 120"/>
                <a:gd name="T85" fmla="*/ 7374 h 124"/>
                <a:gd name="T86" fmla="*/ 1017 w 120"/>
                <a:gd name="T87" fmla="*/ 7194 h 124"/>
                <a:gd name="T88" fmla="*/ 839 w 120"/>
                <a:gd name="T89" fmla="*/ 7194 h 124"/>
                <a:gd name="T90" fmla="*/ 776 w 120"/>
                <a:gd name="T91" fmla="*/ 7137 h 124"/>
                <a:gd name="T92" fmla="*/ 717 w 120"/>
                <a:gd name="T93" fmla="*/ 5898 h 124"/>
                <a:gd name="T94" fmla="*/ 608 w 120"/>
                <a:gd name="T95" fmla="*/ 4096 h 124"/>
                <a:gd name="T96" fmla="*/ 308 w 120"/>
                <a:gd name="T97" fmla="*/ 2808 h 124"/>
                <a:gd name="T98" fmla="*/ 608 w 120"/>
                <a:gd name="T99" fmla="*/ 2685 h 124"/>
                <a:gd name="T100" fmla="*/ 901 w 120"/>
                <a:gd name="T101" fmla="*/ 2316 h 124"/>
                <a:gd name="T102" fmla="*/ 901 w 120"/>
                <a:gd name="T103" fmla="*/ 2015 h 124"/>
                <a:gd name="T104" fmla="*/ 717 w 120"/>
                <a:gd name="T105" fmla="*/ 1843 h 124"/>
                <a:gd name="T106" fmla="*/ 608 w 120"/>
                <a:gd name="T107" fmla="*/ 1359 h 124"/>
                <a:gd name="T108" fmla="*/ 484 w 120"/>
                <a:gd name="T109" fmla="*/ 1081 h 124"/>
                <a:gd name="T110" fmla="*/ 308 w 120"/>
                <a:gd name="T111" fmla="*/ 956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85" name="Freeform 95"/>
            <p:cNvSpPr>
              <a:spLocks/>
            </p:cNvSpPr>
            <p:nvPr/>
          </p:nvSpPr>
          <p:spPr bwMode="auto">
            <a:xfrm>
              <a:off x="5503" y="1139"/>
              <a:ext cx="121" cy="257"/>
            </a:xfrm>
            <a:custGeom>
              <a:avLst/>
              <a:gdLst>
                <a:gd name="T0" fmla="*/ 492 w 61"/>
                <a:gd name="T1" fmla="*/ 308 h 130"/>
                <a:gd name="T2" fmla="*/ 617 w 61"/>
                <a:gd name="T3" fmla="*/ 425 h 130"/>
                <a:gd name="T4" fmla="*/ 1101 w 61"/>
                <a:gd name="T5" fmla="*/ 364 h 130"/>
                <a:gd name="T6" fmla="*/ 1531 w 61"/>
                <a:gd name="T7" fmla="*/ 488 h 130"/>
                <a:gd name="T8" fmla="*/ 1716 w 61"/>
                <a:gd name="T9" fmla="*/ 720 h 130"/>
                <a:gd name="T10" fmla="*/ 1716 w 61"/>
                <a:gd name="T11" fmla="*/ 1267 h 130"/>
                <a:gd name="T12" fmla="*/ 1412 w 61"/>
                <a:gd name="T13" fmla="*/ 1661 h 130"/>
                <a:gd name="T14" fmla="*/ 976 w 61"/>
                <a:gd name="T15" fmla="*/ 1844 h 130"/>
                <a:gd name="T16" fmla="*/ 248 w 61"/>
                <a:gd name="T17" fmla="*/ 1908 h 130"/>
                <a:gd name="T18" fmla="*/ 0 w 61"/>
                <a:gd name="T19" fmla="*/ 1969 h 130"/>
                <a:gd name="T20" fmla="*/ 1468 w 61"/>
                <a:gd name="T21" fmla="*/ 2505 h 130"/>
                <a:gd name="T22" fmla="*/ 2061 w 61"/>
                <a:gd name="T23" fmla="*/ 2872 h 130"/>
                <a:gd name="T24" fmla="*/ 2491 w 61"/>
                <a:gd name="T25" fmla="*/ 3408 h 130"/>
                <a:gd name="T26" fmla="*/ 2801 w 61"/>
                <a:gd name="T27" fmla="*/ 3893 h 130"/>
                <a:gd name="T28" fmla="*/ 3096 w 61"/>
                <a:gd name="T29" fmla="*/ 3893 h 130"/>
                <a:gd name="T30" fmla="*/ 3404 w 61"/>
                <a:gd name="T31" fmla="*/ 3471 h 130"/>
                <a:gd name="T32" fmla="*/ 3588 w 61"/>
                <a:gd name="T33" fmla="*/ 3052 h 130"/>
                <a:gd name="T34" fmla="*/ 3652 w 61"/>
                <a:gd name="T35" fmla="*/ 2989 h 130"/>
                <a:gd name="T36" fmla="*/ 3529 w 61"/>
                <a:gd name="T37" fmla="*/ 3645 h 130"/>
                <a:gd name="T38" fmla="*/ 3160 w 61"/>
                <a:gd name="T39" fmla="*/ 4476 h 130"/>
                <a:gd name="T40" fmla="*/ 2912 w 61"/>
                <a:gd name="T41" fmla="*/ 5069 h 130"/>
                <a:gd name="T42" fmla="*/ 2801 w 61"/>
                <a:gd name="T43" fmla="*/ 6034 h 130"/>
                <a:gd name="T44" fmla="*/ 2491 w 61"/>
                <a:gd name="T45" fmla="*/ 6613 h 130"/>
                <a:gd name="T46" fmla="*/ 2364 w 61"/>
                <a:gd name="T47" fmla="*/ 6801 h 130"/>
                <a:gd name="T48" fmla="*/ 2553 w 61"/>
                <a:gd name="T49" fmla="*/ 6801 h 130"/>
                <a:gd name="T50" fmla="*/ 2676 w 61"/>
                <a:gd name="T51" fmla="*/ 6862 h 130"/>
                <a:gd name="T52" fmla="*/ 2912 w 61"/>
                <a:gd name="T53" fmla="*/ 7269 h 130"/>
                <a:gd name="T54" fmla="*/ 3096 w 61"/>
                <a:gd name="T55" fmla="*/ 7757 h 130"/>
                <a:gd name="T56" fmla="*/ 2975 w 61"/>
                <a:gd name="T57" fmla="*/ 7332 h 130"/>
                <a:gd name="T58" fmla="*/ 2676 w 61"/>
                <a:gd name="T59" fmla="*/ 6862 h 130"/>
                <a:gd name="T60" fmla="*/ 2491 w 61"/>
                <a:gd name="T61" fmla="*/ 6801 h 130"/>
                <a:gd name="T62" fmla="*/ 2428 w 61"/>
                <a:gd name="T63" fmla="*/ 6862 h 130"/>
                <a:gd name="T64" fmla="*/ 2491 w 61"/>
                <a:gd name="T65" fmla="*/ 6676 h 130"/>
                <a:gd name="T66" fmla="*/ 2801 w 61"/>
                <a:gd name="T67" fmla="*/ 6160 h 130"/>
                <a:gd name="T68" fmla="*/ 2912 w 61"/>
                <a:gd name="T69" fmla="*/ 5189 h 130"/>
                <a:gd name="T70" fmla="*/ 3096 w 61"/>
                <a:gd name="T71" fmla="*/ 4533 h 130"/>
                <a:gd name="T72" fmla="*/ 3529 w 61"/>
                <a:gd name="T73" fmla="*/ 3924 h 130"/>
                <a:gd name="T74" fmla="*/ 3715 w 61"/>
                <a:gd name="T75" fmla="*/ 3116 h 130"/>
                <a:gd name="T76" fmla="*/ 3529 w 61"/>
                <a:gd name="T77" fmla="*/ 3052 h 130"/>
                <a:gd name="T78" fmla="*/ 3285 w 61"/>
                <a:gd name="T79" fmla="*/ 3592 h 130"/>
                <a:gd name="T80" fmla="*/ 2975 w 61"/>
                <a:gd name="T81" fmla="*/ 3893 h 130"/>
                <a:gd name="T82" fmla="*/ 2801 w 61"/>
                <a:gd name="T83" fmla="*/ 3893 h 130"/>
                <a:gd name="T84" fmla="*/ 2616 w 61"/>
                <a:gd name="T85" fmla="*/ 3529 h 130"/>
                <a:gd name="T86" fmla="*/ 2124 w 61"/>
                <a:gd name="T87" fmla="*/ 2936 h 130"/>
                <a:gd name="T88" fmla="*/ 1656 w 61"/>
                <a:gd name="T89" fmla="*/ 2564 h 130"/>
                <a:gd name="T90" fmla="*/ 0 w 61"/>
                <a:gd name="T91" fmla="*/ 2016 h 130"/>
                <a:gd name="T92" fmla="*/ 125 w 61"/>
                <a:gd name="T93" fmla="*/ 1969 h 130"/>
                <a:gd name="T94" fmla="*/ 555 w 61"/>
                <a:gd name="T95" fmla="*/ 1908 h 130"/>
                <a:gd name="T96" fmla="*/ 1224 w 61"/>
                <a:gd name="T97" fmla="*/ 1785 h 130"/>
                <a:gd name="T98" fmla="*/ 1593 w 61"/>
                <a:gd name="T99" fmla="*/ 1544 h 130"/>
                <a:gd name="T100" fmla="*/ 1779 w 61"/>
                <a:gd name="T101" fmla="*/ 903 h 130"/>
                <a:gd name="T102" fmla="*/ 1656 w 61"/>
                <a:gd name="T103" fmla="*/ 548 h 130"/>
                <a:gd name="T104" fmla="*/ 1287 w 61"/>
                <a:gd name="T105" fmla="*/ 364 h 130"/>
                <a:gd name="T106" fmla="*/ 680 w 61"/>
                <a:gd name="T107" fmla="*/ 364 h 130"/>
                <a:gd name="T108" fmla="*/ 492 w 61"/>
                <a:gd name="T109" fmla="*/ 364 h 130"/>
                <a:gd name="T110" fmla="*/ 555 w 61"/>
                <a:gd name="T111" fmla="*/ 308 h 130"/>
                <a:gd name="T112" fmla="*/ 1164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86" name="Freeform 96"/>
            <p:cNvSpPr>
              <a:spLocks/>
            </p:cNvSpPr>
            <p:nvPr/>
          </p:nvSpPr>
          <p:spPr bwMode="auto">
            <a:xfrm>
              <a:off x="5555" y="1396"/>
              <a:ext cx="106" cy="152"/>
            </a:xfrm>
            <a:custGeom>
              <a:avLst/>
              <a:gdLst>
                <a:gd name="T0" fmla="*/ 1784 w 54"/>
                <a:gd name="T1" fmla="*/ 424 h 77"/>
                <a:gd name="T2" fmla="*/ 2389 w 54"/>
                <a:gd name="T3" fmla="*/ 1076 h 77"/>
                <a:gd name="T4" fmla="*/ 2624 w 54"/>
                <a:gd name="T5" fmla="*/ 1415 h 77"/>
                <a:gd name="T6" fmla="*/ 2852 w 54"/>
                <a:gd name="T7" fmla="*/ 1761 h 77"/>
                <a:gd name="T8" fmla="*/ 2970 w 54"/>
                <a:gd name="T9" fmla="*/ 2185 h 77"/>
                <a:gd name="T10" fmla="*/ 3025 w 54"/>
                <a:gd name="T11" fmla="*/ 2669 h 77"/>
                <a:gd name="T12" fmla="*/ 3025 w 54"/>
                <a:gd name="T13" fmla="*/ 3145 h 77"/>
                <a:gd name="T14" fmla="*/ 2970 w 54"/>
                <a:gd name="T15" fmla="*/ 3413 h 77"/>
                <a:gd name="T16" fmla="*/ 2852 w 54"/>
                <a:gd name="T17" fmla="*/ 3664 h 77"/>
                <a:gd name="T18" fmla="*/ 2685 w 54"/>
                <a:gd name="T19" fmla="*/ 3784 h 77"/>
                <a:gd name="T20" fmla="*/ 2450 w 54"/>
                <a:gd name="T21" fmla="*/ 3901 h 77"/>
                <a:gd name="T22" fmla="*/ 2238 w 54"/>
                <a:gd name="T23" fmla="*/ 3964 h 77"/>
                <a:gd name="T24" fmla="*/ 1957 w 54"/>
                <a:gd name="T25" fmla="*/ 3901 h 77"/>
                <a:gd name="T26" fmla="*/ 1665 w 54"/>
                <a:gd name="T27" fmla="*/ 3784 h 77"/>
                <a:gd name="T28" fmla="*/ 1309 w 54"/>
                <a:gd name="T29" fmla="*/ 3537 h 77"/>
                <a:gd name="T30" fmla="*/ 1084 w 54"/>
                <a:gd name="T31" fmla="*/ 3385 h 77"/>
                <a:gd name="T32" fmla="*/ 848 w 54"/>
                <a:gd name="T33" fmla="*/ 3145 h 77"/>
                <a:gd name="T34" fmla="*/ 636 w 54"/>
                <a:gd name="T35" fmla="*/ 2852 h 77"/>
                <a:gd name="T36" fmla="*/ 581 w 54"/>
                <a:gd name="T37" fmla="*/ 2900 h 77"/>
                <a:gd name="T38" fmla="*/ 581 w 54"/>
                <a:gd name="T39" fmla="*/ 3413 h 77"/>
                <a:gd name="T40" fmla="*/ 581 w 54"/>
                <a:gd name="T41" fmla="*/ 3964 h 77"/>
                <a:gd name="T42" fmla="*/ 520 w 54"/>
                <a:gd name="T43" fmla="*/ 4130 h 77"/>
                <a:gd name="T44" fmla="*/ 400 w 54"/>
                <a:gd name="T45" fmla="*/ 4256 h 77"/>
                <a:gd name="T46" fmla="*/ 296 w 54"/>
                <a:gd name="T47" fmla="*/ 4376 h 77"/>
                <a:gd name="T48" fmla="*/ 120 w 54"/>
                <a:gd name="T49" fmla="*/ 4493 h 77"/>
                <a:gd name="T50" fmla="*/ 61 w 54"/>
                <a:gd name="T51" fmla="*/ 4556 h 77"/>
                <a:gd name="T52" fmla="*/ 236 w 54"/>
                <a:gd name="T53" fmla="*/ 4493 h 77"/>
                <a:gd name="T54" fmla="*/ 400 w 54"/>
                <a:gd name="T55" fmla="*/ 4376 h 77"/>
                <a:gd name="T56" fmla="*/ 520 w 54"/>
                <a:gd name="T57" fmla="*/ 4193 h 77"/>
                <a:gd name="T58" fmla="*/ 581 w 54"/>
                <a:gd name="T59" fmla="*/ 4021 h 77"/>
                <a:gd name="T60" fmla="*/ 636 w 54"/>
                <a:gd name="T61" fmla="*/ 3664 h 77"/>
                <a:gd name="T62" fmla="*/ 636 w 54"/>
                <a:gd name="T63" fmla="*/ 3145 h 77"/>
                <a:gd name="T64" fmla="*/ 581 w 54"/>
                <a:gd name="T65" fmla="*/ 2793 h 77"/>
                <a:gd name="T66" fmla="*/ 697 w 54"/>
                <a:gd name="T67" fmla="*/ 2900 h 77"/>
                <a:gd name="T68" fmla="*/ 848 w 54"/>
                <a:gd name="T69" fmla="*/ 3208 h 77"/>
                <a:gd name="T70" fmla="*/ 1140 w 54"/>
                <a:gd name="T71" fmla="*/ 3476 h 77"/>
                <a:gd name="T72" fmla="*/ 1368 w 54"/>
                <a:gd name="T73" fmla="*/ 3664 h 77"/>
                <a:gd name="T74" fmla="*/ 1725 w 54"/>
                <a:gd name="T75" fmla="*/ 3838 h 77"/>
                <a:gd name="T76" fmla="*/ 1957 w 54"/>
                <a:gd name="T77" fmla="*/ 3964 h 77"/>
                <a:gd name="T78" fmla="*/ 2301 w 54"/>
                <a:gd name="T79" fmla="*/ 3964 h 77"/>
                <a:gd name="T80" fmla="*/ 2570 w 54"/>
                <a:gd name="T81" fmla="*/ 3901 h 77"/>
                <a:gd name="T82" fmla="*/ 2748 w 54"/>
                <a:gd name="T83" fmla="*/ 3838 h 77"/>
                <a:gd name="T84" fmla="*/ 2970 w 54"/>
                <a:gd name="T85" fmla="*/ 3664 h 77"/>
                <a:gd name="T86" fmla="*/ 3086 w 54"/>
                <a:gd name="T87" fmla="*/ 3385 h 77"/>
                <a:gd name="T88" fmla="*/ 3086 w 54"/>
                <a:gd name="T89" fmla="*/ 2900 h 77"/>
                <a:gd name="T90" fmla="*/ 3025 w 54"/>
                <a:gd name="T91" fmla="*/ 2369 h 77"/>
                <a:gd name="T92" fmla="*/ 2913 w 54"/>
                <a:gd name="T93" fmla="*/ 1944 h 77"/>
                <a:gd name="T94" fmla="*/ 2789 w 54"/>
                <a:gd name="T95" fmla="*/ 1593 h 77"/>
                <a:gd name="T96" fmla="*/ 2513 w 54"/>
                <a:gd name="T97" fmla="*/ 1169 h 77"/>
                <a:gd name="T98" fmla="*/ 2301 w 54"/>
                <a:gd name="T99" fmla="*/ 837 h 77"/>
                <a:gd name="T100" fmla="*/ 1541 w 54"/>
                <a:gd name="T101" fmla="*/ 184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87" name="Freeform 97"/>
            <p:cNvSpPr>
              <a:spLocks/>
            </p:cNvSpPr>
            <p:nvPr/>
          </p:nvSpPr>
          <p:spPr bwMode="auto">
            <a:xfrm>
              <a:off x="5563" y="1454"/>
              <a:ext cx="12" cy="21"/>
            </a:xfrm>
            <a:custGeom>
              <a:avLst/>
              <a:gdLst>
                <a:gd name="T0" fmla="*/ 320 w 6"/>
                <a:gd name="T1" fmla="*/ 529 h 11"/>
                <a:gd name="T2" fmla="*/ 384 w 6"/>
                <a:gd name="T3" fmla="*/ 481 h 11"/>
                <a:gd name="T4" fmla="*/ 384 w 6"/>
                <a:gd name="T5" fmla="*/ 382 h 11"/>
                <a:gd name="T6" fmla="*/ 384 w 6"/>
                <a:gd name="T7" fmla="*/ 277 h 11"/>
                <a:gd name="T8" fmla="*/ 384 w 6"/>
                <a:gd name="T9" fmla="*/ 277 h 11"/>
                <a:gd name="T10" fmla="*/ 320 w 6"/>
                <a:gd name="T11" fmla="*/ 252 h 11"/>
                <a:gd name="T12" fmla="*/ 192 w 6"/>
                <a:gd name="T13" fmla="*/ 105 h 11"/>
                <a:gd name="T14" fmla="*/ 192 w 6"/>
                <a:gd name="T15" fmla="*/ 55 h 11"/>
                <a:gd name="T16" fmla="*/ 64 w 6"/>
                <a:gd name="T17" fmla="*/ 0 h 11"/>
                <a:gd name="T18" fmla="*/ 0 w 6"/>
                <a:gd name="T19" fmla="*/ 0 h 11"/>
                <a:gd name="T20" fmla="*/ 0 w 6"/>
                <a:gd name="T21" fmla="*/ 55 h 11"/>
                <a:gd name="T22" fmla="*/ 0 w 6"/>
                <a:gd name="T23" fmla="*/ 105 h 11"/>
                <a:gd name="T24" fmla="*/ 64 w 6"/>
                <a:gd name="T25" fmla="*/ 200 h 11"/>
                <a:gd name="T26" fmla="*/ 64 w 6"/>
                <a:gd name="T27" fmla="*/ 252 h 11"/>
                <a:gd name="T28" fmla="*/ 192 w 6"/>
                <a:gd name="T29" fmla="*/ 382 h 11"/>
                <a:gd name="T30" fmla="*/ 192 w 6"/>
                <a:gd name="T31" fmla="*/ 422 h 11"/>
                <a:gd name="T32" fmla="*/ 256 w 6"/>
                <a:gd name="T33" fmla="*/ 529 h 11"/>
                <a:gd name="T34" fmla="*/ 256 w 6"/>
                <a:gd name="T35" fmla="*/ 529 h 11"/>
                <a:gd name="T36" fmla="*/ 256 w 6"/>
                <a:gd name="T37" fmla="*/ 481 h 11"/>
                <a:gd name="T38" fmla="*/ 256 w 6"/>
                <a:gd name="T39" fmla="*/ 481 h 11"/>
                <a:gd name="T40" fmla="*/ 192 w 6"/>
                <a:gd name="T41" fmla="*/ 382 h 11"/>
                <a:gd name="T42" fmla="*/ 192 w 6"/>
                <a:gd name="T43" fmla="*/ 277 h 11"/>
                <a:gd name="T44" fmla="*/ 128 w 6"/>
                <a:gd name="T45" fmla="*/ 252 h 11"/>
                <a:gd name="T46" fmla="*/ 64 w 6"/>
                <a:gd name="T47" fmla="*/ 145 h 11"/>
                <a:gd name="T48" fmla="*/ 64 w 6"/>
                <a:gd name="T49" fmla="*/ 105 h 11"/>
                <a:gd name="T50" fmla="*/ 64 w 6"/>
                <a:gd name="T51" fmla="*/ 55 h 11"/>
                <a:gd name="T52" fmla="*/ 64 w 6"/>
                <a:gd name="T53" fmla="*/ 55 h 11"/>
                <a:gd name="T54" fmla="*/ 64 w 6"/>
                <a:gd name="T55" fmla="*/ 55 h 11"/>
                <a:gd name="T56" fmla="*/ 64 w 6"/>
                <a:gd name="T57" fmla="*/ 0 h 11"/>
                <a:gd name="T58" fmla="*/ 64 w 6"/>
                <a:gd name="T59" fmla="*/ 0 h 11"/>
                <a:gd name="T60" fmla="*/ 128 w 6"/>
                <a:gd name="T61" fmla="*/ 55 h 11"/>
                <a:gd name="T62" fmla="*/ 192 w 6"/>
                <a:gd name="T63" fmla="*/ 105 h 11"/>
                <a:gd name="T64" fmla="*/ 320 w 6"/>
                <a:gd name="T65" fmla="*/ 252 h 11"/>
                <a:gd name="T66" fmla="*/ 320 w 6"/>
                <a:gd name="T67" fmla="*/ 277 h 11"/>
                <a:gd name="T68" fmla="*/ 320 w 6"/>
                <a:gd name="T69" fmla="*/ 277 h 11"/>
                <a:gd name="T70" fmla="*/ 384 w 6"/>
                <a:gd name="T71" fmla="*/ 336 h 11"/>
                <a:gd name="T72" fmla="*/ 384 w 6"/>
                <a:gd name="T73" fmla="*/ 422 h 11"/>
                <a:gd name="T74" fmla="*/ 320 w 6"/>
                <a:gd name="T75" fmla="*/ 422 h 11"/>
                <a:gd name="T76" fmla="*/ 320 w 6"/>
                <a:gd name="T77" fmla="*/ 481 h 11"/>
                <a:gd name="T78" fmla="*/ 320 w 6"/>
                <a:gd name="T79" fmla="*/ 529 h 11"/>
                <a:gd name="T80" fmla="*/ 320 w 6"/>
                <a:gd name="T81" fmla="*/ 529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88" name="Freeform 98"/>
            <p:cNvSpPr>
              <a:spLocks/>
            </p:cNvSpPr>
            <p:nvPr/>
          </p:nvSpPr>
          <p:spPr bwMode="auto">
            <a:xfrm>
              <a:off x="5464" y="1426"/>
              <a:ext cx="16" cy="14"/>
            </a:xfrm>
            <a:custGeom>
              <a:avLst/>
              <a:gdLst>
                <a:gd name="T0" fmla="*/ 448 w 8"/>
                <a:gd name="T1" fmla="*/ 448 h 7"/>
                <a:gd name="T2" fmla="*/ 448 w 8"/>
                <a:gd name="T3" fmla="*/ 384 h 7"/>
                <a:gd name="T4" fmla="*/ 448 w 8"/>
                <a:gd name="T5" fmla="*/ 256 h 7"/>
                <a:gd name="T6" fmla="*/ 448 w 8"/>
                <a:gd name="T7" fmla="*/ 256 h 7"/>
                <a:gd name="T8" fmla="*/ 448 w 8"/>
                <a:gd name="T9" fmla="*/ 128 h 7"/>
                <a:gd name="T10" fmla="*/ 512 w 8"/>
                <a:gd name="T11" fmla="*/ 0 h 7"/>
                <a:gd name="T12" fmla="*/ 384 w 8"/>
                <a:gd name="T13" fmla="*/ 0 h 7"/>
                <a:gd name="T14" fmla="*/ 384 w 8"/>
                <a:gd name="T15" fmla="*/ 0 h 7"/>
                <a:gd name="T16" fmla="*/ 320 w 8"/>
                <a:gd name="T17" fmla="*/ 0 h 7"/>
                <a:gd name="T18" fmla="*/ 192 w 8"/>
                <a:gd name="T19" fmla="*/ 0 h 7"/>
                <a:gd name="T20" fmla="*/ 0 w 8"/>
                <a:gd name="T21" fmla="*/ 128 h 7"/>
                <a:gd name="T22" fmla="*/ 0 w 8"/>
                <a:gd name="T23" fmla="*/ 256 h 7"/>
                <a:gd name="T24" fmla="*/ 64 w 8"/>
                <a:gd name="T25" fmla="*/ 320 h 7"/>
                <a:gd name="T26" fmla="*/ 64 w 8"/>
                <a:gd name="T27" fmla="*/ 384 h 7"/>
                <a:gd name="T28" fmla="*/ 64 w 8"/>
                <a:gd name="T29" fmla="*/ 384 h 7"/>
                <a:gd name="T30" fmla="*/ 128 w 8"/>
                <a:gd name="T31" fmla="*/ 448 h 7"/>
                <a:gd name="T32" fmla="*/ 256 w 8"/>
                <a:gd name="T33" fmla="*/ 448 h 7"/>
                <a:gd name="T34" fmla="*/ 320 w 8"/>
                <a:gd name="T35" fmla="*/ 448 h 7"/>
                <a:gd name="T36" fmla="*/ 256 w 8"/>
                <a:gd name="T37" fmla="*/ 448 h 7"/>
                <a:gd name="T38" fmla="*/ 192 w 8"/>
                <a:gd name="T39" fmla="*/ 384 h 7"/>
                <a:gd name="T40" fmla="*/ 128 w 8"/>
                <a:gd name="T41" fmla="*/ 384 h 7"/>
                <a:gd name="T42" fmla="*/ 128 w 8"/>
                <a:gd name="T43" fmla="*/ 384 h 7"/>
                <a:gd name="T44" fmla="*/ 128 w 8"/>
                <a:gd name="T45" fmla="*/ 320 h 7"/>
                <a:gd name="T46" fmla="*/ 64 w 8"/>
                <a:gd name="T47" fmla="*/ 320 h 7"/>
                <a:gd name="T48" fmla="*/ 64 w 8"/>
                <a:gd name="T49" fmla="*/ 256 h 7"/>
                <a:gd name="T50" fmla="*/ 64 w 8"/>
                <a:gd name="T51" fmla="*/ 192 h 7"/>
                <a:gd name="T52" fmla="*/ 0 w 8"/>
                <a:gd name="T53" fmla="*/ 64 h 7"/>
                <a:gd name="T54" fmla="*/ 192 w 8"/>
                <a:gd name="T55" fmla="*/ 64 h 7"/>
                <a:gd name="T56" fmla="*/ 320 w 8"/>
                <a:gd name="T57" fmla="*/ 64 h 7"/>
                <a:gd name="T58" fmla="*/ 384 w 8"/>
                <a:gd name="T59" fmla="*/ 64 h 7"/>
                <a:gd name="T60" fmla="*/ 384 w 8"/>
                <a:gd name="T61" fmla="*/ 64 h 7"/>
                <a:gd name="T62" fmla="*/ 512 w 8"/>
                <a:gd name="T63" fmla="*/ 64 h 7"/>
                <a:gd name="T64" fmla="*/ 448 w 8"/>
                <a:gd name="T65" fmla="*/ 64 h 7"/>
                <a:gd name="T66" fmla="*/ 448 w 8"/>
                <a:gd name="T67" fmla="*/ 128 h 7"/>
                <a:gd name="T68" fmla="*/ 384 w 8"/>
                <a:gd name="T69" fmla="*/ 256 h 7"/>
                <a:gd name="T70" fmla="*/ 384 w 8"/>
                <a:gd name="T71" fmla="*/ 320 h 7"/>
                <a:gd name="T72" fmla="*/ 384 w 8"/>
                <a:gd name="T73" fmla="*/ 384 h 7"/>
                <a:gd name="T74" fmla="*/ 448 w 8"/>
                <a:gd name="T75" fmla="*/ 448 h 7"/>
                <a:gd name="T76" fmla="*/ 320 w 8"/>
                <a:gd name="T77" fmla="*/ 448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89" name="Freeform 99"/>
            <p:cNvSpPr>
              <a:spLocks/>
            </p:cNvSpPr>
            <p:nvPr/>
          </p:nvSpPr>
          <p:spPr bwMode="auto">
            <a:xfrm>
              <a:off x="5527" y="1410"/>
              <a:ext cx="6" cy="10"/>
            </a:xfrm>
            <a:custGeom>
              <a:avLst/>
              <a:gdLst>
                <a:gd name="T0" fmla="*/ 128 w 3"/>
                <a:gd name="T1" fmla="*/ 320 h 5"/>
                <a:gd name="T2" fmla="*/ 128 w 3"/>
                <a:gd name="T3" fmla="*/ 320 h 5"/>
                <a:gd name="T4" fmla="*/ 128 w 3"/>
                <a:gd name="T5" fmla="*/ 320 h 5"/>
                <a:gd name="T6" fmla="*/ 128 w 3"/>
                <a:gd name="T7" fmla="*/ 320 h 5"/>
                <a:gd name="T8" fmla="*/ 192 w 3"/>
                <a:gd name="T9" fmla="*/ 320 h 5"/>
                <a:gd name="T10" fmla="*/ 192 w 3"/>
                <a:gd name="T11" fmla="*/ 128 h 5"/>
                <a:gd name="T12" fmla="*/ 192 w 3"/>
                <a:gd name="T13" fmla="*/ 128 h 5"/>
                <a:gd name="T14" fmla="*/ 192 w 3"/>
                <a:gd name="T15" fmla="*/ 0 h 5"/>
                <a:gd name="T16" fmla="*/ 128 w 3"/>
                <a:gd name="T17" fmla="*/ 0 h 5"/>
                <a:gd name="T18" fmla="*/ 128 w 3"/>
                <a:gd name="T19" fmla="*/ 64 h 5"/>
                <a:gd name="T20" fmla="*/ 128 w 3"/>
                <a:gd name="T21" fmla="*/ 64 h 5"/>
                <a:gd name="T22" fmla="*/ 0 w 3"/>
                <a:gd name="T23" fmla="*/ 128 h 5"/>
                <a:gd name="T24" fmla="*/ 0 w 3"/>
                <a:gd name="T25" fmla="*/ 128 h 5"/>
                <a:gd name="T26" fmla="*/ 0 w 3"/>
                <a:gd name="T27" fmla="*/ 128 h 5"/>
                <a:gd name="T28" fmla="*/ 0 w 3"/>
                <a:gd name="T29" fmla="*/ 128 h 5"/>
                <a:gd name="T30" fmla="*/ 64 w 3"/>
                <a:gd name="T31" fmla="*/ 192 h 5"/>
                <a:gd name="T32" fmla="*/ 64 w 3"/>
                <a:gd name="T33" fmla="*/ 192 h 5"/>
                <a:gd name="T34" fmla="*/ 64 w 3"/>
                <a:gd name="T35" fmla="*/ 256 h 5"/>
                <a:gd name="T36" fmla="*/ 128 w 3"/>
                <a:gd name="T37" fmla="*/ 320 h 5"/>
                <a:gd name="T38" fmla="*/ 128 w 3"/>
                <a:gd name="T39" fmla="*/ 256 h 5"/>
                <a:gd name="T40" fmla="*/ 128 w 3"/>
                <a:gd name="T41" fmla="*/ 256 h 5"/>
                <a:gd name="T42" fmla="*/ 64 w 3"/>
                <a:gd name="T43" fmla="*/ 192 h 5"/>
                <a:gd name="T44" fmla="*/ 64 w 3"/>
                <a:gd name="T45" fmla="*/ 192 h 5"/>
                <a:gd name="T46" fmla="*/ 64 w 3"/>
                <a:gd name="T47" fmla="*/ 128 h 5"/>
                <a:gd name="T48" fmla="*/ 64 w 3"/>
                <a:gd name="T49" fmla="*/ 128 h 5"/>
                <a:gd name="T50" fmla="*/ 64 w 3"/>
                <a:gd name="T51" fmla="*/ 128 h 5"/>
                <a:gd name="T52" fmla="*/ 64 w 3"/>
                <a:gd name="T53" fmla="*/ 128 h 5"/>
                <a:gd name="T54" fmla="*/ 64 w 3"/>
                <a:gd name="T55" fmla="*/ 128 h 5"/>
                <a:gd name="T56" fmla="*/ 64 w 3"/>
                <a:gd name="T57" fmla="*/ 128 h 5"/>
                <a:gd name="T58" fmla="*/ 128 w 3"/>
                <a:gd name="T59" fmla="*/ 64 h 5"/>
                <a:gd name="T60" fmla="*/ 128 w 3"/>
                <a:gd name="T61" fmla="*/ 64 h 5"/>
                <a:gd name="T62" fmla="*/ 128 w 3"/>
                <a:gd name="T63" fmla="*/ 64 h 5"/>
                <a:gd name="T64" fmla="*/ 128 w 3"/>
                <a:gd name="T65" fmla="*/ 64 h 5"/>
                <a:gd name="T66" fmla="*/ 192 w 3"/>
                <a:gd name="T67" fmla="*/ 64 h 5"/>
                <a:gd name="T68" fmla="*/ 192 w 3"/>
                <a:gd name="T69" fmla="*/ 0 h 5"/>
                <a:gd name="T70" fmla="*/ 192 w 3"/>
                <a:gd name="T71" fmla="*/ 64 h 5"/>
                <a:gd name="T72" fmla="*/ 128 w 3"/>
                <a:gd name="T73" fmla="*/ 128 h 5"/>
                <a:gd name="T74" fmla="*/ 128 w 3"/>
                <a:gd name="T75" fmla="*/ 256 h 5"/>
                <a:gd name="T76" fmla="*/ 128 w 3"/>
                <a:gd name="T77" fmla="*/ 256 h 5"/>
                <a:gd name="T78" fmla="*/ 128 w 3"/>
                <a:gd name="T79" fmla="*/ 256 h 5"/>
                <a:gd name="T80" fmla="*/ 128 w 3"/>
                <a:gd name="T81" fmla="*/ 256 h 5"/>
                <a:gd name="T82" fmla="*/ 128 w 3"/>
                <a:gd name="T83" fmla="*/ 256 h 5"/>
                <a:gd name="T84" fmla="*/ 128 w 3"/>
                <a:gd name="T85" fmla="*/ 256 h 5"/>
                <a:gd name="T86" fmla="*/ 128 w 3"/>
                <a:gd name="T87" fmla="*/ 256 h 5"/>
                <a:gd name="T88" fmla="*/ 128 w 3"/>
                <a:gd name="T89" fmla="*/ 256 h 5"/>
                <a:gd name="T90" fmla="*/ 128 w 3"/>
                <a:gd name="T91" fmla="*/ 320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90" name="Freeform 100"/>
            <p:cNvSpPr>
              <a:spLocks/>
            </p:cNvSpPr>
            <p:nvPr/>
          </p:nvSpPr>
          <p:spPr bwMode="auto">
            <a:xfrm>
              <a:off x="5507" y="1493"/>
              <a:ext cx="66" cy="49"/>
            </a:xfrm>
            <a:custGeom>
              <a:avLst/>
              <a:gdLst>
                <a:gd name="T0" fmla="*/ 1344 w 33"/>
                <a:gd name="T1" fmla="*/ 1413 h 25"/>
                <a:gd name="T2" fmla="*/ 1280 w 33"/>
                <a:gd name="T3" fmla="*/ 1356 h 25"/>
                <a:gd name="T4" fmla="*/ 1088 w 33"/>
                <a:gd name="T5" fmla="*/ 1356 h 25"/>
                <a:gd name="T6" fmla="*/ 896 w 33"/>
                <a:gd name="T7" fmla="*/ 1241 h 25"/>
                <a:gd name="T8" fmla="*/ 640 w 33"/>
                <a:gd name="T9" fmla="*/ 1121 h 25"/>
                <a:gd name="T10" fmla="*/ 384 w 33"/>
                <a:gd name="T11" fmla="*/ 956 h 25"/>
                <a:gd name="T12" fmla="*/ 192 w 33"/>
                <a:gd name="T13" fmla="*/ 784 h 25"/>
                <a:gd name="T14" fmla="*/ 128 w 33"/>
                <a:gd name="T15" fmla="*/ 721 h 25"/>
                <a:gd name="T16" fmla="*/ 64 w 33"/>
                <a:gd name="T17" fmla="*/ 633 h 25"/>
                <a:gd name="T18" fmla="*/ 0 w 33"/>
                <a:gd name="T19" fmla="*/ 572 h 25"/>
                <a:gd name="T20" fmla="*/ 0 w 33"/>
                <a:gd name="T21" fmla="*/ 461 h 25"/>
                <a:gd name="T22" fmla="*/ 64 w 33"/>
                <a:gd name="T23" fmla="*/ 400 h 25"/>
                <a:gd name="T24" fmla="*/ 128 w 33"/>
                <a:gd name="T25" fmla="*/ 400 h 25"/>
                <a:gd name="T26" fmla="*/ 320 w 33"/>
                <a:gd name="T27" fmla="*/ 292 h 25"/>
                <a:gd name="T28" fmla="*/ 512 w 33"/>
                <a:gd name="T29" fmla="*/ 235 h 25"/>
                <a:gd name="T30" fmla="*/ 704 w 33"/>
                <a:gd name="T31" fmla="*/ 120 h 25"/>
                <a:gd name="T32" fmla="*/ 960 w 33"/>
                <a:gd name="T33" fmla="*/ 61 h 25"/>
                <a:gd name="T34" fmla="*/ 1152 w 33"/>
                <a:gd name="T35" fmla="*/ 61 h 25"/>
                <a:gd name="T36" fmla="*/ 1408 w 33"/>
                <a:gd name="T37" fmla="*/ 0 h 25"/>
                <a:gd name="T38" fmla="*/ 1664 w 33"/>
                <a:gd name="T39" fmla="*/ 0 h 25"/>
                <a:gd name="T40" fmla="*/ 1920 w 33"/>
                <a:gd name="T41" fmla="*/ 61 h 25"/>
                <a:gd name="T42" fmla="*/ 2048 w 33"/>
                <a:gd name="T43" fmla="*/ 180 h 25"/>
                <a:gd name="T44" fmla="*/ 2048 w 33"/>
                <a:gd name="T45" fmla="*/ 400 h 25"/>
                <a:gd name="T46" fmla="*/ 2112 w 33"/>
                <a:gd name="T47" fmla="*/ 572 h 25"/>
                <a:gd name="T48" fmla="*/ 2048 w 33"/>
                <a:gd name="T49" fmla="*/ 784 h 25"/>
                <a:gd name="T50" fmla="*/ 1984 w 33"/>
                <a:gd name="T51" fmla="*/ 1017 h 25"/>
                <a:gd name="T52" fmla="*/ 1920 w 33"/>
                <a:gd name="T53" fmla="*/ 1121 h 25"/>
                <a:gd name="T54" fmla="*/ 1856 w 33"/>
                <a:gd name="T55" fmla="*/ 1241 h 25"/>
                <a:gd name="T56" fmla="*/ 1792 w 33"/>
                <a:gd name="T57" fmla="*/ 1296 h 25"/>
                <a:gd name="T58" fmla="*/ 1664 w 33"/>
                <a:gd name="T59" fmla="*/ 1356 h 25"/>
                <a:gd name="T60" fmla="*/ 1600 w 33"/>
                <a:gd name="T61" fmla="*/ 1356 h 25"/>
                <a:gd name="T62" fmla="*/ 1472 w 33"/>
                <a:gd name="T63" fmla="*/ 1413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91" name="Freeform 101"/>
            <p:cNvSpPr>
              <a:spLocks/>
            </p:cNvSpPr>
            <p:nvPr/>
          </p:nvSpPr>
          <p:spPr bwMode="auto">
            <a:xfrm>
              <a:off x="5576" y="1457"/>
              <a:ext cx="80" cy="66"/>
            </a:xfrm>
            <a:custGeom>
              <a:avLst/>
              <a:gdLst>
                <a:gd name="T0" fmla="*/ 1600 w 40"/>
                <a:gd name="T1" fmla="*/ 2112 h 33"/>
                <a:gd name="T2" fmla="*/ 1408 w 40"/>
                <a:gd name="T3" fmla="*/ 2048 h 33"/>
                <a:gd name="T4" fmla="*/ 1152 w 40"/>
                <a:gd name="T5" fmla="*/ 1920 h 33"/>
                <a:gd name="T6" fmla="*/ 832 w 40"/>
                <a:gd name="T7" fmla="*/ 1792 h 33"/>
                <a:gd name="T8" fmla="*/ 576 w 40"/>
                <a:gd name="T9" fmla="*/ 1600 h 33"/>
                <a:gd name="T10" fmla="*/ 384 w 40"/>
                <a:gd name="T11" fmla="*/ 1408 h 33"/>
                <a:gd name="T12" fmla="*/ 192 w 40"/>
                <a:gd name="T13" fmla="*/ 1152 h 33"/>
                <a:gd name="T14" fmla="*/ 128 w 40"/>
                <a:gd name="T15" fmla="*/ 1024 h 33"/>
                <a:gd name="T16" fmla="*/ 64 w 40"/>
                <a:gd name="T17" fmla="*/ 896 h 33"/>
                <a:gd name="T18" fmla="*/ 64 w 40"/>
                <a:gd name="T19" fmla="*/ 768 h 33"/>
                <a:gd name="T20" fmla="*/ 0 w 40"/>
                <a:gd name="T21" fmla="*/ 640 h 33"/>
                <a:gd name="T22" fmla="*/ 64 w 40"/>
                <a:gd name="T23" fmla="*/ 576 h 33"/>
                <a:gd name="T24" fmla="*/ 256 w 40"/>
                <a:gd name="T25" fmla="*/ 448 h 33"/>
                <a:gd name="T26" fmla="*/ 512 w 40"/>
                <a:gd name="T27" fmla="*/ 320 h 33"/>
                <a:gd name="T28" fmla="*/ 768 w 40"/>
                <a:gd name="T29" fmla="*/ 192 h 33"/>
                <a:gd name="T30" fmla="*/ 1024 w 40"/>
                <a:gd name="T31" fmla="*/ 64 h 33"/>
                <a:gd name="T32" fmla="*/ 1280 w 40"/>
                <a:gd name="T33" fmla="*/ 0 h 33"/>
                <a:gd name="T34" fmla="*/ 1472 w 40"/>
                <a:gd name="T35" fmla="*/ 0 h 33"/>
                <a:gd name="T36" fmla="*/ 1600 w 40"/>
                <a:gd name="T37" fmla="*/ 0 h 33"/>
                <a:gd name="T38" fmla="*/ 1664 w 40"/>
                <a:gd name="T39" fmla="*/ 0 h 33"/>
                <a:gd name="T40" fmla="*/ 1792 w 40"/>
                <a:gd name="T41" fmla="*/ 64 h 33"/>
                <a:gd name="T42" fmla="*/ 1856 w 40"/>
                <a:gd name="T43" fmla="*/ 64 h 33"/>
                <a:gd name="T44" fmla="*/ 1984 w 40"/>
                <a:gd name="T45" fmla="*/ 64 h 33"/>
                <a:gd name="T46" fmla="*/ 2048 w 40"/>
                <a:gd name="T47" fmla="*/ 64 h 33"/>
                <a:gd name="T48" fmla="*/ 2176 w 40"/>
                <a:gd name="T49" fmla="*/ 192 h 33"/>
                <a:gd name="T50" fmla="*/ 2304 w 40"/>
                <a:gd name="T51" fmla="*/ 256 h 33"/>
                <a:gd name="T52" fmla="*/ 2432 w 40"/>
                <a:gd name="T53" fmla="*/ 320 h 33"/>
                <a:gd name="T54" fmla="*/ 2496 w 40"/>
                <a:gd name="T55" fmla="*/ 448 h 33"/>
                <a:gd name="T56" fmla="*/ 2560 w 40"/>
                <a:gd name="T57" fmla="*/ 576 h 33"/>
                <a:gd name="T58" fmla="*/ 2560 w 40"/>
                <a:gd name="T59" fmla="*/ 832 h 33"/>
                <a:gd name="T60" fmla="*/ 2560 w 40"/>
                <a:gd name="T61" fmla="*/ 1152 h 33"/>
                <a:gd name="T62" fmla="*/ 2560 w 40"/>
                <a:gd name="T63" fmla="*/ 1536 h 33"/>
                <a:gd name="T64" fmla="*/ 2496 w 40"/>
                <a:gd name="T65" fmla="*/ 1664 h 33"/>
                <a:gd name="T66" fmla="*/ 2432 w 40"/>
                <a:gd name="T67" fmla="*/ 1792 h 33"/>
                <a:gd name="T68" fmla="*/ 2368 w 40"/>
                <a:gd name="T69" fmla="*/ 1920 h 33"/>
                <a:gd name="T70" fmla="*/ 2304 w 40"/>
                <a:gd name="T71" fmla="*/ 1984 h 33"/>
                <a:gd name="T72" fmla="*/ 2176 w 40"/>
                <a:gd name="T73" fmla="*/ 2048 h 33"/>
                <a:gd name="T74" fmla="*/ 2048 w 40"/>
                <a:gd name="T75" fmla="*/ 2048 h 33"/>
                <a:gd name="T76" fmla="*/ 1920 w 40"/>
                <a:gd name="T77" fmla="*/ 2112 h 33"/>
                <a:gd name="T78" fmla="*/ 1664 w 40"/>
                <a:gd name="T79" fmla="*/ 2112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92" name="Freeform 102"/>
            <p:cNvSpPr>
              <a:spLocks/>
            </p:cNvSpPr>
            <p:nvPr/>
          </p:nvSpPr>
          <p:spPr bwMode="auto">
            <a:xfrm>
              <a:off x="5507" y="1454"/>
              <a:ext cx="48" cy="47"/>
            </a:xfrm>
            <a:custGeom>
              <a:avLst/>
              <a:gdLst>
                <a:gd name="T0" fmla="*/ 192 w 24"/>
                <a:gd name="T1" fmla="*/ 1353 h 24"/>
                <a:gd name="T2" fmla="*/ 128 w 24"/>
                <a:gd name="T3" fmla="*/ 1353 h 24"/>
                <a:gd name="T4" fmla="*/ 64 w 24"/>
                <a:gd name="T5" fmla="*/ 1293 h 24"/>
                <a:gd name="T6" fmla="*/ 64 w 24"/>
                <a:gd name="T7" fmla="*/ 1177 h 24"/>
                <a:gd name="T8" fmla="*/ 0 w 24"/>
                <a:gd name="T9" fmla="*/ 1120 h 24"/>
                <a:gd name="T10" fmla="*/ 64 w 24"/>
                <a:gd name="T11" fmla="*/ 1012 h 24"/>
                <a:gd name="T12" fmla="*/ 128 w 24"/>
                <a:gd name="T13" fmla="*/ 1012 h 24"/>
                <a:gd name="T14" fmla="*/ 256 w 24"/>
                <a:gd name="T15" fmla="*/ 1012 h 24"/>
                <a:gd name="T16" fmla="*/ 448 w 24"/>
                <a:gd name="T17" fmla="*/ 1012 h 24"/>
                <a:gd name="T18" fmla="*/ 576 w 24"/>
                <a:gd name="T19" fmla="*/ 956 h 24"/>
                <a:gd name="T20" fmla="*/ 640 w 24"/>
                <a:gd name="T21" fmla="*/ 956 h 24"/>
                <a:gd name="T22" fmla="*/ 640 w 24"/>
                <a:gd name="T23" fmla="*/ 893 h 24"/>
                <a:gd name="T24" fmla="*/ 640 w 24"/>
                <a:gd name="T25" fmla="*/ 783 h 24"/>
                <a:gd name="T26" fmla="*/ 576 w 24"/>
                <a:gd name="T27" fmla="*/ 691 h 24"/>
                <a:gd name="T28" fmla="*/ 576 w 24"/>
                <a:gd name="T29" fmla="*/ 633 h 24"/>
                <a:gd name="T30" fmla="*/ 512 w 24"/>
                <a:gd name="T31" fmla="*/ 633 h 24"/>
                <a:gd name="T32" fmla="*/ 448 w 24"/>
                <a:gd name="T33" fmla="*/ 633 h 24"/>
                <a:gd name="T34" fmla="*/ 320 w 24"/>
                <a:gd name="T35" fmla="*/ 633 h 24"/>
                <a:gd name="T36" fmla="*/ 192 w 24"/>
                <a:gd name="T37" fmla="*/ 691 h 24"/>
                <a:gd name="T38" fmla="*/ 64 w 24"/>
                <a:gd name="T39" fmla="*/ 691 h 24"/>
                <a:gd name="T40" fmla="*/ 0 w 24"/>
                <a:gd name="T41" fmla="*/ 633 h 24"/>
                <a:gd name="T42" fmla="*/ 0 w 24"/>
                <a:gd name="T43" fmla="*/ 633 h 24"/>
                <a:gd name="T44" fmla="*/ 0 w 24"/>
                <a:gd name="T45" fmla="*/ 572 h 24"/>
                <a:gd name="T46" fmla="*/ 128 w 24"/>
                <a:gd name="T47" fmla="*/ 572 h 24"/>
                <a:gd name="T48" fmla="*/ 256 w 24"/>
                <a:gd name="T49" fmla="*/ 517 h 24"/>
                <a:gd name="T50" fmla="*/ 320 w 24"/>
                <a:gd name="T51" fmla="*/ 517 h 24"/>
                <a:gd name="T52" fmla="*/ 384 w 24"/>
                <a:gd name="T53" fmla="*/ 456 h 24"/>
                <a:gd name="T54" fmla="*/ 448 w 24"/>
                <a:gd name="T55" fmla="*/ 400 h 24"/>
                <a:gd name="T56" fmla="*/ 448 w 24"/>
                <a:gd name="T57" fmla="*/ 353 h 24"/>
                <a:gd name="T58" fmla="*/ 448 w 24"/>
                <a:gd name="T59" fmla="*/ 292 h 24"/>
                <a:gd name="T60" fmla="*/ 448 w 24"/>
                <a:gd name="T61" fmla="*/ 180 h 24"/>
                <a:gd name="T62" fmla="*/ 512 w 24"/>
                <a:gd name="T63" fmla="*/ 180 h 24"/>
                <a:gd name="T64" fmla="*/ 640 w 24"/>
                <a:gd name="T65" fmla="*/ 119 h 24"/>
                <a:gd name="T66" fmla="*/ 832 w 24"/>
                <a:gd name="T67" fmla="*/ 61 h 24"/>
                <a:gd name="T68" fmla="*/ 1024 w 24"/>
                <a:gd name="T69" fmla="*/ 0 h 24"/>
                <a:gd name="T70" fmla="*/ 1088 w 24"/>
                <a:gd name="T71" fmla="*/ 0 h 24"/>
                <a:gd name="T72" fmla="*/ 1152 w 24"/>
                <a:gd name="T73" fmla="*/ 0 h 24"/>
                <a:gd name="T74" fmla="*/ 1216 w 24"/>
                <a:gd name="T75" fmla="*/ 119 h 24"/>
                <a:gd name="T76" fmla="*/ 1344 w 24"/>
                <a:gd name="T77" fmla="*/ 353 h 24"/>
                <a:gd name="T78" fmla="*/ 1472 w 24"/>
                <a:gd name="T79" fmla="*/ 572 h 24"/>
                <a:gd name="T80" fmla="*/ 1536 w 24"/>
                <a:gd name="T81" fmla="*/ 691 h 24"/>
                <a:gd name="T82" fmla="*/ 1536 w 24"/>
                <a:gd name="T83" fmla="*/ 840 h 24"/>
                <a:gd name="T84" fmla="*/ 1536 w 24"/>
                <a:gd name="T85" fmla="*/ 956 h 24"/>
                <a:gd name="T86" fmla="*/ 1344 w 24"/>
                <a:gd name="T87" fmla="*/ 1012 h 24"/>
                <a:gd name="T88" fmla="*/ 1216 w 24"/>
                <a:gd name="T89" fmla="*/ 1012 h 24"/>
                <a:gd name="T90" fmla="*/ 896 w 24"/>
                <a:gd name="T91" fmla="*/ 1120 h 24"/>
                <a:gd name="T92" fmla="*/ 576 w 24"/>
                <a:gd name="T93" fmla="*/ 1240 h 24"/>
                <a:gd name="T94" fmla="*/ 256 w 24"/>
                <a:gd name="T95" fmla="*/ 1353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93" name="Freeform 103"/>
            <p:cNvSpPr>
              <a:spLocks/>
            </p:cNvSpPr>
            <p:nvPr/>
          </p:nvSpPr>
          <p:spPr bwMode="auto">
            <a:xfrm>
              <a:off x="5551" y="1456"/>
              <a:ext cx="18" cy="33"/>
            </a:xfrm>
            <a:custGeom>
              <a:avLst/>
              <a:gdLst>
                <a:gd name="T0" fmla="*/ 576 w 9"/>
                <a:gd name="T1" fmla="*/ 908 h 17"/>
                <a:gd name="T2" fmla="*/ 448 w 9"/>
                <a:gd name="T3" fmla="*/ 848 h 17"/>
                <a:gd name="T4" fmla="*/ 384 w 9"/>
                <a:gd name="T5" fmla="*/ 848 h 17"/>
                <a:gd name="T6" fmla="*/ 320 w 9"/>
                <a:gd name="T7" fmla="*/ 848 h 17"/>
                <a:gd name="T8" fmla="*/ 320 w 9"/>
                <a:gd name="T9" fmla="*/ 738 h 17"/>
                <a:gd name="T10" fmla="*/ 256 w 9"/>
                <a:gd name="T11" fmla="*/ 637 h 17"/>
                <a:gd name="T12" fmla="*/ 256 w 9"/>
                <a:gd name="T13" fmla="*/ 528 h 17"/>
                <a:gd name="T14" fmla="*/ 192 w 9"/>
                <a:gd name="T15" fmla="*/ 437 h 17"/>
                <a:gd name="T16" fmla="*/ 192 w 9"/>
                <a:gd name="T17" fmla="*/ 328 h 17"/>
                <a:gd name="T18" fmla="*/ 128 w 9"/>
                <a:gd name="T19" fmla="*/ 225 h 17"/>
                <a:gd name="T20" fmla="*/ 64 w 9"/>
                <a:gd name="T21" fmla="*/ 116 h 17"/>
                <a:gd name="T22" fmla="*/ 0 w 9"/>
                <a:gd name="T23" fmla="*/ 0 h 17"/>
                <a:gd name="T24" fmla="*/ 64 w 9"/>
                <a:gd name="T25" fmla="*/ 0 h 17"/>
                <a:gd name="T26" fmla="*/ 64 w 9"/>
                <a:gd name="T27" fmla="*/ 0 h 17"/>
                <a:gd name="T28" fmla="*/ 64 w 9"/>
                <a:gd name="T29" fmla="*/ 0 h 17"/>
                <a:gd name="T30" fmla="*/ 128 w 9"/>
                <a:gd name="T31" fmla="*/ 0 h 17"/>
                <a:gd name="T32" fmla="*/ 128 w 9"/>
                <a:gd name="T33" fmla="*/ 0 h 17"/>
                <a:gd name="T34" fmla="*/ 192 w 9"/>
                <a:gd name="T35" fmla="*/ 0 h 17"/>
                <a:gd name="T36" fmla="*/ 192 w 9"/>
                <a:gd name="T37" fmla="*/ 60 h 17"/>
                <a:gd name="T38" fmla="*/ 256 w 9"/>
                <a:gd name="T39" fmla="*/ 116 h 17"/>
                <a:gd name="T40" fmla="*/ 320 w 9"/>
                <a:gd name="T41" fmla="*/ 225 h 17"/>
                <a:gd name="T42" fmla="*/ 384 w 9"/>
                <a:gd name="T43" fmla="*/ 328 h 17"/>
                <a:gd name="T44" fmla="*/ 448 w 9"/>
                <a:gd name="T45" fmla="*/ 437 h 17"/>
                <a:gd name="T46" fmla="*/ 512 w 9"/>
                <a:gd name="T47" fmla="*/ 528 h 17"/>
                <a:gd name="T48" fmla="*/ 512 w 9"/>
                <a:gd name="T49" fmla="*/ 637 h 17"/>
                <a:gd name="T50" fmla="*/ 576 w 9"/>
                <a:gd name="T51" fmla="*/ 800 h 17"/>
                <a:gd name="T52" fmla="*/ 576 w 9"/>
                <a:gd name="T53" fmla="*/ 908 h 17"/>
                <a:gd name="T54" fmla="*/ 576 w 9"/>
                <a:gd name="T55" fmla="*/ 908 h 17"/>
                <a:gd name="T56" fmla="*/ 576 w 9"/>
                <a:gd name="T57" fmla="*/ 908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94" name="Freeform 104"/>
            <p:cNvSpPr>
              <a:spLocks/>
            </p:cNvSpPr>
            <p:nvPr/>
          </p:nvSpPr>
          <p:spPr bwMode="auto">
            <a:xfrm>
              <a:off x="5507" y="1479"/>
              <a:ext cx="16" cy="8"/>
            </a:xfrm>
            <a:custGeom>
              <a:avLst/>
              <a:gdLst>
                <a:gd name="T0" fmla="*/ 0 w 8"/>
                <a:gd name="T1" fmla="*/ 256 h 4"/>
                <a:gd name="T2" fmla="*/ 0 w 8"/>
                <a:gd name="T3" fmla="*/ 64 h 4"/>
                <a:gd name="T4" fmla="*/ 64 w 8"/>
                <a:gd name="T5" fmla="*/ 64 h 4"/>
                <a:gd name="T6" fmla="*/ 128 w 8"/>
                <a:gd name="T7" fmla="*/ 64 h 4"/>
                <a:gd name="T8" fmla="*/ 256 w 8"/>
                <a:gd name="T9" fmla="*/ 0 h 4"/>
                <a:gd name="T10" fmla="*/ 320 w 8"/>
                <a:gd name="T11" fmla="*/ 0 h 4"/>
                <a:gd name="T12" fmla="*/ 384 w 8"/>
                <a:gd name="T13" fmla="*/ 0 h 4"/>
                <a:gd name="T14" fmla="*/ 448 w 8"/>
                <a:gd name="T15" fmla="*/ 0 h 4"/>
                <a:gd name="T16" fmla="*/ 512 w 8"/>
                <a:gd name="T17" fmla="*/ 0 h 4"/>
                <a:gd name="T18" fmla="*/ 512 w 8"/>
                <a:gd name="T19" fmla="*/ 0 h 4"/>
                <a:gd name="T20" fmla="*/ 512 w 8"/>
                <a:gd name="T21" fmla="*/ 64 h 4"/>
                <a:gd name="T22" fmla="*/ 512 w 8"/>
                <a:gd name="T23" fmla="*/ 128 h 4"/>
                <a:gd name="T24" fmla="*/ 512 w 8"/>
                <a:gd name="T25" fmla="*/ 192 h 4"/>
                <a:gd name="T26" fmla="*/ 448 w 8"/>
                <a:gd name="T27" fmla="*/ 192 h 4"/>
                <a:gd name="T28" fmla="*/ 384 w 8"/>
                <a:gd name="T29" fmla="*/ 192 h 4"/>
                <a:gd name="T30" fmla="*/ 384 w 8"/>
                <a:gd name="T31" fmla="*/ 192 h 4"/>
                <a:gd name="T32" fmla="*/ 320 w 8"/>
                <a:gd name="T33" fmla="*/ 192 h 4"/>
                <a:gd name="T34" fmla="*/ 256 w 8"/>
                <a:gd name="T35" fmla="*/ 192 h 4"/>
                <a:gd name="T36" fmla="*/ 192 w 8"/>
                <a:gd name="T37" fmla="*/ 192 h 4"/>
                <a:gd name="T38" fmla="*/ 128 w 8"/>
                <a:gd name="T39" fmla="*/ 192 h 4"/>
                <a:gd name="T40" fmla="*/ 64 w 8"/>
                <a:gd name="T41" fmla="*/ 256 h 4"/>
                <a:gd name="T42" fmla="*/ 0 w 8"/>
                <a:gd name="T43" fmla="*/ 256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95" name="Freeform 105"/>
            <p:cNvSpPr>
              <a:spLocks/>
            </p:cNvSpPr>
            <p:nvPr/>
          </p:nvSpPr>
          <p:spPr bwMode="auto">
            <a:xfrm>
              <a:off x="5501" y="1461"/>
              <a:ext cx="18" cy="10"/>
            </a:xfrm>
            <a:custGeom>
              <a:avLst/>
              <a:gdLst>
                <a:gd name="T0" fmla="*/ 64 w 9"/>
                <a:gd name="T1" fmla="*/ 320 h 5"/>
                <a:gd name="T2" fmla="*/ 64 w 9"/>
                <a:gd name="T3" fmla="*/ 256 h 5"/>
                <a:gd name="T4" fmla="*/ 64 w 9"/>
                <a:gd name="T5" fmla="*/ 256 h 5"/>
                <a:gd name="T6" fmla="*/ 0 w 9"/>
                <a:gd name="T7" fmla="*/ 192 h 5"/>
                <a:gd name="T8" fmla="*/ 0 w 9"/>
                <a:gd name="T9" fmla="*/ 192 h 5"/>
                <a:gd name="T10" fmla="*/ 0 w 9"/>
                <a:gd name="T11" fmla="*/ 128 h 5"/>
                <a:gd name="T12" fmla="*/ 64 w 9"/>
                <a:gd name="T13" fmla="*/ 128 h 5"/>
                <a:gd name="T14" fmla="*/ 64 w 9"/>
                <a:gd name="T15" fmla="*/ 64 h 5"/>
                <a:gd name="T16" fmla="*/ 128 w 9"/>
                <a:gd name="T17" fmla="*/ 64 h 5"/>
                <a:gd name="T18" fmla="*/ 128 w 9"/>
                <a:gd name="T19" fmla="*/ 64 h 5"/>
                <a:gd name="T20" fmla="*/ 192 w 9"/>
                <a:gd name="T21" fmla="*/ 0 h 5"/>
                <a:gd name="T22" fmla="*/ 256 w 9"/>
                <a:gd name="T23" fmla="*/ 0 h 5"/>
                <a:gd name="T24" fmla="*/ 320 w 9"/>
                <a:gd name="T25" fmla="*/ 0 h 5"/>
                <a:gd name="T26" fmla="*/ 320 w 9"/>
                <a:gd name="T27" fmla="*/ 0 h 5"/>
                <a:gd name="T28" fmla="*/ 384 w 9"/>
                <a:gd name="T29" fmla="*/ 0 h 5"/>
                <a:gd name="T30" fmla="*/ 448 w 9"/>
                <a:gd name="T31" fmla="*/ 0 h 5"/>
                <a:gd name="T32" fmla="*/ 512 w 9"/>
                <a:gd name="T33" fmla="*/ 0 h 5"/>
                <a:gd name="T34" fmla="*/ 576 w 9"/>
                <a:gd name="T35" fmla="*/ 64 h 5"/>
                <a:gd name="T36" fmla="*/ 512 w 9"/>
                <a:gd name="T37" fmla="*/ 64 h 5"/>
                <a:gd name="T38" fmla="*/ 512 w 9"/>
                <a:gd name="T39" fmla="*/ 128 h 5"/>
                <a:gd name="T40" fmla="*/ 512 w 9"/>
                <a:gd name="T41" fmla="*/ 128 h 5"/>
                <a:gd name="T42" fmla="*/ 448 w 9"/>
                <a:gd name="T43" fmla="*/ 128 h 5"/>
                <a:gd name="T44" fmla="*/ 448 w 9"/>
                <a:gd name="T45" fmla="*/ 192 h 5"/>
                <a:gd name="T46" fmla="*/ 448 w 9"/>
                <a:gd name="T47" fmla="*/ 192 h 5"/>
                <a:gd name="T48" fmla="*/ 320 w 9"/>
                <a:gd name="T49" fmla="*/ 256 h 5"/>
                <a:gd name="T50" fmla="*/ 256 w 9"/>
                <a:gd name="T51" fmla="*/ 256 h 5"/>
                <a:gd name="T52" fmla="*/ 192 w 9"/>
                <a:gd name="T53" fmla="*/ 256 h 5"/>
                <a:gd name="T54" fmla="*/ 128 w 9"/>
                <a:gd name="T55" fmla="*/ 256 h 5"/>
                <a:gd name="T56" fmla="*/ 64 w 9"/>
                <a:gd name="T57" fmla="*/ 320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96" name="Freeform 106"/>
            <p:cNvSpPr>
              <a:spLocks/>
            </p:cNvSpPr>
            <p:nvPr/>
          </p:nvSpPr>
          <p:spPr bwMode="auto">
            <a:xfrm>
              <a:off x="5537" y="1376"/>
              <a:ext cx="93" cy="93"/>
            </a:xfrm>
            <a:custGeom>
              <a:avLst/>
              <a:gdLst>
                <a:gd name="T0" fmla="*/ 1209 w 47"/>
                <a:gd name="T1" fmla="*/ 2756 h 47"/>
                <a:gd name="T2" fmla="*/ 1272 w 47"/>
                <a:gd name="T3" fmla="*/ 2636 h 47"/>
                <a:gd name="T4" fmla="*/ 1613 w 47"/>
                <a:gd name="T5" fmla="*/ 2392 h 47"/>
                <a:gd name="T6" fmla="*/ 1852 w 47"/>
                <a:gd name="T7" fmla="*/ 2272 h 47"/>
                <a:gd name="T8" fmla="*/ 1915 w 47"/>
                <a:gd name="T9" fmla="*/ 2145 h 47"/>
                <a:gd name="T10" fmla="*/ 1852 w 47"/>
                <a:gd name="T11" fmla="*/ 1977 h 47"/>
                <a:gd name="T12" fmla="*/ 1797 w 47"/>
                <a:gd name="T13" fmla="*/ 1915 h 47"/>
                <a:gd name="T14" fmla="*/ 1425 w 47"/>
                <a:gd name="T15" fmla="*/ 2036 h 47"/>
                <a:gd name="T16" fmla="*/ 1272 w 47"/>
                <a:gd name="T17" fmla="*/ 2145 h 47"/>
                <a:gd name="T18" fmla="*/ 1551 w 47"/>
                <a:gd name="T19" fmla="*/ 1915 h 47"/>
                <a:gd name="T20" fmla="*/ 1672 w 47"/>
                <a:gd name="T21" fmla="*/ 1672 h 47"/>
                <a:gd name="T22" fmla="*/ 1488 w 47"/>
                <a:gd name="T23" fmla="*/ 1613 h 47"/>
                <a:gd name="T24" fmla="*/ 1209 w 47"/>
                <a:gd name="T25" fmla="*/ 1735 h 47"/>
                <a:gd name="T26" fmla="*/ 1084 w 47"/>
                <a:gd name="T27" fmla="*/ 1425 h 47"/>
                <a:gd name="T28" fmla="*/ 968 w 47"/>
                <a:gd name="T29" fmla="*/ 1852 h 47"/>
                <a:gd name="T30" fmla="*/ 784 w 47"/>
                <a:gd name="T31" fmla="*/ 2145 h 47"/>
                <a:gd name="T32" fmla="*/ 489 w 47"/>
                <a:gd name="T33" fmla="*/ 2208 h 47"/>
                <a:gd name="T34" fmla="*/ 364 w 47"/>
                <a:gd name="T35" fmla="*/ 2145 h 47"/>
                <a:gd name="T36" fmla="*/ 489 w 47"/>
                <a:gd name="T37" fmla="*/ 2036 h 47"/>
                <a:gd name="T38" fmla="*/ 673 w 47"/>
                <a:gd name="T39" fmla="*/ 1977 h 47"/>
                <a:gd name="T40" fmla="*/ 720 w 47"/>
                <a:gd name="T41" fmla="*/ 1735 h 47"/>
                <a:gd name="T42" fmla="*/ 673 w 47"/>
                <a:gd name="T43" fmla="*/ 1272 h 47"/>
                <a:gd name="T44" fmla="*/ 489 w 47"/>
                <a:gd name="T45" fmla="*/ 908 h 47"/>
                <a:gd name="T46" fmla="*/ 309 w 47"/>
                <a:gd name="T47" fmla="*/ 908 h 47"/>
                <a:gd name="T48" fmla="*/ 125 w 47"/>
                <a:gd name="T49" fmla="*/ 1148 h 47"/>
                <a:gd name="T50" fmla="*/ 63 w 47"/>
                <a:gd name="T51" fmla="*/ 1084 h 47"/>
                <a:gd name="T52" fmla="*/ 184 w 47"/>
                <a:gd name="T53" fmla="*/ 673 h 47"/>
                <a:gd name="T54" fmla="*/ 364 w 47"/>
                <a:gd name="T55" fmla="*/ 427 h 47"/>
                <a:gd name="T56" fmla="*/ 548 w 47"/>
                <a:gd name="T57" fmla="*/ 364 h 47"/>
                <a:gd name="T58" fmla="*/ 720 w 47"/>
                <a:gd name="T59" fmla="*/ 548 h 47"/>
                <a:gd name="T60" fmla="*/ 968 w 47"/>
                <a:gd name="T61" fmla="*/ 968 h 47"/>
                <a:gd name="T62" fmla="*/ 1029 w 47"/>
                <a:gd name="T63" fmla="*/ 784 h 47"/>
                <a:gd name="T64" fmla="*/ 1084 w 47"/>
                <a:gd name="T65" fmla="*/ 720 h 47"/>
                <a:gd name="T66" fmla="*/ 1148 w 47"/>
                <a:gd name="T67" fmla="*/ 968 h 47"/>
                <a:gd name="T68" fmla="*/ 1209 w 47"/>
                <a:gd name="T69" fmla="*/ 845 h 47"/>
                <a:gd name="T70" fmla="*/ 1029 w 47"/>
                <a:gd name="T71" fmla="*/ 611 h 47"/>
                <a:gd name="T72" fmla="*/ 968 w 47"/>
                <a:gd name="T73" fmla="*/ 427 h 47"/>
                <a:gd name="T74" fmla="*/ 1148 w 47"/>
                <a:gd name="T75" fmla="*/ 489 h 47"/>
                <a:gd name="T76" fmla="*/ 1272 w 47"/>
                <a:gd name="T77" fmla="*/ 720 h 47"/>
                <a:gd name="T78" fmla="*/ 1272 w 47"/>
                <a:gd name="T79" fmla="*/ 673 h 47"/>
                <a:gd name="T80" fmla="*/ 1209 w 47"/>
                <a:gd name="T81" fmla="*/ 489 h 47"/>
                <a:gd name="T82" fmla="*/ 1084 w 47"/>
                <a:gd name="T83" fmla="*/ 364 h 47"/>
                <a:gd name="T84" fmla="*/ 968 w 47"/>
                <a:gd name="T85" fmla="*/ 247 h 47"/>
                <a:gd name="T86" fmla="*/ 1084 w 47"/>
                <a:gd name="T87" fmla="*/ 0 h 47"/>
                <a:gd name="T88" fmla="*/ 1272 w 47"/>
                <a:gd name="T89" fmla="*/ 125 h 47"/>
                <a:gd name="T90" fmla="*/ 1425 w 47"/>
                <a:gd name="T91" fmla="*/ 489 h 47"/>
                <a:gd name="T92" fmla="*/ 1488 w 47"/>
                <a:gd name="T93" fmla="*/ 845 h 47"/>
                <a:gd name="T94" fmla="*/ 1613 w 47"/>
                <a:gd name="T95" fmla="*/ 1029 h 47"/>
                <a:gd name="T96" fmla="*/ 2036 w 47"/>
                <a:gd name="T97" fmla="*/ 1393 h 47"/>
                <a:gd name="T98" fmla="*/ 2636 w 47"/>
                <a:gd name="T99" fmla="*/ 1915 h 47"/>
                <a:gd name="T100" fmla="*/ 2756 w 47"/>
                <a:gd name="T101" fmla="*/ 2145 h 47"/>
                <a:gd name="T102" fmla="*/ 2820 w 47"/>
                <a:gd name="T103" fmla="*/ 2333 h 47"/>
                <a:gd name="T104" fmla="*/ 2145 w 47"/>
                <a:gd name="T105" fmla="*/ 2456 h 47"/>
                <a:gd name="T106" fmla="*/ 1852 w 47"/>
                <a:gd name="T107" fmla="*/ 2572 h 47"/>
                <a:gd name="T108" fmla="*/ 1488 w 47"/>
                <a:gd name="T109" fmla="*/ 2756 h 47"/>
                <a:gd name="T110" fmla="*/ 1272 w 47"/>
                <a:gd name="T111" fmla="*/ 2820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97" name="Freeform 107"/>
            <p:cNvSpPr>
              <a:spLocks/>
            </p:cNvSpPr>
            <p:nvPr/>
          </p:nvSpPr>
          <p:spPr bwMode="auto">
            <a:xfrm>
              <a:off x="5578" y="1372"/>
              <a:ext cx="72" cy="89"/>
            </a:xfrm>
            <a:custGeom>
              <a:avLst/>
              <a:gdLst>
                <a:gd name="T0" fmla="*/ 2240 w 36"/>
                <a:gd name="T1" fmla="*/ 2628 h 45"/>
                <a:gd name="T2" fmla="*/ 2112 w 36"/>
                <a:gd name="T3" fmla="*/ 2569 h 45"/>
                <a:gd name="T4" fmla="*/ 2048 w 36"/>
                <a:gd name="T5" fmla="*/ 2508 h 45"/>
                <a:gd name="T6" fmla="*/ 1920 w 36"/>
                <a:gd name="T7" fmla="*/ 2508 h 45"/>
                <a:gd name="T8" fmla="*/ 1792 w 36"/>
                <a:gd name="T9" fmla="*/ 2328 h 45"/>
                <a:gd name="T10" fmla="*/ 1600 w 36"/>
                <a:gd name="T11" fmla="*/ 2033 h 45"/>
                <a:gd name="T12" fmla="*/ 1344 w 36"/>
                <a:gd name="T13" fmla="*/ 1788 h 45"/>
                <a:gd name="T14" fmla="*/ 1024 w 36"/>
                <a:gd name="T15" fmla="*/ 1361 h 45"/>
                <a:gd name="T16" fmla="*/ 896 w 36"/>
                <a:gd name="T17" fmla="*/ 1329 h 45"/>
                <a:gd name="T18" fmla="*/ 768 w 36"/>
                <a:gd name="T19" fmla="*/ 1268 h 45"/>
                <a:gd name="T20" fmla="*/ 704 w 36"/>
                <a:gd name="T21" fmla="*/ 1208 h 45"/>
                <a:gd name="T22" fmla="*/ 576 w 36"/>
                <a:gd name="T23" fmla="*/ 1084 h 45"/>
                <a:gd name="T24" fmla="*/ 512 w 36"/>
                <a:gd name="T25" fmla="*/ 967 h 45"/>
                <a:gd name="T26" fmla="*/ 448 w 36"/>
                <a:gd name="T27" fmla="*/ 845 h 45"/>
                <a:gd name="T28" fmla="*/ 384 w 36"/>
                <a:gd name="T29" fmla="*/ 611 h 45"/>
                <a:gd name="T30" fmla="*/ 320 w 36"/>
                <a:gd name="T31" fmla="*/ 489 h 45"/>
                <a:gd name="T32" fmla="*/ 256 w 36"/>
                <a:gd name="T33" fmla="*/ 309 h 45"/>
                <a:gd name="T34" fmla="*/ 192 w 36"/>
                <a:gd name="T35" fmla="*/ 247 h 45"/>
                <a:gd name="T36" fmla="*/ 64 w 36"/>
                <a:gd name="T37" fmla="*/ 125 h 45"/>
                <a:gd name="T38" fmla="*/ 0 w 36"/>
                <a:gd name="T39" fmla="*/ 0 h 45"/>
                <a:gd name="T40" fmla="*/ 0 w 36"/>
                <a:gd name="T41" fmla="*/ 0 h 45"/>
                <a:gd name="T42" fmla="*/ 128 w 36"/>
                <a:gd name="T43" fmla="*/ 0 h 45"/>
                <a:gd name="T44" fmla="*/ 192 w 36"/>
                <a:gd name="T45" fmla="*/ 0 h 45"/>
                <a:gd name="T46" fmla="*/ 320 w 36"/>
                <a:gd name="T47" fmla="*/ 0 h 45"/>
                <a:gd name="T48" fmla="*/ 384 w 36"/>
                <a:gd name="T49" fmla="*/ 63 h 45"/>
                <a:gd name="T50" fmla="*/ 512 w 36"/>
                <a:gd name="T51" fmla="*/ 184 h 45"/>
                <a:gd name="T52" fmla="*/ 576 w 36"/>
                <a:gd name="T53" fmla="*/ 309 h 45"/>
                <a:gd name="T54" fmla="*/ 576 w 36"/>
                <a:gd name="T55" fmla="*/ 489 h 45"/>
                <a:gd name="T56" fmla="*/ 576 w 36"/>
                <a:gd name="T57" fmla="*/ 611 h 45"/>
                <a:gd name="T58" fmla="*/ 640 w 36"/>
                <a:gd name="T59" fmla="*/ 783 h 45"/>
                <a:gd name="T60" fmla="*/ 768 w 36"/>
                <a:gd name="T61" fmla="*/ 904 h 45"/>
                <a:gd name="T62" fmla="*/ 960 w 36"/>
                <a:gd name="T63" fmla="*/ 1028 h 45"/>
                <a:gd name="T64" fmla="*/ 1216 w 36"/>
                <a:gd name="T65" fmla="*/ 1268 h 45"/>
                <a:gd name="T66" fmla="*/ 1472 w 36"/>
                <a:gd name="T67" fmla="*/ 1487 h 45"/>
                <a:gd name="T68" fmla="*/ 1792 w 36"/>
                <a:gd name="T69" fmla="*/ 1725 h 45"/>
                <a:gd name="T70" fmla="*/ 2048 w 36"/>
                <a:gd name="T71" fmla="*/ 2033 h 45"/>
                <a:gd name="T72" fmla="*/ 2176 w 36"/>
                <a:gd name="T73" fmla="*/ 2205 h 45"/>
                <a:gd name="T74" fmla="*/ 2240 w 36"/>
                <a:gd name="T75" fmla="*/ 2389 h 45"/>
                <a:gd name="T76" fmla="*/ 2304 w 36"/>
                <a:gd name="T77" fmla="*/ 2508 h 45"/>
                <a:gd name="T78" fmla="*/ 2304 w 36"/>
                <a:gd name="T79" fmla="*/ 2628 h 45"/>
                <a:gd name="T80" fmla="*/ 2304 w 36"/>
                <a:gd name="T81" fmla="*/ 2692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98" name="Freeform 108"/>
            <p:cNvSpPr>
              <a:spLocks/>
            </p:cNvSpPr>
            <p:nvPr/>
          </p:nvSpPr>
          <p:spPr bwMode="auto">
            <a:xfrm>
              <a:off x="5438" y="1422"/>
              <a:ext cx="53" cy="37"/>
            </a:xfrm>
            <a:custGeom>
              <a:avLst/>
              <a:gdLst>
                <a:gd name="T0" fmla="*/ 785 w 27"/>
                <a:gd name="T1" fmla="*/ 1036 h 19"/>
                <a:gd name="T2" fmla="*/ 636 w 27"/>
                <a:gd name="T3" fmla="*/ 974 h 19"/>
                <a:gd name="T4" fmla="*/ 463 w 27"/>
                <a:gd name="T5" fmla="*/ 865 h 19"/>
                <a:gd name="T6" fmla="*/ 355 w 27"/>
                <a:gd name="T7" fmla="*/ 761 h 19"/>
                <a:gd name="T8" fmla="*/ 236 w 27"/>
                <a:gd name="T9" fmla="*/ 592 h 19"/>
                <a:gd name="T10" fmla="*/ 181 w 27"/>
                <a:gd name="T11" fmla="*/ 444 h 19"/>
                <a:gd name="T12" fmla="*/ 61 w 27"/>
                <a:gd name="T13" fmla="*/ 273 h 19"/>
                <a:gd name="T14" fmla="*/ 61 w 27"/>
                <a:gd name="T15" fmla="*/ 117 h 19"/>
                <a:gd name="T16" fmla="*/ 120 w 27"/>
                <a:gd name="T17" fmla="*/ 60 h 19"/>
                <a:gd name="T18" fmla="*/ 236 w 27"/>
                <a:gd name="T19" fmla="*/ 60 h 19"/>
                <a:gd name="T20" fmla="*/ 296 w 27"/>
                <a:gd name="T21" fmla="*/ 60 h 19"/>
                <a:gd name="T22" fmla="*/ 355 w 27"/>
                <a:gd name="T23" fmla="*/ 60 h 19"/>
                <a:gd name="T24" fmla="*/ 463 w 27"/>
                <a:gd name="T25" fmla="*/ 117 h 19"/>
                <a:gd name="T26" fmla="*/ 520 w 27"/>
                <a:gd name="T27" fmla="*/ 117 h 19"/>
                <a:gd name="T28" fmla="*/ 636 w 27"/>
                <a:gd name="T29" fmla="*/ 171 h 19"/>
                <a:gd name="T30" fmla="*/ 697 w 27"/>
                <a:gd name="T31" fmla="*/ 333 h 19"/>
                <a:gd name="T32" fmla="*/ 756 w 27"/>
                <a:gd name="T33" fmla="*/ 444 h 19"/>
                <a:gd name="T34" fmla="*/ 785 w 27"/>
                <a:gd name="T35" fmla="*/ 532 h 19"/>
                <a:gd name="T36" fmla="*/ 909 w 27"/>
                <a:gd name="T37" fmla="*/ 592 h 19"/>
                <a:gd name="T38" fmla="*/ 1021 w 27"/>
                <a:gd name="T39" fmla="*/ 648 h 19"/>
                <a:gd name="T40" fmla="*/ 1188 w 27"/>
                <a:gd name="T41" fmla="*/ 592 h 19"/>
                <a:gd name="T42" fmla="*/ 1248 w 27"/>
                <a:gd name="T43" fmla="*/ 592 h 19"/>
                <a:gd name="T44" fmla="*/ 1309 w 27"/>
                <a:gd name="T45" fmla="*/ 532 h 19"/>
                <a:gd name="T46" fmla="*/ 1421 w 27"/>
                <a:gd name="T47" fmla="*/ 500 h 19"/>
                <a:gd name="T48" fmla="*/ 1484 w 27"/>
                <a:gd name="T49" fmla="*/ 500 h 19"/>
                <a:gd name="T50" fmla="*/ 1541 w 27"/>
                <a:gd name="T51" fmla="*/ 532 h 19"/>
                <a:gd name="T52" fmla="*/ 1541 w 27"/>
                <a:gd name="T53" fmla="*/ 592 h 19"/>
                <a:gd name="T54" fmla="*/ 1541 w 27"/>
                <a:gd name="T55" fmla="*/ 648 h 19"/>
                <a:gd name="T56" fmla="*/ 1541 w 27"/>
                <a:gd name="T57" fmla="*/ 701 h 19"/>
                <a:gd name="T58" fmla="*/ 1484 w 27"/>
                <a:gd name="T59" fmla="*/ 761 h 19"/>
                <a:gd name="T60" fmla="*/ 1368 w 27"/>
                <a:gd name="T61" fmla="*/ 865 h 19"/>
                <a:gd name="T62" fmla="*/ 1248 w 27"/>
                <a:gd name="T63" fmla="*/ 974 h 19"/>
                <a:gd name="T64" fmla="*/ 1084 w 27"/>
                <a:gd name="T65" fmla="*/ 1036 h 19"/>
                <a:gd name="T66" fmla="*/ 968 w 27"/>
                <a:gd name="T67" fmla="*/ 1036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199" name="Freeform 109"/>
            <p:cNvSpPr>
              <a:spLocks/>
            </p:cNvSpPr>
            <p:nvPr/>
          </p:nvSpPr>
          <p:spPr bwMode="auto">
            <a:xfrm>
              <a:off x="5482" y="1422"/>
              <a:ext cx="35" cy="37"/>
            </a:xfrm>
            <a:custGeom>
              <a:avLst/>
              <a:gdLst>
                <a:gd name="T0" fmla="*/ 272 w 18"/>
                <a:gd name="T1" fmla="*/ 1036 h 19"/>
                <a:gd name="T2" fmla="*/ 228 w 18"/>
                <a:gd name="T3" fmla="*/ 1036 h 19"/>
                <a:gd name="T4" fmla="*/ 228 w 18"/>
                <a:gd name="T5" fmla="*/ 974 h 19"/>
                <a:gd name="T6" fmla="*/ 228 w 18"/>
                <a:gd name="T7" fmla="*/ 921 h 19"/>
                <a:gd name="T8" fmla="*/ 272 w 18"/>
                <a:gd name="T9" fmla="*/ 921 h 19"/>
                <a:gd name="T10" fmla="*/ 333 w 18"/>
                <a:gd name="T11" fmla="*/ 865 h 19"/>
                <a:gd name="T12" fmla="*/ 333 w 18"/>
                <a:gd name="T13" fmla="*/ 804 h 19"/>
                <a:gd name="T14" fmla="*/ 389 w 18"/>
                <a:gd name="T15" fmla="*/ 761 h 19"/>
                <a:gd name="T16" fmla="*/ 389 w 18"/>
                <a:gd name="T17" fmla="*/ 648 h 19"/>
                <a:gd name="T18" fmla="*/ 333 w 18"/>
                <a:gd name="T19" fmla="*/ 532 h 19"/>
                <a:gd name="T20" fmla="*/ 272 w 18"/>
                <a:gd name="T21" fmla="*/ 444 h 19"/>
                <a:gd name="T22" fmla="*/ 228 w 18"/>
                <a:gd name="T23" fmla="*/ 391 h 19"/>
                <a:gd name="T24" fmla="*/ 228 w 18"/>
                <a:gd name="T25" fmla="*/ 333 h 19"/>
                <a:gd name="T26" fmla="*/ 171 w 18"/>
                <a:gd name="T27" fmla="*/ 333 h 19"/>
                <a:gd name="T28" fmla="*/ 117 w 18"/>
                <a:gd name="T29" fmla="*/ 333 h 19"/>
                <a:gd name="T30" fmla="*/ 60 w 18"/>
                <a:gd name="T31" fmla="*/ 391 h 19"/>
                <a:gd name="T32" fmla="*/ 0 w 18"/>
                <a:gd name="T33" fmla="*/ 333 h 19"/>
                <a:gd name="T34" fmla="*/ 0 w 18"/>
                <a:gd name="T35" fmla="*/ 228 h 19"/>
                <a:gd name="T36" fmla="*/ 60 w 18"/>
                <a:gd name="T37" fmla="*/ 171 h 19"/>
                <a:gd name="T38" fmla="*/ 60 w 18"/>
                <a:gd name="T39" fmla="*/ 171 h 19"/>
                <a:gd name="T40" fmla="*/ 117 w 18"/>
                <a:gd name="T41" fmla="*/ 171 h 19"/>
                <a:gd name="T42" fmla="*/ 171 w 18"/>
                <a:gd name="T43" fmla="*/ 117 h 19"/>
                <a:gd name="T44" fmla="*/ 228 w 18"/>
                <a:gd name="T45" fmla="*/ 60 h 19"/>
                <a:gd name="T46" fmla="*/ 333 w 18"/>
                <a:gd name="T47" fmla="*/ 0 h 19"/>
                <a:gd name="T48" fmla="*/ 443 w 18"/>
                <a:gd name="T49" fmla="*/ 0 h 19"/>
                <a:gd name="T50" fmla="*/ 500 w 18"/>
                <a:gd name="T51" fmla="*/ 117 h 19"/>
                <a:gd name="T52" fmla="*/ 529 w 18"/>
                <a:gd name="T53" fmla="*/ 391 h 19"/>
                <a:gd name="T54" fmla="*/ 648 w 18"/>
                <a:gd name="T55" fmla="*/ 592 h 19"/>
                <a:gd name="T56" fmla="*/ 700 w 18"/>
                <a:gd name="T57" fmla="*/ 701 h 19"/>
                <a:gd name="T58" fmla="*/ 861 w 18"/>
                <a:gd name="T59" fmla="*/ 865 h 19"/>
                <a:gd name="T60" fmla="*/ 972 w 18"/>
                <a:gd name="T61" fmla="*/ 974 h 19"/>
                <a:gd name="T62" fmla="*/ 912 w 18"/>
                <a:gd name="T63" fmla="*/ 974 h 19"/>
                <a:gd name="T64" fmla="*/ 861 w 18"/>
                <a:gd name="T65" fmla="*/ 974 h 19"/>
                <a:gd name="T66" fmla="*/ 756 w 18"/>
                <a:gd name="T67" fmla="*/ 974 h 19"/>
                <a:gd name="T68" fmla="*/ 648 w 18"/>
                <a:gd name="T69" fmla="*/ 1036 h 19"/>
                <a:gd name="T70" fmla="*/ 648 w 18"/>
                <a:gd name="T71" fmla="*/ 921 h 19"/>
                <a:gd name="T72" fmla="*/ 700 w 18"/>
                <a:gd name="T73" fmla="*/ 804 h 19"/>
                <a:gd name="T74" fmla="*/ 700 w 18"/>
                <a:gd name="T75" fmla="*/ 761 h 19"/>
                <a:gd name="T76" fmla="*/ 648 w 18"/>
                <a:gd name="T77" fmla="*/ 761 h 19"/>
                <a:gd name="T78" fmla="*/ 589 w 18"/>
                <a:gd name="T79" fmla="*/ 761 h 19"/>
                <a:gd name="T80" fmla="*/ 529 w 18"/>
                <a:gd name="T81" fmla="*/ 865 h 19"/>
                <a:gd name="T82" fmla="*/ 529 w 18"/>
                <a:gd name="T83" fmla="*/ 974 h 19"/>
                <a:gd name="T84" fmla="*/ 500 w 18"/>
                <a:gd name="T85" fmla="*/ 1036 h 19"/>
                <a:gd name="T86" fmla="*/ 443 w 18"/>
                <a:gd name="T87" fmla="*/ 1036 h 19"/>
                <a:gd name="T88" fmla="*/ 333 w 18"/>
                <a:gd name="T89" fmla="*/ 1036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00" name="Freeform 110"/>
            <p:cNvSpPr>
              <a:spLocks/>
            </p:cNvSpPr>
            <p:nvPr/>
          </p:nvSpPr>
          <p:spPr bwMode="auto">
            <a:xfrm>
              <a:off x="5573" y="1444"/>
              <a:ext cx="23" cy="15"/>
            </a:xfrm>
            <a:custGeom>
              <a:avLst/>
              <a:gdLst>
                <a:gd name="T0" fmla="*/ 107 w 12"/>
                <a:gd name="T1" fmla="*/ 349 h 8"/>
                <a:gd name="T2" fmla="*/ 107 w 12"/>
                <a:gd name="T3" fmla="*/ 296 h 8"/>
                <a:gd name="T4" fmla="*/ 107 w 12"/>
                <a:gd name="T5" fmla="*/ 296 h 8"/>
                <a:gd name="T6" fmla="*/ 56 w 12"/>
                <a:gd name="T7" fmla="*/ 257 h 8"/>
                <a:gd name="T8" fmla="*/ 56 w 12"/>
                <a:gd name="T9" fmla="*/ 257 h 8"/>
                <a:gd name="T10" fmla="*/ 0 w 12"/>
                <a:gd name="T11" fmla="*/ 257 h 8"/>
                <a:gd name="T12" fmla="*/ 0 w 12"/>
                <a:gd name="T13" fmla="*/ 257 h 8"/>
                <a:gd name="T14" fmla="*/ 0 w 12"/>
                <a:gd name="T15" fmla="*/ 257 h 8"/>
                <a:gd name="T16" fmla="*/ 0 w 12"/>
                <a:gd name="T17" fmla="*/ 257 h 8"/>
                <a:gd name="T18" fmla="*/ 56 w 12"/>
                <a:gd name="T19" fmla="*/ 212 h 8"/>
                <a:gd name="T20" fmla="*/ 107 w 12"/>
                <a:gd name="T21" fmla="*/ 212 h 8"/>
                <a:gd name="T22" fmla="*/ 107 w 12"/>
                <a:gd name="T23" fmla="*/ 186 h 8"/>
                <a:gd name="T24" fmla="*/ 205 w 12"/>
                <a:gd name="T25" fmla="*/ 137 h 8"/>
                <a:gd name="T26" fmla="*/ 309 w 12"/>
                <a:gd name="T27" fmla="*/ 99 h 8"/>
                <a:gd name="T28" fmla="*/ 337 w 12"/>
                <a:gd name="T29" fmla="*/ 53 h 8"/>
                <a:gd name="T30" fmla="*/ 393 w 12"/>
                <a:gd name="T31" fmla="*/ 53 h 8"/>
                <a:gd name="T32" fmla="*/ 445 w 12"/>
                <a:gd name="T33" fmla="*/ 53 h 8"/>
                <a:gd name="T34" fmla="*/ 485 w 12"/>
                <a:gd name="T35" fmla="*/ 0 h 8"/>
                <a:gd name="T36" fmla="*/ 485 w 12"/>
                <a:gd name="T37" fmla="*/ 0 h 8"/>
                <a:gd name="T38" fmla="*/ 544 w 12"/>
                <a:gd name="T39" fmla="*/ 0 h 8"/>
                <a:gd name="T40" fmla="*/ 544 w 12"/>
                <a:gd name="T41" fmla="*/ 0 h 8"/>
                <a:gd name="T42" fmla="*/ 592 w 12"/>
                <a:gd name="T43" fmla="*/ 53 h 8"/>
                <a:gd name="T44" fmla="*/ 592 w 12"/>
                <a:gd name="T45" fmla="*/ 53 h 8"/>
                <a:gd name="T46" fmla="*/ 592 w 12"/>
                <a:gd name="T47" fmla="*/ 53 h 8"/>
                <a:gd name="T48" fmla="*/ 592 w 12"/>
                <a:gd name="T49" fmla="*/ 99 h 8"/>
                <a:gd name="T50" fmla="*/ 592 w 12"/>
                <a:gd name="T51" fmla="*/ 137 h 8"/>
                <a:gd name="T52" fmla="*/ 592 w 12"/>
                <a:gd name="T53" fmla="*/ 137 h 8"/>
                <a:gd name="T54" fmla="*/ 544 w 12"/>
                <a:gd name="T55" fmla="*/ 137 h 8"/>
                <a:gd name="T56" fmla="*/ 544 w 12"/>
                <a:gd name="T57" fmla="*/ 137 h 8"/>
                <a:gd name="T58" fmla="*/ 485 w 12"/>
                <a:gd name="T59" fmla="*/ 137 h 8"/>
                <a:gd name="T60" fmla="*/ 485 w 12"/>
                <a:gd name="T61" fmla="*/ 137 h 8"/>
                <a:gd name="T62" fmla="*/ 445 w 12"/>
                <a:gd name="T63" fmla="*/ 186 h 8"/>
                <a:gd name="T64" fmla="*/ 445 w 12"/>
                <a:gd name="T65" fmla="*/ 186 h 8"/>
                <a:gd name="T66" fmla="*/ 393 w 12"/>
                <a:gd name="T67" fmla="*/ 186 h 8"/>
                <a:gd name="T68" fmla="*/ 337 w 12"/>
                <a:gd name="T69" fmla="*/ 212 h 8"/>
                <a:gd name="T70" fmla="*/ 309 w 12"/>
                <a:gd name="T71" fmla="*/ 212 h 8"/>
                <a:gd name="T72" fmla="*/ 309 w 12"/>
                <a:gd name="T73" fmla="*/ 257 h 8"/>
                <a:gd name="T74" fmla="*/ 205 w 12"/>
                <a:gd name="T75" fmla="*/ 257 h 8"/>
                <a:gd name="T76" fmla="*/ 161 w 12"/>
                <a:gd name="T77" fmla="*/ 296 h 8"/>
                <a:gd name="T78" fmla="*/ 107 w 12"/>
                <a:gd name="T79" fmla="*/ 349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01" name="Freeform 111"/>
            <p:cNvSpPr>
              <a:spLocks/>
            </p:cNvSpPr>
            <p:nvPr/>
          </p:nvSpPr>
          <p:spPr bwMode="auto">
            <a:xfrm>
              <a:off x="5490" y="1355"/>
              <a:ext cx="67" cy="99"/>
            </a:xfrm>
            <a:custGeom>
              <a:avLst/>
              <a:gdLst>
                <a:gd name="T0" fmla="*/ 1009 w 34"/>
                <a:gd name="T1" fmla="*/ 3012 h 50"/>
                <a:gd name="T2" fmla="*/ 889 w 34"/>
                <a:gd name="T3" fmla="*/ 2948 h 50"/>
                <a:gd name="T4" fmla="*/ 772 w 34"/>
                <a:gd name="T5" fmla="*/ 2827 h 50"/>
                <a:gd name="T6" fmla="*/ 652 w 34"/>
                <a:gd name="T7" fmla="*/ 2647 h 50"/>
                <a:gd name="T8" fmla="*/ 528 w 34"/>
                <a:gd name="T9" fmla="*/ 2461 h 50"/>
                <a:gd name="T10" fmla="*/ 420 w 34"/>
                <a:gd name="T11" fmla="*/ 2228 h 50"/>
                <a:gd name="T12" fmla="*/ 300 w 34"/>
                <a:gd name="T13" fmla="*/ 1925 h 50"/>
                <a:gd name="T14" fmla="*/ 183 w 34"/>
                <a:gd name="T15" fmla="*/ 1459 h 50"/>
                <a:gd name="T16" fmla="*/ 124 w 34"/>
                <a:gd name="T17" fmla="*/ 1093 h 50"/>
                <a:gd name="T18" fmla="*/ 63 w 34"/>
                <a:gd name="T19" fmla="*/ 847 h 50"/>
                <a:gd name="T20" fmla="*/ 0 w 34"/>
                <a:gd name="T21" fmla="*/ 612 h 50"/>
                <a:gd name="T22" fmla="*/ 0 w 34"/>
                <a:gd name="T23" fmla="*/ 428 h 50"/>
                <a:gd name="T24" fmla="*/ 0 w 34"/>
                <a:gd name="T25" fmla="*/ 309 h 50"/>
                <a:gd name="T26" fmla="*/ 0 w 34"/>
                <a:gd name="T27" fmla="*/ 188 h 50"/>
                <a:gd name="T28" fmla="*/ 0 w 34"/>
                <a:gd name="T29" fmla="*/ 125 h 50"/>
                <a:gd name="T30" fmla="*/ 63 w 34"/>
                <a:gd name="T31" fmla="*/ 63 h 50"/>
                <a:gd name="T32" fmla="*/ 183 w 34"/>
                <a:gd name="T33" fmla="*/ 0 h 50"/>
                <a:gd name="T34" fmla="*/ 244 w 34"/>
                <a:gd name="T35" fmla="*/ 0 h 50"/>
                <a:gd name="T36" fmla="*/ 361 w 34"/>
                <a:gd name="T37" fmla="*/ 0 h 50"/>
                <a:gd name="T38" fmla="*/ 481 w 34"/>
                <a:gd name="T39" fmla="*/ 0 h 50"/>
                <a:gd name="T40" fmla="*/ 528 w 34"/>
                <a:gd name="T41" fmla="*/ 552 h 50"/>
                <a:gd name="T42" fmla="*/ 652 w 34"/>
                <a:gd name="T43" fmla="*/ 1156 h 50"/>
                <a:gd name="T44" fmla="*/ 772 w 34"/>
                <a:gd name="T45" fmla="*/ 1740 h 50"/>
                <a:gd name="T46" fmla="*/ 1009 w 34"/>
                <a:gd name="T47" fmla="*/ 2289 h 50"/>
                <a:gd name="T48" fmla="*/ 1040 w 34"/>
                <a:gd name="T49" fmla="*/ 2336 h 50"/>
                <a:gd name="T50" fmla="*/ 1165 w 34"/>
                <a:gd name="T51" fmla="*/ 2400 h 50"/>
                <a:gd name="T52" fmla="*/ 1224 w 34"/>
                <a:gd name="T53" fmla="*/ 2400 h 50"/>
                <a:gd name="T54" fmla="*/ 1340 w 34"/>
                <a:gd name="T55" fmla="*/ 2400 h 50"/>
                <a:gd name="T56" fmla="*/ 1401 w 34"/>
                <a:gd name="T57" fmla="*/ 2336 h 50"/>
                <a:gd name="T58" fmla="*/ 1521 w 34"/>
                <a:gd name="T59" fmla="*/ 2228 h 50"/>
                <a:gd name="T60" fmla="*/ 1632 w 34"/>
                <a:gd name="T61" fmla="*/ 2105 h 50"/>
                <a:gd name="T62" fmla="*/ 1693 w 34"/>
                <a:gd name="T63" fmla="*/ 1980 h 50"/>
                <a:gd name="T64" fmla="*/ 1805 w 34"/>
                <a:gd name="T65" fmla="*/ 1925 h 50"/>
                <a:gd name="T66" fmla="*/ 1868 w 34"/>
                <a:gd name="T67" fmla="*/ 1863 h 50"/>
                <a:gd name="T68" fmla="*/ 1929 w 34"/>
                <a:gd name="T69" fmla="*/ 1863 h 50"/>
                <a:gd name="T70" fmla="*/ 1929 w 34"/>
                <a:gd name="T71" fmla="*/ 1925 h 50"/>
                <a:gd name="T72" fmla="*/ 1988 w 34"/>
                <a:gd name="T73" fmla="*/ 2105 h 50"/>
                <a:gd name="T74" fmla="*/ 1929 w 34"/>
                <a:gd name="T75" fmla="*/ 2289 h 50"/>
                <a:gd name="T76" fmla="*/ 1929 w 34"/>
                <a:gd name="T77" fmla="*/ 2461 h 50"/>
                <a:gd name="T78" fmla="*/ 1805 w 34"/>
                <a:gd name="T79" fmla="*/ 2584 h 50"/>
                <a:gd name="T80" fmla="*/ 1805 w 34"/>
                <a:gd name="T81" fmla="*/ 2525 h 50"/>
                <a:gd name="T82" fmla="*/ 1805 w 34"/>
                <a:gd name="T83" fmla="*/ 2525 h 50"/>
                <a:gd name="T84" fmla="*/ 1752 w 34"/>
                <a:gd name="T85" fmla="*/ 2525 h 50"/>
                <a:gd name="T86" fmla="*/ 1632 w 34"/>
                <a:gd name="T87" fmla="*/ 2701 h 50"/>
                <a:gd name="T88" fmla="*/ 1460 w 34"/>
                <a:gd name="T89" fmla="*/ 2889 h 50"/>
                <a:gd name="T90" fmla="*/ 1401 w 34"/>
                <a:gd name="T91" fmla="*/ 2948 h 50"/>
                <a:gd name="T92" fmla="*/ 1285 w 34"/>
                <a:gd name="T93" fmla="*/ 3012 h 50"/>
                <a:gd name="T94" fmla="*/ 1165 w 34"/>
                <a:gd name="T95" fmla="*/ 3012 h 50"/>
                <a:gd name="T96" fmla="*/ 1040 w 34"/>
                <a:gd name="T97" fmla="*/ 3012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02" name="Freeform 112"/>
            <p:cNvSpPr>
              <a:spLocks/>
            </p:cNvSpPr>
            <p:nvPr/>
          </p:nvSpPr>
          <p:spPr bwMode="auto">
            <a:xfrm>
              <a:off x="5569" y="1434"/>
              <a:ext cx="19" cy="18"/>
            </a:xfrm>
            <a:custGeom>
              <a:avLst/>
              <a:gdLst>
                <a:gd name="T0" fmla="*/ 55 w 10"/>
                <a:gd name="T1" fmla="*/ 576 h 9"/>
                <a:gd name="T2" fmla="*/ 0 w 10"/>
                <a:gd name="T3" fmla="*/ 512 h 9"/>
                <a:gd name="T4" fmla="*/ 55 w 10"/>
                <a:gd name="T5" fmla="*/ 448 h 9"/>
                <a:gd name="T6" fmla="*/ 55 w 10"/>
                <a:gd name="T7" fmla="*/ 384 h 9"/>
                <a:gd name="T8" fmla="*/ 55 w 10"/>
                <a:gd name="T9" fmla="*/ 384 h 9"/>
                <a:gd name="T10" fmla="*/ 105 w 10"/>
                <a:gd name="T11" fmla="*/ 320 h 9"/>
                <a:gd name="T12" fmla="*/ 105 w 10"/>
                <a:gd name="T13" fmla="*/ 256 h 9"/>
                <a:gd name="T14" fmla="*/ 144 w 10"/>
                <a:gd name="T15" fmla="*/ 192 h 9"/>
                <a:gd name="T16" fmla="*/ 200 w 10"/>
                <a:gd name="T17" fmla="*/ 128 h 9"/>
                <a:gd name="T18" fmla="*/ 200 w 10"/>
                <a:gd name="T19" fmla="*/ 128 h 9"/>
                <a:gd name="T20" fmla="*/ 245 w 10"/>
                <a:gd name="T21" fmla="*/ 64 h 9"/>
                <a:gd name="T22" fmla="*/ 274 w 10"/>
                <a:gd name="T23" fmla="*/ 0 h 9"/>
                <a:gd name="T24" fmla="*/ 329 w 10"/>
                <a:gd name="T25" fmla="*/ 0 h 9"/>
                <a:gd name="T26" fmla="*/ 380 w 10"/>
                <a:gd name="T27" fmla="*/ 0 h 9"/>
                <a:gd name="T28" fmla="*/ 418 w 10"/>
                <a:gd name="T29" fmla="*/ 0 h 9"/>
                <a:gd name="T30" fmla="*/ 418 w 10"/>
                <a:gd name="T31" fmla="*/ 0 h 9"/>
                <a:gd name="T32" fmla="*/ 466 w 10"/>
                <a:gd name="T33" fmla="*/ 0 h 9"/>
                <a:gd name="T34" fmla="*/ 466 w 10"/>
                <a:gd name="T35" fmla="*/ 0 h 9"/>
                <a:gd name="T36" fmla="*/ 418 w 10"/>
                <a:gd name="T37" fmla="*/ 128 h 9"/>
                <a:gd name="T38" fmla="*/ 380 w 10"/>
                <a:gd name="T39" fmla="*/ 192 h 9"/>
                <a:gd name="T40" fmla="*/ 245 w 10"/>
                <a:gd name="T41" fmla="*/ 320 h 9"/>
                <a:gd name="T42" fmla="*/ 144 w 10"/>
                <a:gd name="T43" fmla="*/ 384 h 9"/>
                <a:gd name="T44" fmla="*/ 105 w 10"/>
                <a:gd name="T45" fmla="*/ 512 h 9"/>
                <a:gd name="T46" fmla="*/ 55 w 10"/>
                <a:gd name="T47" fmla="*/ 576 h 9"/>
                <a:gd name="T48" fmla="*/ 55 w 10"/>
                <a:gd name="T49" fmla="*/ 576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03" name="Freeform 113"/>
            <p:cNvSpPr>
              <a:spLocks/>
            </p:cNvSpPr>
            <p:nvPr/>
          </p:nvSpPr>
          <p:spPr bwMode="auto">
            <a:xfrm>
              <a:off x="5549" y="1430"/>
              <a:ext cx="6" cy="6"/>
            </a:xfrm>
            <a:custGeom>
              <a:avLst/>
              <a:gdLst>
                <a:gd name="T0" fmla="*/ 0 w 3"/>
                <a:gd name="T1" fmla="*/ 192 h 3"/>
                <a:gd name="T2" fmla="*/ 0 w 3"/>
                <a:gd name="T3" fmla="*/ 192 h 3"/>
                <a:gd name="T4" fmla="*/ 64 w 3"/>
                <a:gd name="T5" fmla="*/ 128 h 3"/>
                <a:gd name="T6" fmla="*/ 64 w 3"/>
                <a:gd name="T7" fmla="*/ 64 h 3"/>
                <a:gd name="T8" fmla="*/ 128 w 3"/>
                <a:gd name="T9" fmla="*/ 64 h 3"/>
                <a:gd name="T10" fmla="*/ 192 w 3"/>
                <a:gd name="T11" fmla="*/ 0 h 3"/>
                <a:gd name="T12" fmla="*/ 192 w 3"/>
                <a:gd name="T13" fmla="*/ 0 h 3"/>
                <a:gd name="T14" fmla="*/ 192 w 3"/>
                <a:gd name="T15" fmla="*/ 64 h 3"/>
                <a:gd name="T16" fmla="*/ 192 w 3"/>
                <a:gd name="T17" fmla="*/ 64 h 3"/>
                <a:gd name="T18" fmla="*/ 192 w 3"/>
                <a:gd name="T19" fmla="*/ 64 h 3"/>
                <a:gd name="T20" fmla="*/ 128 w 3"/>
                <a:gd name="T21" fmla="*/ 64 h 3"/>
                <a:gd name="T22" fmla="*/ 128 w 3"/>
                <a:gd name="T23" fmla="*/ 128 h 3"/>
                <a:gd name="T24" fmla="*/ 64 w 3"/>
                <a:gd name="T25" fmla="*/ 192 h 3"/>
                <a:gd name="T26" fmla="*/ 0 w 3"/>
                <a:gd name="T27" fmla="*/ 19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04" name="Freeform 114"/>
            <p:cNvSpPr>
              <a:spLocks/>
            </p:cNvSpPr>
            <p:nvPr/>
          </p:nvSpPr>
          <p:spPr bwMode="auto">
            <a:xfrm>
              <a:off x="5525" y="1418"/>
              <a:ext cx="8" cy="8"/>
            </a:xfrm>
            <a:custGeom>
              <a:avLst/>
              <a:gdLst>
                <a:gd name="T0" fmla="*/ 192 w 4"/>
                <a:gd name="T1" fmla="*/ 256 h 4"/>
                <a:gd name="T2" fmla="*/ 192 w 4"/>
                <a:gd name="T3" fmla="*/ 256 h 4"/>
                <a:gd name="T4" fmla="*/ 128 w 4"/>
                <a:gd name="T5" fmla="*/ 256 h 4"/>
                <a:gd name="T6" fmla="*/ 64 w 4"/>
                <a:gd name="T7" fmla="*/ 256 h 4"/>
                <a:gd name="T8" fmla="*/ 64 w 4"/>
                <a:gd name="T9" fmla="*/ 192 h 4"/>
                <a:gd name="T10" fmla="*/ 0 w 4"/>
                <a:gd name="T11" fmla="*/ 192 h 4"/>
                <a:gd name="T12" fmla="*/ 0 w 4"/>
                <a:gd name="T13" fmla="*/ 128 h 4"/>
                <a:gd name="T14" fmla="*/ 0 w 4"/>
                <a:gd name="T15" fmla="*/ 64 h 4"/>
                <a:gd name="T16" fmla="*/ 0 w 4"/>
                <a:gd name="T17" fmla="*/ 0 h 4"/>
                <a:gd name="T18" fmla="*/ 64 w 4"/>
                <a:gd name="T19" fmla="*/ 64 h 4"/>
                <a:gd name="T20" fmla="*/ 128 w 4"/>
                <a:gd name="T21" fmla="*/ 128 h 4"/>
                <a:gd name="T22" fmla="*/ 128 w 4"/>
                <a:gd name="T23" fmla="*/ 128 h 4"/>
                <a:gd name="T24" fmla="*/ 192 w 4"/>
                <a:gd name="T25" fmla="*/ 192 h 4"/>
                <a:gd name="T26" fmla="*/ 192 w 4"/>
                <a:gd name="T27" fmla="*/ 192 h 4"/>
                <a:gd name="T28" fmla="*/ 256 w 4"/>
                <a:gd name="T29" fmla="*/ 256 h 4"/>
                <a:gd name="T30" fmla="*/ 192 w 4"/>
                <a:gd name="T31" fmla="*/ 256 h 4"/>
                <a:gd name="T32" fmla="*/ 192 w 4"/>
                <a:gd name="T33" fmla="*/ 256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05" name="Freeform 115"/>
            <p:cNvSpPr>
              <a:spLocks/>
            </p:cNvSpPr>
            <p:nvPr/>
          </p:nvSpPr>
          <p:spPr bwMode="auto">
            <a:xfrm>
              <a:off x="5438" y="1361"/>
              <a:ext cx="57" cy="61"/>
            </a:xfrm>
            <a:custGeom>
              <a:avLst/>
              <a:gdLst>
                <a:gd name="T0" fmla="*/ 912 w 29"/>
                <a:gd name="T1" fmla="*/ 1797 h 31"/>
                <a:gd name="T2" fmla="*/ 645 w 29"/>
                <a:gd name="T3" fmla="*/ 1739 h 31"/>
                <a:gd name="T4" fmla="*/ 236 w 29"/>
                <a:gd name="T5" fmla="*/ 1677 h 31"/>
                <a:gd name="T6" fmla="*/ 0 w 29"/>
                <a:gd name="T7" fmla="*/ 1677 h 31"/>
                <a:gd name="T8" fmla="*/ 0 w 29"/>
                <a:gd name="T9" fmla="*/ 1560 h 31"/>
                <a:gd name="T10" fmla="*/ 61 w 29"/>
                <a:gd name="T11" fmla="*/ 1560 h 31"/>
                <a:gd name="T12" fmla="*/ 61 w 29"/>
                <a:gd name="T13" fmla="*/ 1501 h 31"/>
                <a:gd name="T14" fmla="*/ 181 w 29"/>
                <a:gd name="T15" fmla="*/ 1379 h 31"/>
                <a:gd name="T16" fmla="*/ 356 w 29"/>
                <a:gd name="T17" fmla="*/ 1157 h 31"/>
                <a:gd name="T18" fmla="*/ 584 w 29"/>
                <a:gd name="T19" fmla="*/ 763 h 31"/>
                <a:gd name="T20" fmla="*/ 761 w 29"/>
                <a:gd name="T21" fmla="*/ 356 h 31"/>
                <a:gd name="T22" fmla="*/ 912 w 29"/>
                <a:gd name="T23" fmla="*/ 0 h 31"/>
                <a:gd name="T24" fmla="*/ 1313 w 29"/>
                <a:gd name="T25" fmla="*/ 0 h 31"/>
                <a:gd name="T26" fmla="*/ 1313 w 29"/>
                <a:gd name="T27" fmla="*/ 61 h 31"/>
                <a:gd name="T28" fmla="*/ 1268 w 29"/>
                <a:gd name="T29" fmla="*/ 120 h 31"/>
                <a:gd name="T30" fmla="*/ 1148 w 29"/>
                <a:gd name="T31" fmla="*/ 236 h 31"/>
                <a:gd name="T32" fmla="*/ 973 w 29"/>
                <a:gd name="T33" fmla="*/ 356 h 31"/>
                <a:gd name="T34" fmla="*/ 849 w 29"/>
                <a:gd name="T35" fmla="*/ 464 h 31"/>
                <a:gd name="T36" fmla="*/ 912 w 29"/>
                <a:gd name="T37" fmla="*/ 464 h 31"/>
                <a:gd name="T38" fmla="*/ 1085 w 29"/>
                <a:gd name="T39" fmla="*/ 356 h 31"/>
                <a:gd name="T40" fmla="*/ 1209 w 29"/>
                <a:gd name="T41" fmla="*/ 299 h 31"/>
                <a:gd name="T42" fmla="*/ 1268 w 29"/>
                <a:gd name="T43" fmla="*/ 236 h 31"/>
                <a:gd name="T44" fmla="*/ 1313 w 29"/>
                <a:gd name="T45" fmla="*/ 236 h 31"/>
                <a:gd name="T46" fmla="*/ 1376 w 29"/>
                <a:gd name="T47" fmla="*/ 236 h 31"/>
                <a:gd name="T48" fmla="*/ 1376 w 29"/>
                <a:gd name="T49" fmla="*/ 356 h 31"/>
                <a:gd name="T50" fmla="*/ 1313 w 29"/>
                <a:gd name="T51" fmla="*/ 527 h 31"/>
                <a:gd name="T52" fmla="*/ 1209 w 29"/>
                <a:gd name="T53" fmla="*/ 647 h 31"/>
                <a:gd name="T54" fmla="*/ 1085 w 29"/>
                <a:gd name="T55" fmla="*/ 763 h 31"/>
                <a:gd name="T56" fmla="*/ 1148 w 29"/>
                <a:gd name="T57" fmla="*/ 824 h 31"/>
                <a:gd name="T58" fmla="*/ 1209 w 29"/>
                <a:gd name="T59" fmla="*/ 763 h 31"/>
                <a:gd name="T60" fmla="*/ 1268 w 29"/>
                <a:gd name="T61" fmla="*/ 701 h 31"/>
                <a:gd name="T62" fmla="*/ 1268 w 29"/>
                <a:gd name="T63" fmla="*/ 647 h 31"/>
                <a:gd name="T64" fmla="*/ 1313 w 29"/>
                <a:gd name="T65" fmla="*/ 588 h 31"/>
                <a:gd name="T66" fmla="*/ 1376 w 29"/>
                <a:gd name="T67" fmla="*/ 527 h 31"/>
                <a:gd name="T68" fmla="*/ 1376 w 29"/>
                <a:gd name="T69" fmla="*/ 464 h 31"/>
                <a:gd name="T70" fmla="*/ 1433 w 29"/>
                <a:gd name="T71" fmla="*/ 527 h 31"/>
                <a:gd name="T72" fmla="*/ 1496 w 29"/>
                <a:gd name="T73" fmla="*/ 763 h 31"/>
                <a:gd name="T74" fmla="*/ 1549 w 29"/>
                <a:gd name="T75" fmla="*/ 1037 h 31"/>
                <a:gd name="T76" fmla="*/ 1612 w 29"/>
                <a:gd name="T77" fmla="*/ 1379 h 31"/>
                <a:gd name="T78" fmla="*/ 1669 w 29"/>
                <a:gd name="T79" fmla="*/ 1501 h 31"/>
                <a:gd name="T80" fmla="*/ 1669 w 29"/>
                <a:gd name="T81" fmla="*/ 1677 h 31"/>
                <a:gd name="T82" fmla="*/ 1496 w 29"/>
                <a:gd name="T83" fmla="*/ 1739 h 31"/>
                <a:gd name="T84" fmla="*/ 1376 w 29"/>
                <a:gd name="T85" fmla="*/ 1797 h 31"/>
                <a:gd name="T86" fmla="*/ 1209 w 29"/>
                <a:gd name="T87" fmla="*/ 1797 h 31"/>
                <a:gd name="T88" fmla="*/ 1085 w 29"/>
                <a:gd name="T89" fmla="*/ 1797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06" name="Freeform 116"/>
            <p:cNvSpPr>
              <a:spLocks/>
            </p:cNvSpPr>
            <p:nvPr/>
          </p:nvSpPr>
          <p:spPr bwMode="auto">
            <a:xfrm>
              <a:off x="5401" y="1208"/>
              <a:ext cx="81" cy="208"/>
            </a:xfrm>
            <a:custGeom>
              <a:avLst/>
              <a:gdLst>
                <a:gd name="T0" fmla="*/ 719 w 41"/>
                <a:gd name="T1" fmla="*/ 6284 h 105"/>
                <a:gd name="T2" fmla="*/ 484 w 41"/>
                <a:gd name="T3" fmla="*/ 6220 h 105"/>
                <a:gd name="T4" fmla="*/ 308 w 41"/>
                <a:gd name="T5" fmla="*/ 6157 h 105"/>
                <a:gd name="T6" fmla="*/ 63 w 41"/>
                <a:gd name="T7" fmla="*/ 6040 h 105"/>
                <a:gd name="T8" fmla="*/ 0 w 41"/>
                <a:gd name="T9" fmla="*/ 5977 h 105"/>
                <a:gd name="T10" fmla="*/ 0 w 41"/>
                <a:gd name="T11" fmla="*/ 5917 h 105"/>
                <a:gd name="T12" fmla="*/ 124 w 41"/>
                <a:gd name="T13" fmla="*/ 5856 h 105"/>
                <a:gd name="T14" fmla="*/ 184 w 41"/>
                <a:gd name="T15" fmla="*/ 5729 h 105"/>
                <a:gd name="T16" fmla="*/ 245 w 41"/>
                <a:gd name="T17" fmla="*/ 5604 h 105"/>
                <a:gd name="T18" fmla="*/ 364 w 41"/>
                <a:gd name="T19" fmla="*/ 5372 h 105"/>
                <a:gd name="T20" fmla="*/ 547 w 41"/>
                <a:gd name="T21" fmla="*/ 5069 h 105"/>
                <a:gd name="T22" fmla="*/ 656 w 41"/>
                <a:gd name="T23" fmla="*/ 4756 h 105"/>
                <a:gd name="T24" fmla="*/ 780 w 41"/>
                <a:gd name="T25" fmla="*/ 4423 h 105"/>
                <a:gd name="T26" fmla="*/ 901 w 41"/>
                <a:gd name="T27" fmla="*/ 4237 h 105"/>
                <a:gd name="T28" fmla="*/ 956 w 41"/>
                <a:gd name="T29" fmla="*/ 4049 h 105"/>
                <a:gd name="T30" fmla="*/ 956 w 41"/>
                <a:gd name="T31" fmla="*/ 4004 h 105"/>
                <a:gd name="T32" fmla="*/ 1019 w 41"/>
                <a:gd name="T33" fmla="*/ 3877 h 105"/>
                <a:gd name="T34" fmla="*/ 1019 w 41"/>
                <a:gd name="T35" fmla="*/ 3756 h 105"/>
                <a:gd name="T36" fmla="*/ 1081 w 41"/>
                <a:gd name="T37" fmla="*/ 3453 h 105"/>
                <a:gd name="T38" fmla="*/ 1140 w 41"/>
                <a:gd name="T39" fmla="*/ 3017 h 105"/>
                <a:gd name="T40" fmla="*/ 1201 w 41"/>
                <a:gd name="T41" fmla="*/ 2528 h 105"/>
                <a:gd name="T42" fmla="*/ 1201 w 41"/>
                <a:gd name="T43" fmla="*/ 2044 h 105"/>
                <a:gd name="T44" fmla="*/ 1140 w 41"/>
                <a:gd name="T45" fmla="*/ 1585 h 105"/>
                <a:gd name="T46" fmla="*/ 1081 w 41"/>
                <a:gd name="T47" fmla="*/ 1401 h 105"/>
                <a:gd name="T48" fmla="*/ 1081 w 41"/>
                <a:gd name="T49" fmla="*/ 1157 h 105"/>
                <a:gd name="T50" fmla="*/ 956 w 41"/>
                <a:gd name="T51" fmla="*/ 973 h 105"/>
                <a:gd name="T52" fmla="*/ 901 w 41"/>
                <a:gd name="T53" fmla="*/ 737 h 105"/>
                <a:gd name="T54" fmla="*/ 780 w 41"/>
                <a:gd name="T55" fmla="*/ 553 h 105"/>
                <a:gd name="T56" fmla="*/ 719 w 41"/>
                <a:gd name="T57" fmla="*/ 428 h 105"/>
                <a:gd name="T58" fmla="*/ 780 w 41"/>
                <a:gd name="T59" fmla="*/ 309 h 105"/>
                <a:gd name="T60" fmla="*/ 901 w 41"/>
                <a:gd name="T61" fmla="*/ 248 h 105"/>
                <a:gd name="T62" fmla="*/ 1140 w 41"/>
                <a:gd name="T63" fmla="*/ 125 h 105"/>
                <a:gd name="T64" fmla="*/ 1480 w 41"/>
                <a:gd name="T65" fmla="*/ 63 h 105"/>
                <a:gd name="T66" fmla="*/ 1780 w 41"/>
                <a:gd name="T67" fmla="*/ 0 h 105"/>
                <a:gd name="T68" fmla="*/ 2072 w 41"/>
                <a:gd name="T69" fmla="*/ 188 h 105"/>
                <a:gd name="T70" fmla="*/ 2189 w 41"/>
                <a:gd name="T71" fmla="*/ 553 h 105"/>
                <a:gd name="T72" fmla="*/ 2315 w 41"/>
                <a:gd name="T73" fmla="*/ 911 h 105"/>
                <a:gd name="T74" fmla="*/ 2373 w 41"/>
                <a:gd name="T75" fmla="*/ 1339 h 105"/>
                <a:gd name="T76" fmla="*/ 2373 w 41"/>
                <a:gd name="T77" fmla="*/ 1743 h 105"/>
                <a:gd name="T78" fmla="*/ 2436 w 41"/>
                <a:gd name="T79" fmla="*/ 2108 h 105"/>
                <a:gd name="T80" fmla="*/ 2373 w 41"/>
                <a:gd name="T81" fmla="*/ 2528 h 105"/>
                <a:gd name="T82" fmla="*/ 2315 w 41"/>
                <a:gd name="T83" fmla="*/ 2956 h 105"/>
                <a:gd name="T84" fmla="*/ 2252 w 41"/>
                <a:gd name="T85" fmla="*/ 3391 h 105"/>
                <a:gd name="T86" fmla="*/ 2136 w 41"/>
                <a:gd name="T87" fmla="*/ 3817 h 105"/>
                <a:gd name="T88" fmla="*/ 2013 w 41"/>
                <a:gd name="T89" fmla="*/ 4176 h 105"/>
                <a:gd name="T90" fmla="*/ 1889 w 41"/>
                <a:gd name="T91" fmla="*/ 4604 h 105"/>
                <a:gd name="T92" fmla="*/ 1721 w 41"/>
                <a:gd name="T93" fmla="*/ 4944 h 105"/>
                <a:gd name="T94" fmla="*/ 1541 w 41"/>
                <a:gd name="T95" fmla="*/ 5309 h 105"/>
                <a:gd name="T96" fmla="*/ 1359 w 41"/>
                <a:gd name="T97" fmla="*/ 5666 h 105"/>
                <a:gd name="T98" fmla="*/ 1140 w 41"/>
                <a:gd name="T99" fmla="*/ 6040 h 105"/>
                <a:gd name="T100" fmla="*/ 956 w 41"/>
                <a:gd name="T101" fmla="*/ 6284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07" name="Freeform 117"/>
            <p:cNvSpPr>
              <a:spLocks/>
            </p:cNvSpPr>
            <p:nvPr/>
          </p:nvSpPr>
          <p:spPr bwMode="auto">
            <a:xfrm>
              <a:off x="5521" y="1230"/>
              <a:ext cx="95" cy="182"/>
            </a:xfrm>
            <a:custGeom>
              <a:avLst/>
              <a:gdLst>
                <a:gd name="T0" fmla="*/ 0 w 48"/>
                <a:gd name="T1" fmla="*/ 5452 h 92"/>
                <a:gd name="T2" fmla="*/ 0 w 48"/>
                <a:gd name="T3" fmla="*/ 5325 h 92"/>
                <a:gd name="T4" fmla="*/ 63 w 48"/>
                <a:gd name="T5" fmla="*/ 5272 h 92"/>
                <a:gd name="T6" fmla="*/ 188 w 48"/>
                <a:gd name="T7" fmla="*/ 5149 h 92"/>
                <a:gd name="T8" fmla="*/ 309 w 48"/>
                <a:gd name="T9" fmla="*/ 5025 h 92"/>
                <a:gd name="T10" fmla="*/ 489 w 48"/>
                <a:gd name="T11" fmla="*/ 4732 h 92"/>
                <a:gd name="T12" fmla="*/ 736 w 48"/>
                <a:gd name="T13" fmla="*/ 4241 h 92"/>
                <a:gd name="T14" fmla="*/ 968 w 48"/>
                <a:gd name="T15" fmla="*/ 3848 h 92"/>
                <a:gd name="T16" fmla="*/ 1093 w 48"/>
                <a:gd name="T17" fmla="*/ 3664 h 92"/>
                <a:gd name="T18" fmla="*/ 1148 w 48"/>
                <a:gd name="T19" fmla="*/ 3492 h 92"/>
                <a:gd name="T20" fmla="*/ 1211 w 48"/>
                <a:gd name="T21" fmla="*/ 3181 h 92"/>
                <a:gd name="T22" fmla="*/ 1332 w 48"/>
                <a:gd name="T23" fmla="*/ 2572 h 92"/>
                <a:gd name="T24" fmla="*/ 1395 w 48"/>
                <a:gd name="T25" fmla="*/ 1913 h 92"/>
                <a:gd name="T26" fmla="*/ 1395 w 48"/>
                <a:gd name="T27" fmla="*/ 1268 h 92"/>
                <a:gd name="T28" fmla="*/ 1332 w 48"/>
                <a:gd name="T29" fmla="*/ 673 h 92"/>
                <a:gd name="T30" fmla="*/ 1273 w 48"/>
                <a:gd name="T31" fmla="*/ 364 h 92"/>
                <a:gd name="T32" fmla="*/ 1211 w 48"/>
                <a:gd name="T33" fmla="*/ 125 h 92"/>
                <a:gd name="T34" fmla="*/ 1211 w 48"/>
                <a:gd name="T35" fmla="*/ 63 h 92"/>
                <a:gd name="T36" fmla="*/ 1457 w 48"/>
                <a:gd name="T37" fmla="*/ 247 h 92"/>
                <a:gd name="T38" fmla="*/ 1676 w 48"/>
                <a:gd name="T39" fmla="*/ 489 h 92"/>
                <a:gd name="T40" fmla="*/ 1853 w 48"/>
                <a:gd name="T41" fmla="*/ 720 h 92"/>
                <a:gd name="T42" fmla="*/ 1977 w 48"/>
                <a:gd name="T43" fmla="*/ 1029 h 92"/>
                <a:gd name="T44" fmla="*/ 2041 w 48"/>
                <a:gd name="T45" fmla="*/ 1268 h 92"/>
                <a:gd name="T46" fmla="*/ 2100 w 48"/>
                <a:gd name="T47" fmla="*/ 1331 h 92"/>
                <a:gd name="T48" fmla="*/ 2272 w 48"/>
                <a:gd name="T49" fmla="*/ 1393 h 92"/>
                <a:gd name="T50" fmla="*/ 2456 w 48"/>
                <a:gd name="T51" fmla="*/ 1331 h 92"/>
                <a:gd name="T52" fmla="*/ 2581 w 48"/>
                <a:gd name="T53" fmla="*/ 1147 h 92"/>
                <a:gd name="T54" fmla="*/ 2820 w 48"/>
                <a:gd name="T55" fmla="*/ 904 h 92"/>
                <a:gd name="T56" fmla="*/ 2820 w 48"/>
                <a:gd name="T57" fmla="*/ 967 h 92"/>
                <a:gd name="T58" fmla="*/ 2700 w 48"/>
                <a:gd name="T59" fmla="*/ 1393 h 92"/>
                <a:gd name="T60" fmla="*/ 2636 w 48"/>
                <a:gd name="T61" fmla="*/ 1549 h 92"/>
                <a:gd name="T62" fmla="*/ 2456 w 48"/>
                <a:gd name="T63" fmla="*/ 1733 h 92"/>
                <a:gd name="T64" fmla="*/ 2209 w 48"/>
                <a:gd name="T65" fmla="*/ 1913 h 92"/>
                <a:gd name="T66" fmla="*/ 2209 w 48"/>
                <a:gd name="T67" fmla="*/ 2097 h 92"/>
                <a:gd name="T68" fmla="*/ 2163 w 48"/>
                <a:gd name="T69" fmla="*/ 2692 h 92"/>
                <a:gd name="T70" fmla="*/ 2041 w 48"/>
                <a:gd name="T71" fmla="*/ 3181 h 92"/>
                <a:gd name="T72" fmla="*/ 1853 w 48"/>
                <a:gd name="T73" fmla="*/ 3725 h 92"/>
                <a:gd name="T74" fmla="*/ 1613 w 48"/>
                <a:gd name="T75" fmla="*/ 4180 h 92"/>
                <a:gd name="T76" fmla="*/ 1457 w 48"/>
                <a:gd name="T77" fmla="*/ 4368 h 92"/>
                <a:gd name="T78" fmla="*/ 1211 w 48"/>
                <a:gd name="T79" fmla="*/ 4605 h 92"/>
                <a:gd name="T80" fmla="*/ 1148 w 48"/>
                <a:gd name="T81" fmla="*/ 4605 h 92"/>
                <a:gd name="T82" fmla="*/ 1031 w 48"/>
                <a:gd name="T83" fmla="*/ 4669 h 92"/>
                <a:gd name="T84" fmla="*/ 847 w 48"/>
                <a:gd name="T85" fmla="*/ 4669 h 92"/>
                <a:gd name="T86" fmla="*/ 736 w 48"/>
                <a:gd name="T87" fmla="*/ 4793 h 92"/>
                <a:gd name="T88" fmla="*/ 552 w 48"/>
                <a:gd name="T89" fmla="*/ 4961 h 92"/>
                <a:gd name="T90" fmla="*/ 428 w 48"/>
                <a:gd name="T91" fmla="*/ 5149 h 92"/>
                <a:gd name="T92" fmla="*/ 309 w 48"/>
                <a:gd name="T93" fmla="*/ 5389 h 92"/>
                <a:gd name="T94" fmla="*/ 188 w 48"/>
                <a:gd name="T95" fmla="*/ 5452 h 92"/>
                <a:gd name="T96" fmla="*/ 0 w 48"/>
                <a:gd name="T97" fmla="*/ 5513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08" name="Freeform 118"/>
            <p:cNvSpPr>
              <a:spLocks/>
            </p:cNvSpPr>
            <p:nvPr/>
          </p:nvSpPr>
          <p:spPr bwMode="auto">
            <a:xfrm>
              <a:off x="5304" y="1357"/>
              <a:ext cx="53" cy="53"/>
            </a:xfrm>
            <a:custGeom>
              <a:avLst/>
              <a:gdLst>
                <a:gd name="T0" fmla="*/ 1368 w 27"/>
                <a:gd name="T1" fmla="*/ 1541 h 27"/>
                <a:gd name="T2" fmla="*/ 1188 w 27"/>
                <a:gd name="T3" fmla="*/ 1421 h 27"/>
                <a:gd name="T4" fmla="*/ 968 w 27"/>
                <a:gd name="T5" fmla="*/ 1248 h 27"/>
                <a:gd name="T6" fmla="*/ 785 w 27"/>
                <a:gd name="T7" fmla="*/ 1140 h 27"/>
                <a:gd name="T8" fmla="*/ 636 w 27"/>
                <a:gd name="T9" fmla="*/ 968 h 27"/>
                <a:gd name="T10" fmla="*/ 463 w 27"/>
                <a:gd name="T11" fmla="*/ 785 h 27"/>
                <a:gd name="T12" fmla="*/ 355 w 27"/>
                <a:gd name="T13" fmla="*/ 756 h 27"/>
                <a:gd name="T14" fmla="*/ 296 w 27"/>
                <a:gd name="T15" fmla="*/ 636 h 27"/>
                <a:gd name="T16" fmla="*/ 236 w 27"/>
                <a:gd name="T17" fmla="*/ 581 h 27"/>
                <a:gd name="T18" fmla="*/ 120 w 27"/>
                <a:gd name="T19" fmla="*/ 463 h 27"/>
                <a:gd name="T20" fmla="*/ 61 w 27"/>
                <a:gd name="T21" fmla="*/ 355 h 27"/>
                <a:gd name="T22" fmla="*/ 0 w 27"/>
                <a:gd name="T23" fmla="*/ 236 h 27"/>
                <a:gd name="T24" fmla="*/ 0 w 27"/>
                <a:gd name="T25" fmla="*/ 236 h 27"/>
                <a:gd name="T26" fmla="*/ 0 w 27"/>
                <a:gd name="T27" fmla="*/ 181 h 27"/>
                <a:gd name="T28" fmla="*/ 0 w 27"/>
                <a:gd name="T29" fmla="*/ 181 h 27"/>
                <a:gd name="T30" fmla="*/ 61 w 27"/>
                <a:gd name="T31" fmla="*/ 120 h 27"/>
                <a:gd name="T32" fmla="*/ 61 w 27"/>
                <a:gd name="T33" fmla="*/ 120 h 27"/>
                <a:gd name="T34" fmla="*/ 120 w 27"/>
                <a:gd name="T35" fmla="*/ 61 h 27"/>
                <a:gd name="T36" fmla="*/ 120 w 27"/>
                <a:gd name="T37" fmla="*/ 61 h 27"/>
                <a:gd name="T38" fmla="*/ 181 w 27"/>
                <a:gd name="T39" fmla="*/ 0 h 27"/>
                <a:gd name="T40" fmla="*/ 236 w 27"/>
                <a:gd name="T41" fmla="*/ 61 h 27"/>
                <a:gd name="T42" fmla="*/ 236 w 27"/>
                <a:gd name="T43" fmla="*/ 61 h 27"/>
                <a:gd name="T44" fmla="*/ 296 w 27"/>
                <a:gd name="T45" fmla="*/ 120 h 27"/>
                <a:gd name="T46" fmla="*/ 296 w 27"/>
                <a:gd name="T47" fmla="*/ 120 h 27"/>
                <a:gd name="T48" fmla="*/ 355 w 27"/>
                <a:gd name="T49" fmla="*/ 181 h 27"/>
                <a:gd name="T50" fmla="*/ 400 w 27"/>
                <a:gd name="T51" fmla="*/ 236 h 27"/>
                <a:gd name="T52" fmla="*/ 463 w 27"/>
                <a:gd name="T53" fmla="*/ 296 h 27"/>
                <a:gd name="T54" fmla="*/ 581 w 27"/>
                <a:gd name="T55" fmla="*/ 355 h 27"/>
                <a:gd name="T56" fmla="*/ 636 w 27"/>
                <a:gd name="T57" fmla="*/ 400 h 27"/>
                <a:gd name="T58" fmla="*/ 756 w 27"/>
                <a:gd name="T59" fmla="*/ 400 h 27"/>
                <a:gd name="T60" fmla="*/ 848 w 27"/>
                <a:gd name="T61" fmla="*/ 463 h 27"/>
                <a:gd name="T62" fmla="*/ 1021 w 27"/>
                <a:gd name="T63" fmla="*/ 520 h 27"/>
                <a:gd name="T64" fmla="*/ 1140 w 27"/>
                <a:gd name="T65" fmla="*/ 581 h 27"/>
                <a:gd name="T66" fmla="*/ 1188 w 27"/>
                <a:gd name="T67" fmla="*/ 581 h 27"/>
                <a:gd name="T68" fmla="*/ 1309 w 27"/>
                <a:gd name="T69" fmla="*/ 636 h 27"/>
                <a:gd name="T70" fmla="*/ 1421 w 27"/>
                <a:gd name="T71" fmla="*/ 636 h 27"/>
                <a:gd name="T72" fmla="*/ 1484 w 27"/>
                <a:gd name="T73" fmla="*/ 636 h 27"/>
                <a:gd name="T74" fmla="*/ 1541 w 27"/>
                <a:gd name="T75" fmla="*/ 636 h 27"/>
                <a:gd name="T76" fmla="*/ 1541 w 27"/>
                <a:gd name="T77" fmla="*/ 756 h 27"/>
                <a:gd name="T78" fmla="*/ 1541 w 27"/>
                <a:gd name="T79" fmla="*/ 785 h 27"/>
                <a:gd name="T80" fmla="*/ 1541 w 27"/>
                <a:gd name="T81" fmla="*/ 848 h 27"/>
                <a:gd name="T82" fmla="*/ 1484 w 27"/>
                <a:gd name="T83" fmla="*/ 909 h 27"/>
                <a:gd name="T84" fmla="*/ 1484 w 27"/>
                <a:gd name="T85" fmla="*/ 968 h 27"/>
                <a:gd name="T86" fmla="*/ 1421 w 27"/>
                <a:gd name="T87" fmla="*/ 1084 h 27"/>
                <a:gd name="T88" fmla="*/ 1421 w 27"/>
                <a:gd name="T89" fmla="*/ 1188 h 27"/>
                <a:gd name="T90" fmla="*/ 1421 w 27"/>
                <a:gd name="T91" fmla="*/ 1309 h 27"/>
                <a:gd name="T92" fmla="*/ 1421 w 27"/>
                <a:gd name="T93" fmla="*/ 1368 h 27"/>
                <a:gd name="T94" fmla="*/ 1421 w 27"/>
                <a:gd name="T95" fmla="*/ 1421 h 27"/>
                <a:gd name="T96" fmla="*/ 1421 w 27"/>
                <a:gd name="T97" fmla="*/ 1484 h 27"/>
                <a:gd name="T98" fmla="*/ 1421 w 27"/>
                <a:gd name="T99" fmla="*/ 1541 h 27"/>
                <a:gd name="T100" fmla="*/ 1368 w 27"/>
                <a:gd name="T101" fmla="*/ 1541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09" name="Freeform 119"/>
            <p:cNvSpPr>
              <a:spLocks/>
            </p:cNvSpPr>
            <p:nvPr/>
          </p:nvSpPr>
          <p:spPr bwMode="auto">
            <a:xfrm>
              <a:off x="5375" y="1380"/>
              <a:ext cx="20" cy="22"/>
            </a:xfrm>
            <a:custGeom>
              <a:avLst/>
              <a:gdLst>
                <a:gd name="T0" fmla="*/ 640 w 10"/>
                <a:gd name="T1" fmla="*/ 704 h 11"/>
                <a:gd name="T2" fmla="*/ 512 w 10"/>
                <a:gd name="T3" fmla="*/ 640 h 11"/>
                <a:gd name="T4" fmla="*/ 448 w 10"/>
                <a:gd name="T5" fmla="*/ 576 h 11"/>
                <a:gd name="T6" fmla="*/ 320 w 10"/>
                <a:gd name="T7" fmla="*/ 512 h 11"/>
                <a:gd name="T8" fmla="*/ 256 w 10"/>
                <a:gd name="T9" fmla="*/ 448 h 11"/>
                <a:gd name="T10" fmla="*/ 192 w 10"/>
                <a:gd name="T11" fmla="*/ 384 h 11"/>
                <a:gd name="T12" fmla="*/ 128 w 10"/>
                <a:gd name="T13" fmla="*/ 320 h 11"/>
                <a:gd name="T14" fmla="*/ 64 w 10"/>
                <a:gd name="T15" fmla="*/ 256 h 11"/>
                <a:gd name="T16" fmla="*/ 0 w 10"/>
                <a:gd name="T17" fmla="*/ 192 h 11"/>
                <a:gd name="T18" fmla="*/ 0 w 10"/>
                <a:gd name="T19" fmla="*/ 192 h 11"/>
                <a:gd name="T20" fmla="*/ 0 w 10"/>
                <a:gd name="T21" fmla="*/ 128 h 11"/>
                <a:gd name="T22" fmla="*/ 0 w 10"/>
                <a:gd name="T23" fmla="*/ 128 h 11"/>
                <a:gd name="T24" fmla="*/ 64 w 10"/>
                <a:gd name="T25" fmla="*/ 64 h 11"/>
                <a:gd name="T26" fmla="*/ 64 w 10"/>
                <a:gd name="T27" fmla="*/ 64 h 11"/>
                <a:gd name="T28" fmla="*/ 128 w 10"/>
                <a:gd name="T29" fmla="*/ 64 h 11"/>
                <a:gd name="T30" fmla="*/ 128 w 10"/>
                <a:gd name="T31" fmla="*/ 0 h 11"/>
                <a:gd name="T32" fmla="*/ 192 w 10"/>
                <a:gd name="T33" fmla="*/ 0 h 11"/>
                <a:gd name="T34" fmla="*/ 192 w 10"/>
                <a:gd name="T35" fmla="*/ 64 h 11"/>
                <a:gd name="T36" fmla="*/ 192 w 10"/>
                <a:gd name="T37" fmla="*/ 64 h 11"/>
                <a:gd name="T38" fmla="*/ 320 w 10"/>
                <a:gd name="T39" fmla="*/ 128 h 11"/>
                <a:gd name="T40" fmla="*/ 384 w 10"/>
                <a:gd name="T41" fmla="*/ 256 h 11"/>
                <a:gd name="T42" fmla="*/ 384 w 10"/>
                <a:gd name="T43" fmla="*/ 256 h 11"/>
                <a:gd name="T44" fmla="*/ 448 w 10"/>
                <a:gd name="T45" fmla="*/ 320 h 11"/>
                <a:gd name="T46" fmla="*/ 512 w 10"/>
                <a:gd name="T47" fmla="*/ 384 h 11"/>
                <a:gd name="T48" fmla="*/ 576 w 10"/>
                <a:gd name="T49" fmla="*/ 512 h 11"/>
                <a:gd name="T50" fmla="*/ 576 w 10"/>
                <a:gd name="T51" fmla="*/ 576 h 11"/>
                <a:gd name="T52" fmla="*/ 640 w 10"/>
                <a:gd name="T53" fmla="*/ 576 h 11"/>
                <a:gd name="T54" fmla="*/ 640 w 10"/>
                <a:gd name="T55" fmla="*/ 640 h 11"/>
                <a:gd name="T56" fmla="*/ 640 w 10"/>
                <a:gd name="T57" fmla="*/ 704 h 11"/>
                <a:gd name="T58" fmla="*/ 640 w 10"/>
                <a:gd name="T59" fmla="*/ 704 h 11"/>
                <a:gd name="T60" fmla="*/ 640 w 10"/>
                <a:gd name="T61" fmla="*/ 704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10" name="Freeform 120"/>
            <p:cNvSpPr>
              <a:spLocks/>
            </p:cNvSpPr>
            <p:nvPr/>
          </p:nvSpPr>
          <p:spPr bwMode="auto">
            <a:xfrm>
              <a:off x="5472" y="1208"/>
              <a:ext cx="93" cy="190"/>
            </a:xfrm>
            <a:custGeom>
              <a:avLst/>
              <a:gdLst>
                <a:gd name="T0" fmla="*/ 1332 w 47"/>
                <a:gd name="T1" fmla="*/ 5344 h 96"/>
                <a:gd name="T2" fmla="*/ 1272 w 47"/>
                <a:gd name="T3" fmla="*/ 4924 h 96"/>
                <a:gd name="T4" fmla="*/ 1393 w 47"/>
                <a:gd name="T5" fmla="*/ 4924 h 96"/>
                <a:gd name="T6" fmla="*/ 1613 w 47"/>
                <a:gd name="T7" fmla="*/ 4986 h 96"/>
                <a:gd name="T8" fmla="*/ 1735 w 47"/>
                <a:gd name="T9" fmla="*/ 4924 h 96"/>
                <a:gd name="T10" fmla="*/ 1797 w 47"/>
                <a:gd name="T11" fmla="*/ 4861 h 96"/>
                <a:gd name="T12" fmla="*/ 1551 w 47"/>
                <a:gd name="T13" fmla="*/ 4861 h 96"/>
                <a:gd name="T14" fmla="*/ 1393 w 47"/>
                <a:gd name="T15" fmla="*/ 4861 h 96"/>
                <a:gd name="T16" fmla="*/ 1272 w 47"/>
                <a:gd name="T17" fmla="*/ 4798 h 96"/>
                <a:gd name="T18" fmla="*/ 1209 w 47"/>
                <a:gd name="T19" fmla="*/ 4681 h 96"/>
                <a:gd name="T20" fmla="*/ 1209 w 47"/>
                <a:gd name="T21" fmla="*/ 4497 h 96"/>
                <a:gd name="T22" fmla="*/ 1272 w 47"/>
                <a:gd name="T23" fmla="*/ 4433 h 96"/>
                <a:gd name="T24" fmla="*/ 1488 w 47"/>
                <a:gd name="T25" fmla="*/ 4372 h 96"/>
                <a:gd name="T26" fmla="*/ 1488 w 47"/>
                <a:gd name="T27" fmla="*/ 4281 h 96"/>
                <a:gd name="T28" fmla="*/ 1209 w 47"/>
                <a:gd name="T29" fmla="*/ 4340 h 96"/>
                <a:gd name="T30" fmla="*/ 1029 w 47"/>
                <a:gd name="T31" fmla="*/ 4340 h 96"/>
                <a:gd name="T32" fmla="*/ 968 w 47"/>
                <a:gd name="T33" fmla="*/ 4220 h 96"/>
                <a:gd name="T34" fmla="*/ 968 w 47"/>
                <a:gd name="T35" fmla="*/ 4093 h 96"/>
                <a:gd name="T36" fmla="*/ 720 w 47"/>
                <a:gd name="T37" fmla="*/ 4281 h 96"/>
                <a:gd name="T38" fmla="*/ 548 w 47"/>
                <a:gd name="T39" fmla="*/ 4433 h 96"/>
                <a:gd name="T40" fmla="*/ 364 w 47"/>
                <a:gd name="T41" fmla="*/ 4497 h 96"/>
                <a:gd name="T42" fmla="*/ 125 w 47"/>
                <a:gd name="T43" fmla="*/ 4560 h 96"/>
                <a:gd name="T44" fmla="*/ 0 w 47"/>
                <a:gd name="T45" fmla="*/ 4497 h 96"/>
                <a:gd name="T46" fmla="*/ 184 w 47"/>
                <a:gd name="T47" fmla="*/ 3913 h 96"/>
                <a:gd name="T48" fmla="*/ 364 w 47"/>
                <a:gd name="T49" fmla="*/ 3133 h 96"/>
                <a:gd name="T50" fmla="*/ 427 w 47"/>
                <a:gd name="T51" fmla="*/ 2272 h 96"/>
                <a:gd name="T52" fmla="*/ 427 w 47"/>
                <a:gd name="T53" fmla="*/ 1457 h 96"/>
                <a:gd name="T54" fmla="*/ 309 w 47"/>
                <a:gd name="T55" fmla="*/ 908 h 96"/>
                <a:gd name="T56" fmla="*/ 247 w 47"/>
                <a:gd name="T57" fmla="*/ 489 h 96"/>
                <a:gd name="T58" fmla="*/ 125 w 47"/>
                <a:gd name="T59" fmla="*/ 125 h 96"/>
                <a:gd name="T60" fmla="*/ 63 w 47"/>
                <a:gd name="T61" fmla="*/ 63 h 96"/>
                <a:gd name="T62" fmla="*/ 0 w 47"/>
                <a:gd name="T63" fmla="*/ 0 h 96"/>
                <a:gd name="T64" fmla="*/ 184 w 47"/>
                <a:gd name="T65" fmla="*/ 0 h 96"/>
                <a:gd name="T66" fmla="*/ 548 w 47"/>
                <a:gd name="T67" fmla="*/ 0 h 96"/>
                <a:gd name="T68" fmla="*/ 1084 w 47"/>
                <a:gd name="T69" fmla="*/ 63 h 96"/>
                <a:gd name="T70" fmla="*/ 1551 w 47"/>
                <a:gd name="T71" fmla="*/ 188 h 96"/>
                <a:gd name="T72" fmla="*/ 1915 w 47"/>
                <a:gd name="T73" fmla="*/ 247 h 96"/>
                <a:gd name="T74" fmla="*/ 2145 w 47"/>
                <a:gd name="T75" fmla="*/ 372 h 96"/>
                <a:gd name="T76" fmla="*/ 2272 w 47"/>
                <a:gd name="T77" fmla="*/ 489 h 96"/>
                <a:gd name="T78" fmla="*/ 2272 w 47"/>
                <a:gd name="T79" fmla="*/ 552 h 96"/>
                <a:gd name="T80" fmla="*/ 2517 w 47"/>
                <a:gd name="T81" fmla="*/ 968 h 96"/>
                <a:gd name="T82" fmla="*/ 2697 w 47"/>
                <a:gd name="T83" fmla="*/ 1457 h 96"/>
                <a:gd name="T84" fmla="*/ 2756 w 47"/>
                <a:gd name="T85" fmla="*/ 1977 h 96"/>
                <a:gd name="T86" fmla="*/ 2820 w 47"/>
                <a:gd name="T87" fmla="*/ 2519 h 96"/>
                <a:gd name="T88" fmla="*/ 2756 w 47"/>
                <a:gd name="T89" fmla="*/ 3072 h 96"/>
                <a:gd name="T90" fmla="*/ 2636 w 47"/>
                <a:gd name="T91" fmla="*/ 3667 h 96"/>
                <a:gd name="T92" fmla="*/ 2456 w 47"/>
                <a:gd name="T93" fmla="*/ 4220 h 96"/>
                <a:gd name="T94" fmla="*/ 2272 w 47"/>
                <a:gd name="T95" fmla="*/ 4681 h 96"/>
                <a:gd name="T96" fmla="*/ 1977 w 47"/>
                <a:gd name="T97" fmla="*/ 5156 h 96"/>
                <a:gd name="T98" fmla="*/ 1672 w 47"/>
                <a:gd name="T99" fmla="*/ 5581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11" name="Freeform 121"/>
            <p:cNvSpPr>
              <a:spLocks/>
            </p:cNvSpPr>
            <p:nvPr/>
          </p:nvSpPr>
          <p:spPr bwMode="auto">
            <a:xfrm>
              <a:off x="5357" y="1218"/>
              <a:ext cx="79" cy="178"/>
            </a:xfrm>
            <a:custGeom>
              <a:avLst/>
              <a:gdLst>
                <a:gd name="T0" fmla="*/ 1080 w 40"/>
                <a:gd name="T1" fmla="*/ 5198 h 90"/>
                <a:gd name="T2" fmla="*/ 776 w 40"/>
                <a:gd name="T3" fmla="*/ 4836 h 90"/>
                <a:gd name="T4" fmla="*/ 484 w 40"/>
                <a:gd name="T5" fmla="*/ 4480 h 90"/>
                <a:gd name="T6" fmla="*/ 245 w 40"/>
                <a:gd name="T7" fmla="*/ 4052 h 90"/>
                <a:gd name="T8" fmla="*/ 63 w 40"/>
                <a:gd name="T9" fmla="*/ 3720 h 90"/>
                <a:gd name="T10" fmla="*/ 0 w 40"/>
                <a:gd name="T11" fmla="*/ 3473 h 90"/>
                <a:gd name="T12" fmla="*/ 184 w 40"/>
                <a:gd name="T13" fmla="*/ 3364 h 90"/>
                <a:gd name="T14" fmla="*/ 363 w 40"/>
                <a:gd name="T15" fmla="*/ 3305 h 90"/>
                <a:gd name="T16" fmla="*/ 839 w 40"/>
                <a:gd name="T17" fmla="*/ 3180 h 90"/>
                <a:gd name="T18" fmla="*/ 1080 w 40"/>
                <a:gd name="T19" fmla="*/ 3064 h 90"/>
                <a:gd name="T20" fmla="*/ 1201 w 40"/>
                <a:gd name="T21" fmla="*/ 2880 h 90"/>
                <a:gd name="T22" fmla="*/ 1232 w 40"/>
                <a:gd name="T23" fmla="*/ 2692 h 90"/>
                <a:gd name="T24" fmla="*/ 1201 w 40"/>
                <a:gd name="T25" fmla="*/ 2445 h 90"/>
                <a:gd name="T26" fmla="*/ 1017 w 40"/>
                <a:gd name="T27" fmla="*/ 2033 h 90"/>
                <a:gd name="T28" fmla="*/ 1080 w 40"/>
                <a:gd name="T29" fmla="*/ 1849 h 90"/>
                <a:gd name="T30" fmla="*/ 1201 w 40"/>
                <a:gd name="T31" fmla="*/ 1788 h 90"/>
                <a:gd name="T32" fmla="*/ 1232 w 40"/>
                <a:gd name="T33" fmla="*/ 1671 h 90"/>
                <a:gd name="T34" fmla="*/ 1232 w 40"/>
                <a:gd name="T35" fmla="*/ 1549 h 90"/>
                <a:gd name="T36" fmla="*/ 1232 w 40"/>
                <a:gd name="T37" fmla="*/ 1424 h 90"/>
                <a:gd name="T38" fmla="*/ 1201 w 40"/>
                <a:gd name="T39" fmla="*/ 1268 h 90"/>
                <a:gd name="T40" fmla="*/ 1140 w 40"/>
                <a:gd name="T41" fmla="*/ 1145 h 90"/>
                <a:gd name="T42" fmla="*/ 1017 w 40"/>
                <a:gd name="T43" fmla="*/ 1028 h 90"/>
                <a:gd name="T44" fmla="*/ 901 w 40"/>
                <a:gd name="T45" fmla="*/ 904 h 90"/>
                <a:gd name="T46" fmla="*/ 717 w 40"/>
                <a:gd name="T47" fmla="*/ 845 h 90"/>
                <a:gd name="T48" fmla="*/ 547 w 40"/>
                <a:gd name="T49" fmla="*/ 845 h 90"/>
                <a:gd name="T50" fmla="*/ 484 w 40"/>
                <a:gd name="T51" fmla="*/ 845 h 90"/>
                <a:gd name="T52" fmla="*/ 484 w 40"/>
                <a:gd name="T53" fmla="*/ 783 h 90"/>
                <a:gd name="T54" fmla="*/ 608 w 40"/>
                <a:gd name="T55" fmla="*/ 611 h 90"/>
                <a:gd name="T56" fmla="*/ 839 w 40"/>
                <a:gd name="T57" fmla="*/ 364 h 90"/>
                <a:gd name="T58" fmla="*/ 1017 w 40"/>
                <a:gd name="T59" fmla="*/ 184 h 90"/>
                <a:gd name="T60" fmla="*/ 1080 w 40"/>
                <a:gd name="T61" fmla="*/ 63 h 90"/>
                <a:gd name="T62" fmla="*/ 1232 w 40"/>
                <a:gd name="T63" fmla="*/ 63 h 90"/>
                <a:gd name="T64" fmla="*/ 1416 w 40"/>
                <a:gd name="T65" fmla="*/ 184 h 90"/>
                <a:gd name="T66" fmla="*/ 1596 w 40"/>
                <a:gd name="T67" fmla="*/ 309 h 90"/>
                <a:gd name="T68" fmla="*/ 1657 w 40"/>
                <a:gd name="T69" fmla="*/ 489 h 90"/>
                <a:gd name="T70" fmla="*/ 1716 w 40"/>
                <a:gd name="T71" fmla="*/ 720 h 90"/>
                <a:gd name="T72" fmla="*/ 1779 w 40"/>
                <a:gd name="T73" fmla="*/ 1208 h 90"/>
                <a:gd name="T74" fmla="*/ 1779 w 40"/>
                <a:gd name="T75" fmla="*/ 1549 h 90"/>
                <a:gd name="T76" fmla="*/ 1779 w 40"/>
                <a:gd name="T77" fmla="*/ 1671 h 90"/>
                <a:gd name="T78" fmla="*/ 1825 w 40"/>
                <a:gd name="T79" fmla="*/ 1788 h 90"/>
                <a:gd name="T80" fmla="*/ 1888 w 40"/>
                <a:gd name="T81" fmla="*/ 1725 h 90"/>
                <a:gd name="T82" fmla="*/ 1888 w 40"/>
                <a:gd name="T83" fmla="*/ 1608 h 90"/>
                <a:gd name="T84" fmla="*/ 1888 w 40"/>
                <a:gd name="T85" fmla="*/ 1329 h 90"/>
                <a:gd name="T86" fmla="*/ 1825 w 40"/>
                <a:gd name="T87" fmla="*/ 904 h 90"/>
                <a:gd name="T88" fmla="*/ 1779 w 40"/>
                <a:gd name="T89" fmla="*/ 489 h 90"/>
                <a:gd name="T90" fmla="*/ 1716 w 40"/>
                <a:gd name="T91" fmla="*/ 309 h 90"/>
                <a:gd name="T92" fmla="*/ 1596 w 40"/>
                <a:gd name="T93" fmla="*/ 184 h 90"/>
                <a:gd name="T94" fmla="*/ 1533 w 40"/>
                <a:gd name="T95" fmla="*/ 125 h 90"/>
                <a:gd name="T96" fmla="*/ 1479 w 40"/>
                <a:gd name="T97" fmla="*/ 0 h 90"/>
                <a:gd name="T98" fmla="*/ 1596 w 40"/>
                <a:gd name="T99" fmla="*/ 63 h 90"/>
                <a:gd name="T100" fmla="*/ 1779 w 40"/>
                <a:gd name="T101" fmla="*/ 125 h 90"/>
                <a:gd name="T102" fmla="*/ 2072 w 40"/>
                <a:gd name="T103" fmla="*/ 489 h 90"/>
                <a:gd name="T104" fmla="*/ 2252 w 40"/>
                <a:gd name="T105" fmla="*/ 967 h 90"/>
                <a:gd name="T106" fmla="*/ 2313 w 40"/>
                <a:gd name="T107" fmla="*/ 1487 h 90"/>
                <a:gd name="T108" fmla="*/ 2372 w 40"/>
                <a:gd name="T109" fmla="*/ 1972 h 90"/>
                <a:gd name="T110" fmla="*/ 2372 w 40"/>
                <a:gd name="T111" fmla="*/ 2508 h 90"/>
                <a:gd name="T112" fmla="*/ 2252 w 40"/>
                <a:gd name="T113" fmla="*/ 3000 h 90"/>
                <a:gd name="T114" fmla="*/ 2133 w 40"/>
                <a:gd name="T115" fmla="*/ 3536 h 90"/>
                <a:gd name="T116" fmla="*/ 1951 w 40"/>
                <a:gd name="T117" fmla="*/ 4021 h 90"/>
                <a:gd name="T118" fmla="*/ 1779 w 40"/>
                <a:gd name="T119" fmla="*/ 4480 h 90"/>
                <a:gd name="T120" fmla="*/ 1533 w 40"/>
                <a:gd name="T121" fmla="*/ 4897 h 90"/>
                <a:gd name="T122" fmla="*/ 1232 w 40"/>
                <a:gd name="T123" fmla="*/ 5385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12" name="Freeform 122"/>
            <p:cNvSpPr>
              <a:spLocks/>
            </p:cNvSpPr>
            <p:nvPr/>
          </p:nvSpPr>
          <p:spPr bwMode="auto">
            <a:xfrm>
              <a:off x="5333" y="1349"/>
              <a:ext cx="44" cy="33"/>
            </a:xfrm>
            <a:custGeom>
              <a:avLst/>
              <a:gdLst>
                <a:gd name="T0" fmla="*/ 1216 w 22"/>
                <a:gd name="T1" fmla="*/ 908 h 17"/>
                <a:gd name="T2" fmla="*/ 1152 w 22"/>
                <a:gd name="T3" fmla="*/ 908 h 17"/>
                <a:gd name="T4" fmla="*/ 1152 w 22"/>
                <a:gd name="T5" fmla="*/ 848 h 17"/>
                <a:gd name="T6" fmla="*/ 1152 w 22"/>
                <a:gd name="T7" fmla="*/ 848 h 17"/>
                <a:gd name="T8" fmla="*/ 1152 w 22"/>
                <a:gd name="T9" fmla="*/ 848 h 17"/>
                <a:gd name="T10" fmla="*/ 1152 w 22"/>
                <a:gd name="T11" fmla="*/ 800 h 17"/>
                <a:gd name="T12" fmla="*/ 1152 w 22"/>
                <a:gd name="T13" fmla="*/ 800 h 17"/>
                <a:gd name="T14" fmla="*/ 1152 w 22"/>
                <a:gd name="T15" fmla="*/ 800 h 17"/>
                <a:gd name="T16" fmla="*/ 832 w 22"/>
                <a:gd name="T17" fmla="*/ 738 h 17"/>
                <a:gd name="T18" fmla="*/ 576 w 22"/>
                <a:gd name="T19" fmla="*/ 693 h 17"/>
                <a:gd name="T20" fmla="*/ 384 w 22"/>
                <a:gd name="T21" fmla="*/ 637 h 17"/>
                <a:gd name="T22" fmla="*/ 256 w 22"/>
                <a:gd name="T23" fmla="*/ 637 h 17"/>
                <a:gd name="T24" fmla="*/ 128 w 22"/>
                <a:gd name="T25" fmla="*/ 584 h 17"/>
                <a:gd name="T26" fmla="*/ 0 w 22"/>
                <a:gd name="T27" fmla="*/ 528 h 17"/>
                <a:gd name="T28" fmla="*/ 0 w 22"/>
                <a:gd name="T29" fmla="*/ 468 h 17"/>
                <a:gd name="T30" fmla="*/ 64 w 22"/>
                <a:gd name="T31" fmla="*/ 468 h 17"/>
                <a:gd name="T32" fmla="*/ 64 w 22"/>
                <a:gd name="T33" fmla="*/ 468 h 17"/>
                <a:gd name="T34" fmla="*/ 128 w 22"/>
                <a:gd name="T35" fmla="*/ 437 h 17"/>
                <a:gd name="T36" fmla="*/ 192 w 22"/>
                <a:gd name="T37" fmla="*/ 437 h 17"/>
                <a:gd name="T38" fmla="*/ 320 w 22"/>
                <a:gd name="T39" fmla="*/ 380 h 17"/>
                <a:gd name="T40" fmla="*/ 448 w 22"/>
                <a:gd name="T41" fmla="*/ 272 h 17"/>
                <a:gd name="T42" fmla="*/ 576 w 22"/>
                <a:gd name="T43" fmla="*/ 225 h 17"/>
                <a:gd name="T44" fmla="*/ 640 w 22"/>
                <a:gd name="T45" fmla="*/ 169 h 17"/>
                <a:gd name="T46" fmla="*/ 704 w 22"/>
                <a:gd name="T47" fmla="*/ 116 h 17"/>
                <a:gd name="T48" fmla="*/ 768 w 22"/>
                <a:gd name="T49" fmla="*/ 60 h 17"/>
                <a:gd name="T50" fmla="*/ 768 w 22"/>
                <a:gd name="T51" fmla="*/ 0 h 17"/>
                <a:gd name="T52" fmla="*/ 832 w 22"/>
                <a:gd name="T53" fmla="*/ 0 h 17"/>
                <a:gd name="T54" fmla="*/ 896 w 22"/>
                <a:gd name="T55" fmla="*/ 0 h 17"/>
                <a:gd name="T56" fmla="*/ 960 w 22"/>
                <a:gd name="T57" fmla="*/ 169 h 17"/>
                <a:gd name="T58" fmla="*/ 1088 w 22"/>
                <a:gd name="T59" fmla="*/ 380 h 17"/>
                <a:gd name="T60" fmla="*/ 1280 w 22"/>
                <a:gd name="T61" fmla="*/ 528 h 17"/>
                <a:gd name="T62" fmla="*/ 1408 w 22"/>
                <a:gd name="T63" fmla="*/ 738 h 17"/>
                <a:gd name="T64" fmla="*/ 1408 w 22"/>
                <a:gd name="T65" fmla="*/ 738 h 17"/>
                <a:gd name="T66" fmla="*/ 1408 w 22"/>
                <a:gd name="T67" fmla="*/ 800 h 17"/>
                <a:gd name="T68" fmla="*/ 1344 w 22"/>
                <a:gd name="T69" fmla="*/ 848 h 17"/>
                <a:gd name="T70" fmla="*/ 1280 w 22"/>
                <a:gd name="T71" fmla="*/ 908 h 17"/>
                <a:gd name="T72" fmla="*/ 1280 w 22"/>
                <a:gd name="T73" fmla="*/ 908 h 17"/>
                <a:gd name="T74" fmla="*/ 1216 w 22"/>
                <a:gd name="T75" fmla="*/ 908 h 17"/>
                <a:gd name="T76" fmla="*/ 1216 w 22"/>
                <a:gd name="T77" fmla="*/ 908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13" name="Freeform 123"/>
            <p:cNvSpPr>
              <a:spLocks/>
            </p:cNvSpPr>
            <p:nvPr/>
          </p:nvSpPr>
          <p:spPr bwMode="auto">
            <a:xfrm>
              <a:off x="5316" y="1335"/>
              <a:ext cx="41" cy="32"/>
            </a:xfrm>
            <a:custGeom>
              <a:avLst/>
              <a:gdLst>
                <a:gd name="T0" fmla="*/ 336 w 21"/>
                <a:gd name="T1" fmla="*/ 1024 h 16"/>
                <a:gd name="T2" fmla="*/ 289 w 21"/>
                <a:gd name="T3" fmla="*/ 960 h 16"/>
                <a:gd name="T4" fmla="*/ 232 w 21"/>
                <a:gd name="T5" fmla="*/ 960 h 16"/>
                <a:gd name="T6" fmla="*/ 172 w 21"/>
                <a:gd name="T7" fmla="*/ 896 h 16"/>
                <a:gd name="T8" fmla="*/ 119 w 21"/>
                <a:gd name="T9" fmla="*/ 832 h 16"/>
                <a:gd name="T10" fmla="*/ 61 w 21"/>
                <a:gd name="T11" fmla="*/ 768 h 16"/>
                <a:gd name="T12" fmla="*/ 61 w 21"/>
                <a:gd name="T13" fmla="*/ 768 h 16"/>
                <a:gd name="T14" fmla="*/ 0 w 21"/>
                <a:gd name="T15" fmla="*/ 768 h 16"/>
                <a:gd name="T16" fmla="*/ 0 w 21"/>
                <a:gd name="T17" fmla="*/ 704 h 16"/>
                <a:gd name="T18" fmla="*/ 0 w 21"/>
                <a:gd name="T19" fmla="*/ 704 h 16"/>
                <a:gd name="T20" fmla="*/ 0 w 21"/>
                <a:gd name="T21" fmla="*/ 640 h 16"/>
                <a:gd name="T22" fmla="*/ 0 w 21"/>
                <a:gd name="T23" fmla="*/ 640 h 16"/>
                <a:gd name="T24" fmla="*/ 119 w 21"/>
                <a:gd name="T25" fmla="*/ 512 h 16"/>
                <a:gd name="T26" fmla="*/ 289 w 21"/>
                <a:gd name="T27" fmla="*/ 448 h 16"/>
                <a:gd name="T28" fmla="*/ 508 w 21"/>
                <a:gd name="T29" fmla="*/ 320 h 16"/>
                <a:gd name="T30" fmla="*/ 656 w 21"/>
                <a:gd name="T31" fmla="*/ 192 h 16"/>
                <a:gd name="T32" fmla="*/ 765 w 21"/>
                <a:gd name="T33" fmla="*/ 128 h 16"/>
                <a:gd name="T34" fmla="*/ 929 w 21"/>
                <a:gd name="T35" fmla="*/ 64 h 16"/>
                <a:gd name="T36" fmla="*/ 1048 w 21"/>
                <a:gd name="T37" fmla="*/ 0 h 16"/>
                <a:gd name="T38" fmla="*/ 1101 w 21"/>
                <a:gd name="T39" fmla="*/ 64 h 16"/>
                <a:gd name="T40" fmla="*/ 1101 w 21"/>
                <a:gd name="T41" fmla="*/ 128 h 16"/>
                <a:gd name="T42" fmla="*/ 1162 w 21"/>
                <a:gd name="T43" fmla="*/ 256 h 16"/>
                <a:gd name="T44" fmla="*/ 1101 w 21"/>
                <a:gd name="T45" fmla="*/ 320 h 16"/>
                <a:gd name="T46" fmla="*/ 1048 w 21"/>
                <a:gd name="T47" fmla="*/ 384 h 16"/>
                <a:gd name="T48" fmla="*/ 929 w 21"/>
                <a:gd name="T49" fmla="*/ 448 h 16"/>
                <a:gd name="T50" fmla="*/ 828 w 21"/>
                <a:gd name="T51" fmla="*/ 576 h 16"/>
                <a:gd name="T52" fmla="*/ 713 w 21"/>
                <a:gd name="T53" fmla="*/ 640 h 16"/>
                <a:gd name="T54" fmla="*/ 595 w 21"/>
                <a:gd name="T55" fmla="*/ 704 h 16"/>
                <a:gd name="T56" fmla="*/ 508 w 21"/>
                <a:gd name="T57" fmla="*/ 832 h 16"/>
                <a:gd name="T58" fmla="*/ 453 w 21"/>
                <a:gd name="T59" fmla="*/ 832 h 16"/>
                <a:gd name="T60" fmla="*/ 453 w 21"/>
                <a:gd name="T61" fmla="*/ 896 h 16"/>
                <a:gd name="T62" fmla="*/ 392 w 21"/>
                <a:gd name="T63" fmla="*/ 960 h 16"/>
                <a:gd name="T64" fmla="*/ 336 w 21"/>
                <a:gd name="T65" fmla="*/ 1024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14" name="Freeform 124"/>
            <p:cNvSpPr>
              <a:spLocks/>
            </p:cNvSpPr>
            <p:nvPr/>
          </p:nvSpPr>
          <p:spPr bwMode="auto">
            <a:xfrm>
              <a:off x="5268" y="1339"/>
              <a:ext cx="14" cy="10"/>
            </a:xfrm>
            <a:custGeom>
              <a:avLst/>
              <a:gdLst>
                <a:gd name="T0" fmla="*/ 128 w 7"/>
                <a:gd name="T1" fmla="*/ 320 h 5"/>
                <a:gd name="T2" fmla="*/ 128 w 7"/>
                <a:gd name="T3" fmla="*/ 320 h 5"/>
                <a:gd name="T4" fmla="*/ 64 w 7"/>
                <a:gd name="T5" fmla="*/ 256 h 5"/>
                <a:gd name="T6" fmla="*/ 64 w 7"/>
                <a:gd name="T7" fmla="*/ 256 h 5"/>
                <a:gd name="T8" fmla="*/ 0 w 7"/>
                <a:gd name="T9" fmla="*/ 192 h 5"/>
                <a:gd name="T10" fmla="*/ 0 w 7"/>
                <a:gd name="T11" fmla="*/ 192 h 5"/>
                <a:gd name="T12" fmla="*/ 0 w 7"/>
                <a:gd name="T13" fmla="*/ 128 h 5"/>
                <a:gd name="T14" fmla="*/ 0 w 7"/>
                <a:gd name="T15" fmla="*/ 128 h 5"/>
                <a:gd name="T16" fmla="*/ 64 w 7"/>
                <a:gd name="T17" fmla="*/ 64 h 5"/>
                <a:gd name="T18" fmla="*/ 64 w 7"/>
                <a:gd name="T19" fmla="*/ 64 h 5"/>
                <a:gd name="T20" fmla="*/ 128 w 7"/>
                <a:gd name="T21" fmla="*/ 64 h 5"/>
                <a:gd name="T22" fmla="*/ 128 w 7"/>
                <a:gd name="T23" fmla="*/ 0 h 5"/>
                <a:gd name="T24" fmla="*/ 256 w 7"/>
                <a:gd name="T25" fmla="*/ 0 h 5"/>
                <a:gd name="T26" fmla="*/ 320 w 7"/>
                <a:gd name="T27" fmla="*/ 0 h 5"/>
                <a:gd name="T28" fmla="*/ 448 w 7"/>
                <a:gd name="T29" fmla="*/ 0 h 5"/>
                <a:gd name="T30" fmla="*/ 448 w 7"/>
                <a:gd name="T31" fmla="*/ 128 h 5"/>
                <a:gd name="T32" fmla="*/ 384 w 7"/>
                <a:gd name="T33" fmla="*/ 256 h 5"/>
                <a:gd name="T34" fmla="*/ 384 w 7"/>
                <a:gd name="T35" fmla="*/ 256 h 5"/>
                <a:gd name="T36" fmla="*/ 320 w 7"/>
                <a:gd name="T37" fmla="*/ 256 h 5"/>
                <a:gd name="T38" fmla="*/ 256 w 7"/>
                <a:gd name="T39" fmla="*/ 320 h 5"/>
                <a:gd name="T40" fmla="*/ 192 w 7"/>
                <a:gd name="T41" fmla="*/ 320 h 5"/>
                <a:gd name="T42" fmla="*/ 128 w 7"/>
                <a:gd name="T43" fmla="*/ 32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15" name="Freeform 125"/>
            <p:cNvSpPr>
              <a:spLocks/>
            </p:cNvSpPr>
            <p:nvPr/>
          </p:nvSpPr>
          <p:spPr bwMode="auto">
            <a:xfrm>
              <a:off x="5280" y="1329"/>
              <a:ext cx="6" cy="6"/>
            </a:xfrm>
            <a:custGeom>
              <a:avLst/>
              <a:gdLst>
                <a:gd name="T0" fmla="*/ 64 w 3"/>
                <a:gd name="T1" fmla="*/ 192 h 3"/>
                <a:gd name="T2" fmla="*/ 64 w 3"/>
                <a:gd name="T3" fmla="*/ 192 h 3"/>
                <a:gd name="T4" fmla="*/ 64 w 3"/>
                <a:gd name="T5" fmla="*/ 192 h 3"/>
                <a:gd name="T6" fmla="*/ 0 w 3"/>
                <a:gd name="T7" fmla="*/ 192 h 3"/>
                <a:gd name="T8" fmla="*/ 0 w 3"/>
                <a:gd name="T9" fmla="*/ 192 h 3"/>
                <a:gd name="T10" fmla="*/ 0 w 3"/>
                <a:gd name="T11" fmla="*/ 192 h 3"/>
                <a:gd name="T12" fmla="*/ 0 w 3"/>
                <a:gd name="T13" fmla="*/ 128 h 3"/>
                <a:gd name="T14" fmla="*/ 0 w 3"/>
                <a:gd name="T15" fmla="*/ 128 h 3"/>
                <a:gd name="T16" fmla="*/ 0 w 3"/>
                <a:gd name="T17" fmla="*/ 64 h 3"/>
                <a:gd name="T18" fmla="*/ 64 w 3"/>
                <a:gd name="T19" fmla="*/ 64 h 3"/>
                <a:gd name="T20" fmla="*/ 64 w 3"/>
                <a:gd name="T21" fmla="*/ 0 h 3"/>
                <a:gd name="T22" fmla="*/ 128 w 3"/>
                <a:gd name="T23" fmla="*/ 0 h 3"/>
                <a:gd name="T24" fmla="*/ 128 w 3"/>
                <a:gd name="T25" fmla="*/ 0 h 3"/>
                <a:gd name="T26" fmla="*/ 192 w 3"/>
                <a:gd name="T27" fmla="*/ 0 h 3"/>
                <a:gd name="T28" fmla="*/ 192 w 3"/>
                <a:gd name="T29" fmla="*/ 64 h 3"/>
                <a:gd name="T30" fmla="*/ 128 w 3"/>
                <a:gd name="T31" fmla="*/ 192 h 3"/>
                <a:gd name="T32" fmla="*/ 64 w 3"/>
                <a:gd name="T33" fmla="*/ 192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16" name="Freeform 126"/>
            <p:cNvSpPr>
              <a:spLocks/>
            </p:cNvSpPr>
            <p:nvPr/>
          </p:nvSpPr>
          <p:spPr bwMode="auto">
            <a:xfrm>
              <a:off x="5286" y="1315"/>
              <a:ext cx="2" cy="4"/>
            </a:xfrm>
            <a:custGeom>
              <a:avLst/>
              <a:gdLst>
                <a:gd name="T0" fmla="*/ 64 w 1"/>
                <a:gd name="T1" fmla="*/ 128 h 2"/>
                <a:gd name="T2" fmla="*/ 64 w 1"/>
                <a:gd name="T3" fmla="*/ 64 h 2"/>
                <a:gd name="T4" fmla="*/ 0 w 1"/>
                <a:gd name="T5" fmla="*/ 0 h 2"/>
                <a:gd name="T6" fmla="*/ 64 w 1"/>
                <a:gd name="T7" fmla="*/ 0 h 2"/>
                <a:gd name="T8" fmla="*/ 64 w 1"/>
                <a:gd name="T9" fmla="*/ 64 h 2"/>
                <a:gd name="T10" fmla="*/ 64 w 1"/>
                <a:gd name="T11" fmla="*/ 128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17" name="Freeform 127"/>
            <p:cNvSpPr>
              <a:spLocks/>
            </p:cNvSpPr>
            <p:nvPr/>
          </p:nvSpPr>
          <p:spPr bwMode="auto">
            <a:xfrm>
              <a:off x="5082" y="1208"/>
              <a:ext cx="196" cy="121"/>
            </a:xfrm>
            <a:custGeom>
              <a:avLst/>
              <a:gdLst>
                <a:gd name="T0" fmla="*/ 3857 w 99"/>
                <a:gd name="T1" fmla="*/ 3652 h 61"/>
                <a:gd name="T2" fmla="*/ 3564 w 99"/>
                <a:gd name="T3" fmla="*/ 3340 h 61"/>
                <a:gd name="T4" fmla="*/ 2885 w 99"/>
                <a:gd name="T5" fmla="*/ 2553 h 61"/>
                <a:gd name="T6" fmla="*/ 2584 w 99"/>
                <a:gd name="T7" fmla="*/ 2309 h 61"/>
                <a:gd name="T8" fmla="*/ 2164 w 99"/>
                <a:gd name="T9" fmla="*/ 2184 h 61"/>
                <a:gd name="T10" fmla="*/ 1861 w 99"/>
                <a:gd name="T11" fmla="*/ 1999 h 61"/>
                <a:gd name="T12" fmla="*/ 1552 w 99"/>
                <a:gd name="T13" fmla="*/ 1936 h 61"/>
                <a:gd name="T14" fmla="*/ 612 w 99"/>
                <a:gd name="T15" fmla="*/ 2124 h 61"/>
                <a:gd name="T16" fmla="*/ 188 w 99"/>
                <a:gd name="T17" fmla="*/ 2124 h 61"/>
                <a:gd name="T18" fmla="*/ 0 w 99"/>
                <a:gd name="T19" fmla="*/ 1936 h 61"/>
                <a:gd name="T20" fmla="*/ 309 w 99"/>
                <a:gd name="T21" fmla="*/ 1779 h 61"/>
                <a:gd name="T22" fmla="*/ 552 w 99"/>
                <a:gd name="T23" fmla="*/ 1779 h 61"/>
                <a:gd name="T24" fmla="*/ 736 w 99"/>
                <a:gd name="T25" fmla="*/ 1841 h 61"/>
                <a:gd name="T26" fmla="*/ 1093 w 99"/>
                <a:gd name="T27" fmla="*/ 1656 h 61"/>
                <a:gd name="T28" fmla="*/ 1457 w 99"/>
                <a:gd name="T29" fmla="*/ 1412 h 61"/>
                <a:gd name="T30" fmla="*/ 1861 w 99"/>
                <a:gd name="T31" fmla="*/ 1224 h 61"/>
                <a:gd name="T32" fmla="*/ 2105 w 99"/>
                <a:gd name="T33" fmla="*/ 1224 h 61"/>
                <a:gd name="T34" fmla="*/ 2227 w 99"/>
                <a:gd name="T35" fmla="*/ 1349 h 61"/>
                <a:gd name="T36" fmla="*/ 2400 w 99"/>
                <a:gd name="T37" fmla="*/ 1412 h 61"/>
                <a:gd name="T38" fmla="*/ 2336 w 99"/>
                <a:gd name="T39" fmla="*/ 1224 h 61"/>
                <a:gd name="T40" fmla="*/ 2105 w 99"/>
                <a:gd name="T41" fmla="*/ 1101 h 61"/>
                <a:gd name="T42" fmla="*/ 2105 w 99"/>
                <a:gd name="T43" fmla="*/ 928 h 61"/>
                <a:gd name="T44" fmla="*/ 2227 w 99"/>
                <a:gd name="T45" fmla="*/ 865 h 61"/>
                <a:gd name="T46" fmla="*/ 2273 w 99"/>
                <a:gd name="T47" fmla="*/ 740 h 61"/>
                <a:gd name="T48" fmla="*/ 2227 w 99"/>
                <a:gd name="T49" fmla="*/ 680 h 61"/>
                <a:gd name="T50" fmla="*/ 2105 w 99"/>
                <a:gd name="T51" fmla="*/ 555 h 61"/>
                <a:gd name="T52" fmla="*/ 2041 w 99"/>
                <a:gd name="T53" fmla="*/ 373 h 61"/>
                <a:gd name="T54" fmla="*/ 2227 w 99"/>
                <a:gd name="T55" fmla="*/ 188 h 61"/>
                <a:gd name="T56" fmla="*/ 2584 w 99"/>
                <a:gd name="T57" fmla="*/ 63 h 61"/>
                <a:gd name="T58" fmla="*/ 2764 w 99"/>
                <a:gd name="T59" fmla="*/ 63 h 61"/>
                <a:gd name="T60" fmla="*/ 2700 w 99"/>
                <a:gd name="T61" fmla="*/ 311 h 61"/>
                <a:gd name="T62" fmla="*/ 2584 w 99"/>
                <a:gd name="T63" fmla="*/ 617 h 61"/>
                <a:gd name="T64" fmla="*/ 2584 w 99"/>
                <a:gd name="T65" fmla="*/ 928 h 61"/>
                <a:gd name="T66" fmla="*/ 2764 w 99"/>
                <a:gd name="T67" fmla="*/ 1101 h 61"/>
                <a:gd name="T68" fmla="*/ 2948 w 99"/>
                <a:gd name="T69" fmla="*/ 1287 h 61"/>
                <a:gd name="T70" fmla="*/ 2948 w 99"/>
                <a:gd name="T71" fmla="*/ 1531 h 61"/>
                <a:gd name="T72" fmla="*/ 2948 w 99"/>
                <a:gd name="T73" fmla="*/ 1841 h 61"/>
                <a:gd name="T74" fmla="*/ 3009 w 99"/>
                <a:gd name="T75" fmla="*/ 1999 h 61"/>
                <a:gd name="T76" fmla="*/ 3500 w 99"/>
                <a:gd name="T77" fmla="*/ 2364 h 61"/>
                <a:gd name="T78" fmla="*/ 4284 w 99"/>
                <a:gd name="T79" fmla="*/ 2975 h 61"/>
                <a:gd name="T80" fmla="*/ 4500 w 99"/>
                <a:gd name="T81" fmla="*/ 2975 h 61"/>
                <a:gd name="T82" fmla="*/ 4752 w 99"/>
                <a:gd name="T83" fmla="*/ 2848 h 61"/>
                <a:gd name="T84" fmla="*/ 5284 w 99"/>
                <a:gd name="T85" fmla="*/ 2491 h 61"/>
                <a:gd name="T86" fmla="*/ 5656 w 99"/>
                <a:gd name="T87" fmla="*/ 2247 h 61"/>
                <a:gd name="T88" fmla="*/ 5836 w 99"/>
                <a:gd name="T89" fmla="*/ 2124 h 61"/>
                <a:gd name="T90" fmla="*/ 5957 w 99"/>
                <a:gd name="T91" fmla="*/ 2491 h 61"/>
                <a:gd name="T92" fmla="*/ 5773 w 99"/>
                <a:gd name="T93" fmla="*/ 2676 h 61"/>
                <a:gd name="T94" fmla="*/ 5656 w 99"/>
                <a:gd name="T95" fmla="*/ 2912 h 61"/>
                <a:gd name="T96" fmla="*/ 5712 w 99"/>
                <a:gd name="T97" fmla="*/ 3340 h 61"/>
                <a:gd name="T98" fmla="*/ 5593 w 99"/>
                <a:gd name="T99" fmla="*/ 3404 h 61"/>
                <a:gd name="T100" fmla="*/ 5237 w 99"/>
                <a:gd name="T101" fmla="*/ 3529 h 61"/>
                <a:gd name="T102" fmla="*/ 4561 w 99"/>
                <a:gd name="T103" fmla="*/ 3652 h 61"/>
                <a:gd name="T104" fmla="*/ 4284 w 99"/>
                <a:gd name="T105" fmla="*/ 3715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18" name="Freeform 128"/>
            <p:cNvSpPr>
              <a:spLocks/>
            </p:cNvSpPr>
            <p:nvPr/>
          </p:nvSpPr>
          <p:spPr bwMode="auto">
            <a:xfrm>
              <a:off x="5288" y="1278"/>
              <a:ext cx="55" cy="35"/>
            </a:xfrm>
            <a:custGeom>
              <a:avLst/>
              <a:gdLst>
                <a:gd name="T0" fmla="*/ 1312 w 28"/>
                <a:gd name="T1" fmla="*/ 972 h 18"/>
                <a:gd name="T2" fmla="*/ 1145 w 28"/>
                <a:gd name="T3" fmla="*/ 861 h 18"/>
                <a:gd name="T4" fmla="*/ 1029 w 28"/>
                <a:gd name="T5" fmla="*/ 801 h 18"/>
                <a:gd name="T6" fmla="*/ 911 w 28"/>
                <a:gd name="T7" fmla="*/ 756 h 18"/>
                <a:gd name="T8" fmla="*/ 849 w 28"/>
                <a:gd name="T9" fmla="*/ 756 h 18"/>
                <a:gd name="T10" fmla="*/ 756 w 28"/>
                <a:gd name="T11" fmla="*/ 700 h 18"/>
                <a:gd name="T12" fmla="*/ 699 w 28"/>
                <a:gd name="T13" fmla="*/ 700 h 18"/>
                <a:gd name="T14" fmla="*/ 524 w 28"/>
                <a:gd name="T15" fmla="*/ 700 h 18"/>
                <a:gd name="T16" fmla="*/ 356 w 28"/>
                <a:gd name="T17" fmla="*/ 700 h 18"/>
                <a:gd name="T18" fmla="*/ 181 w 28"/>
                <a:gd name="T19" fmla="*/ 700 h 18"/>
                <a:gd name="T20" fmla="*/ 61 w 28"/>
                <a:gd name="T21" fmla="*/ 700 h 18"/>
                <a:gd name="T22" fmla="*/ 0 w 28"/>
                <a:gd name="T23" fmla="*/ 700 h 18"/>
                <a:gd name="T24" fmla="*/ 0 w 28"/>
                <a:gd name="T25" fmla="*/ 648 h 18"/>
                <a:gd name="T26" fmla="*/ 120 w 28"/>
                <a:gd name="T27" fmla="*/ 648 h 18"/>
                <a:gd name="T28" fmla="*/ 181 w 28"/>
                <a:gd name="T29" fmla="*/ 648 h 18"/>
                <a:gd name="T30" fmla="*/ 297 w 28"/>
                <a:gd name="T31" fmla="*/ 589 h 18"/>
                <a:gd name="T32" fmla="*/ 356 w 28"/>
                <a:gd name="T33" fmla="*/ 589 h 18"/>
                <a:gd name="T34" fmla="*/ 524 w 28"/>
                <a:gd name="T35" fmla="*/ 500 h 18"/>
                <a:gd name="T36" fmla="*/ 756 w 28"/>
                <a:gd name="T37" fmla="*/ 443 h 18"/>
                <a:gd name="T38" fmla="*/ 911 w 28"/>
                <a:gd name="T39" fmla="*/ 333 h 18"/>
                <a:gd name="T40" fmla="*/ 1084 w 28"/>
                <a:gd name="T41" fmla="*/ 228 h 18"/>
                <a:gd name="T42" fmla="*/ 1249 w 28"/>
                <a:gd name="T43" fmla="*/ 171 h 18"/>
                <a:gd name="T44" fmla="*/ 1373 w 28"/>
                <a:gd name="T45" fmla="*/ 60 h 18"/>
                <a:gd name="T46" fmla="*/ 1432 w 28"/>
                <a:gd name="T47" fmla="*/ 60 h 18"/>
                <a:gd name="T48" fmla="*/ 1432 w 28"/>
                <a:gd name="T49" fmla="*/ 0 h 18"/>
                <a:gd name="T50" fmla="*/ 1432 w 28"/>
                <a:gd name="T51" fmla="*/ 0 h 18"/>
                <a:gd name="T52" fmla="*/ 1432 w 28"/>
                <a:gd name="T53" fmla="*/ 0 h 18"/>
                <a:gd name="T54" fmla="*/ 1485 w 28"/>
                <a:gd name="T55" fmla="*/ 117 h 18"/>
                <a:gd name="T56" fmla="*/ 1485 w 28"/>
                <a:gd name="T57" fmla="*/ 171 h 18"/>
                <a:gd name="T58" fmla="*/ 1485 w 28"/>
                <a:gd name="T59" fmla="*/ 272 h 18"/>
                <a:gd name="T60" fmla="*/ 1485 w 28"/>
                <a:gd name="T61" fmla="*/ 389 h 18"/>
                <a:gd name="T62" fmla="*/ 1485 w 28"/>
                <a:gd name="T63" fmla="*/ 500 h 18"/>
                <a:gd name="T64" fmla="*/ 1548 w 28"/>
                <a:gd name="T65" fmla="*/ 589 h 18"/>
                <a:gd name="T66" fmla="*/ 1548 w 28"/>
                <a:gd name="T67" fmla="*/ 700 h 18"/>
                <a:gd name="T68" fmla="*/ 1548 w 28"/>
                <a:gd name="T69" fmla="*/ 801 h 18"/>
                <a:gd name="T70" fmla="*/ 1605 w 28"/>
                <a:gd name="T71" fmla="*/ 861 h 18"/>
                <a:gd name="T72" fmla="*/ 1605 w 28"/>
                <a:gd name="T73" fmla="*/ 861 h 18"/>
                <a:gd name="T74" fmla="*/ 1605 w 28"/>
                <a:gd name="T75" fmla="*/ 861 h 18"/>
                <a:gd name="T76" fmla="*/ 1548 w 28"/>
                <a:gd name="T77" fmla="*/ 912 h 18"/>
                <a:gd name="T78" fmla="*/ 1548 w 28"/>
                <a:gd name="T79" fmla="*/ 912 h 18"/>
                <a:gd name="T80" fmla="*/ 1485 w 28"/>
                <a:gd name="T81" fmla="*/ 912 h 18"/>
                <a:gd name="T82" fmla="*/ 1373 w 28"/>
                <a:gd name="T83" fmla="*/ 972 h 18"/>
                <a:gd name="T84" fmla="*/ 1312 w 28"/>
                <a:gd name="T85" fmla="*/ 972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19" name="Freeform 129"/>
            <p:cNvSpPr>
              <a:spLocks/>
            </p:cNvSpPr>
            <p:nvPr/>
          </p:nvSpPr>
          <p:spPr bwMode="auto">
            <a:xfrm>
              <a:off x="5341" y="1262"/>
              <a:ext cx="30" cy="47"/>
            </a:xfrm>
            <a:custGeom>
              <a:avLst/>
              <a:gdLst>
                <a:gd name="T0" fmla="*/ 192 w 15"/>
                <a:gd name="T1" fmla="*/ 1353 h 24"/>
                <a:gd name="T2" fmla="*/ 128 w 15"/>
                <a:gd name="T3" fmla="*/ 1177 h 24"/>
                <a:gd name="T4" fmla="*/ 128 w 15"/>
                <a:gd name="T5" fmla="*/ 1059 h 24"/>
                <a:gd name="T6" fmla="*/ 64 w 15"/>
                <a:gd name="T7" fmla="*/ 893 h 24"/>
                <a:gd name="T8" fmla="*/ 64 w 15"/>
                <a:gd name="T9" fmla="*/ 783 h 24"/>
                <a:gd name="T10" fmla="*/ 0 w 15"/>
                <a:gd name="T11" fmla="*/ 633 h 24"/>
                <a:gd name="T12" fmla="*/ 0 w 15"/>
                <a:gd name="T13" fmla="*/ 353 h 24"/>
                <a:gd name="T14" fmla="*/ 0 w 15"/>
                <a:gd name="T15" fmla="*/ 180 h 24"/>
                <a:gd name="T16" fmla="*/ 64 w 15"/>
                <a:gd name="T17" fmla="*/ 180 h 24"/>
                <a:gd name="T18" fmla="*/ 128 w 15"/>
                <a:gd name="T19" fmla="*/ 119 h 24"/>
                <a:gd name="T20" fmla="*/ 256 w 15"/>
                <a:gd name="T21" fmla="*/ 61 h 24"/>
                <a:gd name="T22" fmla="*/ 320 w 15"/>
                <a:gd name="T23" fmla="*/ 0 h 24"/>
                <a:gd name="T24" fmla="*/ 384 w 15"/>
                <a:gd name="T25" fmla="*/ 0 h 24"/>
                <a:gd name="T26" fmla="*/ 384 w 15"/>
                <a:gd name="T27" fmla="*/ 119 h 24"/>
                <a:gd name="T28" fmla="*/ 320 w 15"/>
                <a:gd name="T29" fmla="*/ 180 h 24"/>
                <a:gd name="T30" fmla="*/ 320 w 15"/>
                <a:gd name="T31" fmla="*/ 233 h 24"/>
                <a:gd name="T32" fmla="*/ 384 w 15"/>
                <a:gd name="T33" fmla="*/ 292 h 24"/>
                <a:gd name="T34" fmla="*/ 384 w 15"/>
                <a:gd name="T35" fmla="*/ 353 h 24"/>
                <a:gd name="T36" fmla="*/ 384 w 15"/>
                <a:gd name="T37" fmla="*/ 400 h 24"/>
                <a:gd name="T38" fmla="*/ 384 w 15"/>
                <a:gd name="T39" fmla="*/ 456 h 24"/>
                <a:gd name="T40" fmla="*/ 384 w 15"/>
                <a:gd name="T41" fmla="*/ 456 h 24"/>
                <a:gd name="T42" fmla="*/ 448 w 15"/>
                <a:gd name="T43" fmla="*/ 517 h 24"/>
                <a:gd name="T44" fmla="*/ 448 w 15"/>
                <a:gd name="T45" fmla="*/ 572 h 24"/>
                <a:gd name="T46" fmla="*/ 448 w 15"/>
                <a:gd name="T47" fmla="*/ 572 h 24"/>
                <a:gd name="T48" fmla="*/ 512 w 15"/>
                <a:gd name="T49" fmla="*/ 633 h 24"/>
                <a:gd name="T50" fmla="*/ 512 w 15"/>
                <a:gd name="T51" fmla="*/ 633 h 24"/>
                <a:gd name="T52" fmla="*/ 576 w 15"/>
                <a:gd name="T53" fmla="*/ 691 h 24"/>
                <a:gd name="T54" fmla="*/ 704 w 15"/>
                <a:gd name="T55" fmla="*/ 721 h 24"/>
                <a:gd name="T56" fmla="*/ 768 w 15"/>
                <a:gd name="T57" fmla="*/ 721 h 24"/>
                <a:gd name="T58" fmla="*/ 832 w 15"/>
                <a:gd name="T59" fmla="*/ 783 h 24"/>
                <a:gd name="T60" fmla="*/ 896 w 15"/>
                <a:gd name="T61" fmla="*/ 840 h 24"/>
                <a:gd name="T62" fmla="*/ 896 w 15"/>
                <a:gd name="T63" fmla="*/ 840 h 24"/>
                <a:gd name="T64" fmla="*/ 896 w 15"/>
                <a:gd name="T65" fmla="*/ 893 h 24"/>
                <a:gd name="T66" fmla="*/ 896 w 15"/>
                <a:gd name="T67" fmla="*/ 893 h 24"/>
                <a:gd name="T68" fmla="*/ 960 w 15"/>
                <a:gd name="T69" fmla="*/ 956 h 24"/>
                <a:gd name="T70" fmla="*/ 960 w 15"/>
                <a:gd name="T71" fmla="*/ 1012 h 24"/>
                <a:gd name="T72" fmla="*/ 960 w 15"/>
                <a:gd name="T73" fmla="*/ 1059 h 24"/>
                <a:gd name="T74" fmla="*/ 960 w 15"/>
                <a:gd name="T75" fmla="*/ 1059 h 24"/>
                <a:gd name="T76" fmla="*/ 960 w 15"/>
                <a:gd name="T77" fmla="*/ 1120 h 24"/>
                <a:gd name="T78" fmla="*/ 768 w 15"/>
                <a:gd name="T79" fmla="*/ 1177 h 24"/>
                <a:gd name="T80" fmla="*/ 576 w 15"/>
                <a:gd name="T81" fmla="*/ 1240 h 24"/>
                <a:gd name="T82" fmla="*/ 384 w 15"/>
                <a:gd name="T83" fmla="*/ 1293 h 24"/>
                <a:gd name="T84" fmla="*/ 256 w 15"/>
                <a:gd name="T85" fmla="*/ 1353 h 24"/>
                <a:gd name="T86" fmla="*/ 192 w 15"/>
                <a:gd name="T87" fmla="*/ 1353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20" name="Freeform 130"/>
            <p:cNvSpPr>
              <a:spLocks/>
            </p:cNvSpPr>
            <p:nvPr/>
          </p:nvSpPr>
          <p:spPr bwMode="auto">
            <a:xfrm>
              <a:off x="5280" y="1272"/>
              <a:ext cx="6" cy="21"/>
            </a:xfrm>
            <a:custGeom>
              <a:avLst/>
              <a:gdLst>
                <a:gd name="T0" fmla="*/ 192 w 3"/>
                <a:gd name="T1" fmla="*/ 529 h 11"/>
                <a:gd name="T2" fmla="*/ 128 w 3"/>
                <a:gd name="T3" fmla="*/ 529 h 11"/>
                <a:gd name="T4" fmla="*/ 128 w 3"/>
                <a:gd name="T5" fmla="*/ 481 h 11"/>
                <a:gd name="T6" fmla="*/ 128 w 3"/>
                <a:gd name="T7" fmla="*/ 481 h 11"/>
                <a:gd name="T8" fmla="*/ 64 w 3"/>
                <a:gd name="T9" fmla="*/ 422 h 11"/>
                <a:gd name="T10" fmla="*/ 64 w 3"/>
                <a:gd name="T11" fmla="*/ 382 h 11"/>
                <a:gd name="T12" fmla="*/ 64 w 3"/>
                <a:gd name="T13" fmla="*/ 336 h 11"/>
                <a:gd name="T14" fmla="*/ 0 w 3"/>
                <a:gd name="T15" fmla="*/ 277 h 11"/>
                <a:gd name="T16" fmla="*/ 0 w 3"/>
                <a:gd name="T17" fmla="*/ 200 h 11"/>
                <a:gd name="T18" fmla="*/ 0 w 3"/>
                <a:gd name="T19" fmla="*/ 105 h 11"/>
                <a:gd name="T20" fmla="*/ 0 w 3"/>
                <a:gd name="T21" fmla="*/ 105 h 11"/>
                <a:gd name="T22" fmla="*/ 0 w 3"/>
                <a:gd name="T23" fmla="*/ 0 h 11"/>
                <a:gd name="T24" fmla="*/ 0 w 3"/>
                <a:gd name="T25" fmla="*/ 0 h 11"/>
                <a:gd name="T26" fmla="*/ 64 w 3"/>
                <a:gd name="T27" fmla="*/ 105 h 11"/>
                <a:gd name="T28" fmla="*/ 64 w 3"/>
                <a:gd name="T29" fmla="*/ 200 h 11"/>
                <a:gd name="T30" fmla="*/ 64 w 3"/>
                <a:gd name="T31" fmla="*/ 252 h 11"/>
                <a:gd name="T32" fmla="*/ 128 w 3"/>
                <a:gd name="T33" fmla="*/ 277 h 11"/>
                <a:gd name="T34" fmla="*/ 128 w 3"/>
                <a:gd name="T35" fmla="*/ 382 h 11"/>
                <a:gd name="T36" fmla="*/ 192 w 3"/>
                <a:gd name="T37" fmla="*/ 422 h 11"/>
                <a:gd name="T38" fmla="*/ 192 w 3"/>
                <a:gd name="T39" fmla="*/ 529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21" name="Freeform 131"/>
            <p:cNvSpPr>
              <a:spLocks/>
            </p:cNvSpPr>
            <p:nvPr/>
          </p:nvSpPr>
          <p:spPr bwMode="auto">
            <a:xfrm>
              <a:off x="5286" y="1270"/>
              <a:ext cx="51" cy="25"/>
            </a:xfrm>
            <a:custGeom>
              <a:avLst/>
              <a:gdLst>
                <a:gd name="T0" fmla="*/ 61 w 26"/>
                <a:gd name="T1" fmla="*/ 654 h 13"/>
                <a:gd name="T2" fmla="*/ 61 w 26"/>
                <a:gd name="T3" fmla="*/ 602 h 13"/>
                <a:gd name="T4" fmla="*/ 61 w 26"/>
                <a:gd name="T5" fmla="*/ 506 h 13"/>
                <a:gd name="T6" fmla="*/ 0 w 26"/>
                <a:gd name="T7" fmla="*/ 448 h 13"/>
                <a:gd name="T8" fmla="*/ 0 w 26"/>
                <a:gd name="T9" fmla="*/ 400 h 13"/>
                <a:gd name="T10" fmla="*/ 0 w 26"/>
                <a:gd name="T11" fmla="*/ 340 h 13"/>
                <a:gd name="T12" fmla="*/ 0 w 26"/>
                <a:gd name="T13" fmla="*/ 313 h 13"/>
                <a:gd name="T14" fmla="*/ 0 w 26"/>
                <a:gd name="T15" fmla="*/ 208 h 13"/>
                <a:gd name="T16" fmla="*/ 0 w 26"/>
                <a:gd name="T17" fmla="*/ 163 h 13"/>
                <a:gd name="T18" fmla="*/ 120 w 26"/>
                <a:gd name="T19" fmla="*/ 163 h 13"/>
                <a:gd name="T20" fmla="*/ 235 w 26"/>
                <a:gd name="T21" fmla="*/ 163 h 13"/>
                <a:gd name="T22" fmla="*/ 353 w 26"/>
                <a:gd name="T23" fmla="*/ 208 h 13"/>
                <a:gd name="T24" fmla="*/ 520 w 26"/>
                <a:gd name="T25" fmla="*/ 208 h 13"/>
                <a:gd name="T26" fmla="*/ 636 w 26"/>
                <a:gd name="T27" fmla="*/ 208 h 13"/>
                <a:gd name="T28" fmla="*/ 753 w 26"/>
                <a:gd name="T29" fmla="*/ 208 h 13"/>
                <a:gd name="T30" fmla="*/ 847 w 26"/>
                <a:gd name="T31" fmla="*/ 208 h 13"/>
                <a:gd name="T32" fmla="*/ 904 w 26"/>
                <a:gd name="T33" fmla="*/ 208 h 13"/>
                <a:gd name="T34" fmla="*/ 965 w 26"/>
                <a:gd name="T35" fmla="*/ 208 h 13"/>
                <a:gd name="T36" fmla="*/ 1081 w 26"/>
                <a:gd name="T37" fmla="*/ 208 h 13"/>
                <a:gd name="T38" fmla="*/ 1140 w 26"/>
                <a:gd name="T39" fmla="*/ 163 h 13"/>
                <a:gd name="T40" fmla="*/ 1185 w 26"/>
                <a:gd name="T41" fmla="*/ 163 h 13"/>
                <a:gd name="T42" fmla="*/ 1248 w 26"/>
                <a:gd name="T43" fmla="*/ 108 h 13"/>
                <a:gd name="T44" fmla="*/ 1248 w 26"/>
                <a:gd name="T45" fmla="*/ 108 h 13"/>
                <a:gd name="T46" fmla="*/ 1304 w 26"/>
                <a:gd name="T47" fmla="*/ 108 h 13"/>
                <a:gd name="T48" fmla="*/ 1357 w 26"/>
                <a:gd name="T49" fmla="*/ 56 h 13"/>
                <a:gd name="T50" fmla="*/ 1357 w 26"/>
                <a:gd name="T51" fmla="*/ 56 h 13"/>
                <a:gd name="T52" fmla="*/ 1357 w 26"/>
                <a:gd name="T53" fmla="*/ 56 h 13"/>
                <a:gd name="T54" fmla="*/ 1420 w 26"/>
                <a:gd name="T55" fmla="*/ 56 h 13"/>
                <a:gd name="T56" fmla="*/ 1420 w 26"/>
                <a:gd name="T57" fmla="*/ 56 h 13"/>
                <a:gd name="T58" fmla="*/ 1477 w 26"/>
                <a:gd name="T59" fmla="*/ 0 h 13"/>
                <a:gd name="T60" fmla="*/ 1477 w 26"/>
                <a:gd name="T61" fmla="*/ 163 h 13"/>
                <a:gd name="T62" fmla="*/ 1420 w 26"/>
                <a:gd name="T63" fmla="*/ 163 h 13"/>
                <a:gd name="T64" fmla="*/ 1357 w 26"/>
                <a:gd name="T65" fmla="*/ 208 h 13"/>
                <a:gd name="T66" fmla="*/ 1248 w 26"/>
                <a:gd name="T67" fmla="*/ 208 h 13"/>
                <a:gd name="T68" fmla="*/ 1185 w 26"/>
                <a:gd name="T69" fmla="*/ 263 h 13"/>
                <a:gd name="T70" fmla="*/ 1081 w 26"/>
                <a:gd name="T71" fmla="*/ 313 h 13"/>
                <a:gd name="T72" fmla="*/ 965 w 26"/>
                <a:gd name="T73" fmla="*/ 340 h 13"/>
                <a:gd name="T74" fmla="*/ 785 w 26"/>
                <a:gd name="T75" fmla="*/ 448 h 13"/>
                <a:gd name="T76" fmla="*/ 636 w 26"/>
                <a:gd name="T77" fmla="*/ 506 h 13"/>
                <a:gd name="T78" fmla="*/ 520 w 26"/>
                <a:gd name="T79" fmla="*/ 548 h 13"/>
                <a:gd name="T80" fmla="*/ 400 w 26"/>
                <a:gd name="T81" fmla="*/ 602 h 13"/>
                <a:gd name="T82" fmla="*/ 353 w 26"/>
                <a:gd name="T83" fmla="*/ 602 h 13"/>
                <a:gd name="T84" fmla="*/ 235 w 26"/>
                <a:gd name="T85" fmla="*/ 654 h 13"/>
                <a:gd name="T86" fmla="*/ 180 w 26"/>
                <a:gd name="T87" fmla="*/ 654 h 13"/>
                <a:gd name="T88" fmla="*/ 61 w 26"/>
                <a:gd name="T89" fmla="*/ 654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22" name="Freeform 132"/>
            <p:cNvSpPr>
              <a:spLocks/>
            </p:cNvSpPr>
            <p:nvPr/>
          </p:nvSpPr>
          <p:spPr bwMode="auto">
            <a:xfrm>
              <a:off x="5191" y="1082"/>
              <a:ext cx="219" cy="192"/>
            </a:xfrm>
            <a:custGeom>
              <a:avLst/>
              <a:gdLst>
                <a:gd name="T0" fmla="*/ 2368 w 111"/>
                <a:gd name="T1" fmla="*/ 5584 h 97"/>
                <a:gd name="T2" fmla="*/ 1075 w 111"/>
                <a:gd name="T3" fmla="*/ 4925 h 97"/>
                <a:gd name="T4" fmla="*/ 183 w 111"/>
                <a:gd name="T5" fmla="*/ 3977 h 97"/>
                <a:gd name="T6" fmla="*/ 0 w 111"/>
                <a:gd name="T7" fmla="*/ 3436 h 97"/>
                <a:gd name="T8" fmla="*/ 124 w 111"/>
                <a:gd name="T9" fmla="*/ 2761 h 97"/>
                <a:gd name="T10" fmla="*/ 775 w 111"/>
                <a:gd name="T11" fmla="*/ 1916 h 97"/>
                <a:gd name="T12" fmla="*/ 1105 w 111"/>
                <a:gd name="T13" fmla="*/ 1148 h 97"/>
                <a:gd name="T14" fmla="*/ 1288 w 111"/>
                <a:gd name="T15" fmla="*/ 552 h 97"/>
                <a:gd name="T16" fmla="*/ 1468 w 111"/>
                <a:gd name="T17" fmla="*/ 784 h 97"/>
                <a:gd name="T18" fmla="*/ 1697 w 111"/>
                <a:gd name="T19" fmla="*/ 1332 h 97"/>
                <a:gd name="T20" fmla="*/ 1651 w 111"/>
                <a:gd name="T21" fmla="*/ 1488 h 97"/>
                <a:gd name="T22" fmla="*/ 1351 w 111"/>
                <a:gd name="T23" fmla="*/ 1677 h 97"/>
                <a:gd name="T24" fmla="*/ 1588 w 111"/>
                <a:gd name="T25" fmla="*/ 1677 h 97"/>
                <a:gd name="T26" fmla="*/ 1697 w 111"/>
                <a:gd name="T27" fmla="*/ 1861 h 97"/>
                <a:gd name="T28" fmla="*/ 1529 w 111"/>
                <a:gd name="T29" fmla="*/ 2456 h 97"/>
                <a:gd name="T30" fmla="*/ 1351 w 111"/>
                <a:gd name="T31" fmla="*/ 3009 h 97"/>
                <a:gd name="T32" fmla="*/ 775 w 111"/>
                <a:gd name="T33" fmla="*/ 3561 h 97"/>
                <a:gd name="T34" fmla="*/ 1012 w 111"/>
                <a:gd name="T35" fmla="*/ 3500 h 97"/>
                <a:gd name="T36" fmla="*/ 1351 w 111"/>
                <a:gd name="T37" fmla="*/ 3373 h 97"/>
                <a:gd name="T38" fmla="*/ 1529 w 111"/>
                <a:gd name="T39" fmla="*/ 3561 h 97"/>
                <a:gd name="T40" fmla="*/ 1697 w 111"/>
                <a:gd name="T41" fmla="*/ 3684 h 97"/>
                <a:gd name="T42" fmla="*/ 2488 w 111"/>
                <a:gd name="T43" fmla="*/ 4157 h 97"/>
                <a:gd name="T44" fmla="*/ 3196 w 111"/>
                <a:gd name="T45" fmla="*/ 4281 h 97"/>
                <a:gd name="T46" fmla="*/ 4240 w 111"/>
                <a:gd name="T47" fmla="*/ 3561 h 97"/>
                <a:gd name="T48" fmla="*/ 4970 w 111"/>
                <a:gd name="T49" fmla="*/ 2637 h 97"/>
                <a:gd name="T50" fmla="*/ 5013 w 111"/>
                <a:gd name="T51" fmla="*/ 2581 h 97"/>
                <a:gd name="T52" fmla="*/ 4784 w 111"/>
                <a:gd name="T53" fmla="*/ 2163 h 97"/>
                <a:gd name="T54" fmla="*/ 4846 w 111"/>
                <a:gd name="T55" fmla="*/ 2456 h 97"/>
                <a:gd name="T56" fmla="*/ 4609 w 111"/>
                <a:gd name="T57" fmla="*/ 2041 h 97"/>
                <a:gd name="T58" fmla="*/ 4546 w 111"/>
                <a:gd name="T59" fmla="*/ 2100 h 97"/>
                <a:gd name="T60" fmla="*/ 4784 w 111"/>
                <a:gd name="T61" fmla="*/ 2581 h 97"/>
                <a:gd name="T62" fmla="*/ 4485 w 111"/>
                <a:gd name="T63" fmla="*/ 3135 h 97"/>
                <a:gd name="T64" fmla="*/ 3593 w 111"/>
                <a:gd name="T65" fmla="*/ 3917 h 97"/>
                <a:gd name="T66" fmla="*/ 2957 w 111"/>
                <a:gd name="T67" fmla="*/ 4093 h 97"/>
                <a:gd name="T68" fmla="*/ 2060 w 111"/>
                <a:gd name="T69" fmla="*/ 3792 h 97"/>
                <a:gd name="T70" fmla="*/ 1529 w 111"/>
                <a:gd name="T71" fmla="*/ 3373 h 97"/>
                <a:gd name="T72" fmla="*/ 1529 w 111"/>
                <a:gd name="T73" fmla="*/ 3009 h 97"/>
                <a:gd name="T74" fmla="*/ 1943 w 111"/>
                <a:gd name="T75" fmla="*/ 3256 h 97"/>
                <a:gd name="T76" fmla="*/ 2896 w 111"/>
                <a:gd name="T77" fmla="*/ 3436 h 97"/>
                <a:gd name="T78" fmla="*/ 3877 w 111"/>
                <a:gd name="T79" fmla="*/ 3135 h 97"/>
                <a:gd name="T80" fmla="*/ 4421 w 111"/>
                <a:gd name="T81" fmla="*/ 2397 h 97"/>
                <a:gd name="T82" fmla="*/ 4421 w 111"/>
                <a:gd name="T83" fmla="*/ 1916 h 97"/>
                <a:gd name="T84" fmla="*/ 4122 w 111"/>
                <a:gd name="T85" fmla="*/ 1488 h 97"/>
                <a:gd name="T86" fmla="*/ 3877 w 111"/>
                <a:gd name="T87" fmla="*/ 1211 h 97"/>
                <a:gd name="T88" fmla="*/ 4240 w 111"/>
                <a:gd name="T89" fmla="*/ 1093 h 97"/>
                <a:gd name="T90" fmla="*/ 3877 w 111"/>
                <a:gd name="T91" fmla="*/ 1093 h 97"/>
                <a:gd name="T92" fmla="*/ 4064 w 111"/>
                <a:gd name="T93" fmla="*/ 1093 h 97"/>
                <a:gd name="T94" fmla="*/ 4240 w 111"/>
                <a:gd name="T95" fmla="*/ 909 h 97"/>
                <a:gd name="T96" fmla="*/ 4301 w 111"/>
                <a:gd name="T97" fmla="*/ 673 h 97"/>
                <a:gd name="T98" fmla="*/ 4546 w 111"/>
                <a:gd name="T99" fmla="*/ 63 h 97"/>
                <a:gd name="T100" fmla="*/ 4909 w 111"/>
                <a:gd name="T101" fmla="*/ 612 h 97"/>
                <a:gd name="T102" fmla="*/ 5777 w 111"/>
                <a:gd name="T103" fmla="*/ 1148 h 97"/>
                <a:gd name="T104" fmla="*/ 6426 w 111"/>
                <a:gd name="T105" fmla="*/ 1799 h 97"/>
                <a:gd name="T106" fmla="*/ 6544 w 111"/>
                <a:gd name="T107" fmla="*/ 2520 h 97"/>
                <a:gd name="T108" fmla="*/ 6077 w 111"/>
                <a:gd name="T109" fmla="*/ 3856 h 97"/>
                <a:gd name="T110" fmla="*/ 5076 w 111"/>
                <a:gd name="T111" fmla="*/ 5049 h 97"/>
                <a:gd name="T112" fmla="*/ 3833 w 111"/>
                <a:gd name="T113" fmla="*/ 5772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23" name="Freeform 133"/>
            <p:cNvSpPr>
              <a:spLocks/>
            </p:cNvSpPr>
            <p:nvPr/>
          </p:nvSpPr>
          <p:spPr bwMode="auto">
            <a:xfrm>
              <a:off x="5120" y="1252"/>
              <a:ext cx="4" cy="2"/>
            </a:xfrm>
            <a:custGeom>
              <a:avLst/>
              <a:gdLst>
                <a:gd name="T0" fmla="*/ 0 w 2"/>
                <a:gd name="T1" fmla="*/ 64 h 1"/>
                <a:gd name="T2" fmla="*/ 0 w 2"/>
                <a:gd name="T3" fmla="*/ 64 h 1"/>
                <a:gd name="T4" fmla="*/ 64 w 2"/>
                <a:gd name="T5" fmla="*/ 0 h 1"/>
                <a:gd name="T6" fmla="*/ 64 w 2"/>
                <a:gd name="T7" fmla="*/ 0 h 1"/>
                <a:gd name="T8" fmla="*/ 64 w 2"/>
                <a:gd name="T9" fmla="*/ 0 h 1"/>
                <a:gd name="T10" fmla="*/ 64 w 2"/>
                <a:gd name="T11" fmla="*/ 0 h 1"/>
                <a:gd name="T12" fmla="*/ 128 w 2"/>
                <a:gd name="T13" fmla="*/ 0 h 1"/>
                <a:gd name="T14" fmla="*/ 128 w 2"/>
                <a:gd name="T15" fmla="*/ 0 h 1"/>
                <a:gd name="T16" fmla="*/ 128 w 2"/>
                <a:gd name="T17" fmla="*/ 0 h 1"/>
                <a:gd name="T18" fmla="*/ 128 w 2"/>
                <a:gd name="T19" fmla="*/ 64 h 1"/>
                <a:gd name="T20" fmla="*/ 64 w 2"/>
                <a:gd name="T21" fmla="*/ 64 h 1"/>
                <a:gd name="T22" fmla="*/ 0 w 2"/>
                <a:gd name="T23" fmla="*/ 64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24" name="Freeform 134"/>
            <p:cNvSpPr>
              <a:spLocks/>
            </p:cNvSpPr>
            <p:nvPr/>
          </p:nvSpPr>
          <p:spPr bwMode="auto">
            <a:xfrm>
              <a:off x="5126" y="1234"/>
              <a:ext cx="22" cy="18"/>
            </a:xfrm>
            <a:custGeom>
              <a:avLst/>
              <a:gdLst>
                <a:gd name="T0" fmla="*/ 0 w 11"/>
                <a:gd name="T1" fmla="*/ 576 h 9"/>
                <a:gd name="T2" fmla="*/ 0 w 11"/>
                <a:gd name="T3" fmla="*/ 576 h 9"/>
                <a:gd name="T4" fmla="*/ 0 w 11"/>
                <a:gd name="T5" fmla="*/ 512 h 9"/>
                <a:gd name="T6" fmla="*/ 64 w 11"/>
                <a:gd name="T7" fmla="*/ 448 h 9"/>
                <a:gd name="T8" fmla="*/ 64 w 11"/>
                <a:gd name="T9" fmla="*/ 384 h 9"/>
                <a:gd name="T10" fmla="*/ 128 w 11"/>
                <a:gd name="T11" fmla="*/ 320 h 9"/>
                <a:gd name="T12" fmla="*/ 192 w 11"/>
                <a:gd name="T13" fmla="*/ 320 h 9"/>
                <a:gd name="T14" fmla="*/ 192 w 11"/>
                <a:gd name="T15" fmla="*/ 256 h 9"/>
                <a:gd name="T16" fmla="*/ 256 w 11"/>
                <a:gd name="T17" fmla="*/ 192 h 9"/>
                <a:gd name="T18" fmla="*/ 384 w 11"/>
                <a:gd name="T19" fmla="*/ 128 h 9"/>
                <a:gd name="T20" fmla="*/ 512 w 11"/>
                <a:gd name="T21" fmla="*/ 64 h 9"/>
                <a:gd name="T22" fmla="*/ 576 w 11"/>
                <a:gd name="T23" fmla="*/ 64 h 9"/>
                <a:gd name="T24" fmla="*/ 640 w 11"/>
                <a:gd name="T25" fmla="*/ 64 h 9"/>
                <a:gd name="T26" fmla="*/ 640 w 11"/>
                <a:gd name="T27" fmla="*/ 0 h 9"/>
                <a:gd name="T28" fmla="*/ 704 w 11"/>
                <a:gd name="T29" fmla="*/ 0 h 9"/>
                <a:gd name="T30" fmla="*/ 704 w 11"/>
                <a:gd name="T31" fmla="*/ 64 h 9"/>
                <a:gd name="T32" fmla="*/ 704 w 11"/>
                <a:gd name="T33" fmla="*/ 128 h 9"/>
                <a:gd name="T34" fmla="*/ 704 w 11"/>
                <a:gd name="T35" fmla="*/ 128 h 9"/>
                <a:gd name="T36" fmla="*/ 704 w 11"/>
                <a:gd name="T37" fmla="*/ 192 h 9"/>
                <a:gd name="T38" fmla="*/ 640 w 11"/>
                <a:gd name="T39" fmla="*/ 192 h 9"/>
                <a:gd name="T40" fmla="*/ 640 w 11"/>
                <a:gd name="T41" fmla="*/ 256 h 9"/>
                <a:gd name="T42" fmla="*/ 640 w 11"/>
                <a:gd name="T43" fmla="*/ 256 h 9"/>
                <a:gd name="T44" fmla="*/ 576 w 11"/>
                <a:gd name="T45" fmla="*/ 320 h 9"/>
                <a:gd name="T46" fmla="*/ 448 w 11"/>
                <a:gd name="T47" fmla="*/ 320 h 9"/>
                <a:gd name="T48" fmla="*/ 256 w 11"/>
                <a:gd name="T49" fmla="*/ 448 h 9"/>
                <a:gd name="T50" fmla="*/ 192 w 11"/>
                <a:gd name="T51" fmla="*/ 512 h 9"/>
                <a:gd name="T52" fmla="*/ 128 w 11"/>
                <a:gd name="T53" fmla="*/ 512 h 9"/>
                <a:gd name="T54" fmla="*/ 128 w 11"/>
                <a:gd name="T55" fmla="*/ 576 h 9"/>
                <a:gd name="T56" fmla="*/ 64 w 11"/>
                <a:gd name="T57" fmla="*/ 576 h 9"/>
                <a:gd name="T58" fmla="*/ 64 w 11"/>
                <a:gd name="T59" fmla="*/ 576 h 9"/>
                <a:gd name="T60" fmla="*/ 0 w 11"/>
                <a:gd name="T61" fmla="*/ 576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25" name="Freeform 135"/>
            <p:cNvSpPr>
              <a:spLocks/>
            </p:cNvSpPr>
            <p:nvPr/>
          </p:nvSpPr>
          <p:spPr bwMode="auto">
            <a:xfrm>
              <a:off x="5397" y="1157"/>
              <a:ext cx="33" cy="61"/>
            </a:xfrm>
            <a:custGeom>
              <a:avLst/>
              <a:gdLst>
                <a:gd name="T0" fmla="*/ 60 w 17"/>
                <a:gd name="T1" fmla="*/ 1739 h 31"/>
                <a:gd name="T2" fmla="*/ 0 w 17"/>
                <a:gd name="T3" fmla="*/ 1677 h 31"/>
                <a:gd name="T4" fmla="*/ 60 w 17"/>
                <a:gd name="T5" fmla="*/ 1621 h 31"/>
                <a:gd name="T6" fmla="*/ 116 w 17"/>
                <a:gd name="T7" fmla="*/ 1560 h 31"/>
                <a:gd name="T8" fmla="*/ 169 w 17"/>
                <a:gd name="T9" fmla="*/ 1501 h 31"/>
                <a:gd name="T10" fmla="*/ 169 w 17"/>
                <a:gd name="T11" fmla="*/ 1440 h 31"/>
                <a:gd name="T12" fmla="*/ 272 w 17"/>
                <a:gd name="T13" fmla="*/ 1212 h 31"/>
                <a:gd name="T14" fmla="*/ 328 w 17"/>
                <a:gd name="T15" fmla="*/ 1096 h 31"/>
                <a:gd name="T16" fmla="*/ 380 w 17"/>
                <a:gd name="T17" fmla="*/ 1037 h 31"/>
                <a:gd name="T18" fmla="*/ 380 w 17"/>
                <a:gd name="T19" fmla="*/ 1037 h 31"/>
                <a:gd name="T20" fmla="*/ 272 w 17"/>
                <a:gd name="T21" fmla="*/ 1212 h 31"/>
                <a:gd name="T22" fmla="*/ 272 w 17"/>
                <a:gd name="T23" fmla="*/ 1212 h 31"/>
                <a:gd name="T24" fmla="*/ 272 w 17"/>
                <a:gd name="T25" fmla="*/ 1157 h 31"/>
                <a:gd name="T26" fmla="*/ 272 w 17"/>
                <a:gd name="T27" fmla="*/ 1096 h 31"/>
                <a:gd name="T28" fmla="*/ 272 w 17"/>
                <a:gd name="T29" fmla="*/ 1037 h 31"/>
                <a:gd name="T30" fmla="*/ 328 w 17"/>
                <a:gd name="T31" fmla="*/ 884 h 31"/>
                <a:gd name="T32" fmla="*/ 380 w 17"/>
                <a:gd name="T33" fmla="*/ 647 h 31"/>
                <a:gd name="T34" fmla="*/ 437 w 17"/>
                <a:gd name="T35" fmla="*/ 356 h 31"/>
                <a:gd name="T36" fmla="*/ 468 w 17"/>
                <a:gd name="T37" fmla="*/ 236 h 31"/>
                <a:gd name="T38" fmla="*/ 468 w 17"/>
                <a:gd name="T39" fmla="*/ 181 h 31"/>
                <a:gd name="T40" fmla="*/ 528 w 17"/>
                <a:gd name="T41" fmla="*/ 120 h 31"/>
                <a:gd name="T42" fmla="*/ 528 w 17"/>
                <a:gd name="T43" fmla="*/ 120 h 31"/>
                <a:gd name="T44" fmla="*/ 584 w 17"/>
                <a:gd name="T45" fmla="*/ 61 h 31"/>
                <a:gd name="T46" fmla="*/ 637 w 17"/>
                <a:gd name="T47" fmla="*/ 61 h 31"/>
                <a:gd name="T48" fmla="*/ 693 w 17"/>
                <a:gd name="T49" fmla="*/ 0 h 31"/>
                <a:gd name="T50" fmla="*/ 800 w 17"/>
                <a:gd name="T51" fmla="*/ 61 h 31"/>
                <a:gd name="T52" fmla="*/ 848 w 17"/>
                <a:gd name="T53" fmla="*/ 61 h 31"/>
                <a:gd name="T54" fmla="*/ 908 w 17"/>
                <a:gd name="T55" fmla="*/ 181 h 31"/>
                <a:gd name="T56" fmla="*/ 908 w 17"/>
                <a:gd name="T57" fmla="*/ 236 h 31"/>
                <a:gd name="T58" fmla="*/ 908 w 17"/>
                <a:gd name="T59" fmla="*/ 419 h 31"/>
                <a:gd name="T60" fmla="*/ 848 w 17"/>
                <a:gd name="T61" fmla="*/ 527 h 31"/>
                <a:gd name="T62" fmla="*/ 800 w 17"/>
                <a:gd name="T63" fmla="*/ 701 h 31"/>
                <a:gd name="T64" fmla="*/ 738 w 17"/>
                <a:gd name="T65" fmla="*/ 913 h 31"/>
                <a:gd name="T66" fmla="*/ 637 w 17"/>
                <a:gd name="T67" fmla="*/ 1212 h 31"/>
                <a:gd name="T68" fmla="*/ 528 w 17"/>
                <a:gd name="T69" fmla="*/ 1332 h 31"/>
                <a:gd name="T70" fmla="*/ 468 w 17"/>
                <a:gd name="T71" fmla="*/ 1440 h 31"/>
                <a:gd name="T72" fmla="*/ 437 w 17"/>
                <a:gd name="T73" fmla="*/ 1560 h 31"/>
                <a:gd name="T74" fmla="*/ 328 w 17"/>
                <a:gd name="T75" fmla="*/ 1621 h 31"/>
                <a:gd name="T76" fmla="*/ 380 w 17"/>
                <a:gd name="T77" fmla="*/ 1560 h 31"/>
                <a:gd name="T78" fmla="*/ 380 w 17"/>
                <a:gd name="T79" fmla="*/ 1501 h 31"/>
                <a:gd name="T80" fmla="*/ 468 w 17"/>
                <a:gd name="T81" fmla="*/ 1332 h 31"/>
                <a:gd name="T82" fmla="*/ 528 w 17"/>
                <a:gd name="T83" fmla="*/ 1212 h 31"/>
                <a:gd name="T84" fmla="*/ 584 w 17"/>
                <a:gd name="T85" fmla="*/ 1157 h 31"/>
                <a:gd name="T86" fmla="*/ 584 w 17"/>
                <a:gd name="T87" fmla="*/ 1037 h 31"/>
                <a:gd name="T88" fmla="*/ 584 w 17"/>
                <a:gd name="T89" fmla="*/ 1096 h 31"/>
                <a:gd name="T90" fmla="*/ 528 w 17"/>
                <a:gd name="T91" fmla="*/ 1096 h 31"/>
                <a:gd name="T92" fmla="*/ 528 w 17"/>
                <a:gd name="T93" fmla="*/ 1212 h 31"/>
                <a:gd name="T94" fmla="*/ 437 w 17"/>
                <a:gd name="T95" fmla="*/ 1332 h 31"/>
                <a:gd name="T96" fmla="*/ 272 w 17"/>
                <a:gd name="T97" fmla="*/ 1560 h 31"/>
                <a:gd name="T98" fmla="*/ 225 w 17"/>
                <a:gd name="T99" fmla="*/ 1677 h 31"/>
                <a:gd name="T100" fmla="*/ 169 w 17"/>
                <a:gd name="T101" fmla="*/ 1739 h 31"/>
                <a:gd name="T102" fmla="*/ 169 w 17"/>
                <a:gd name="T103" fmla="*/ 1797 h 31"/>
                <a:gd name="T104" fmla="*/ 116 w 17"/>
                <a:gd name="T105" fmla="*/ 1797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26" name="Freeform 136"/>
            <p:cNvSpPr>
              <a:spLocks/>
            </p:cNvSpPr>
            <p:nvPr/>
          </p:nvSpPr>
          <p:spPr bwMode="auto">
            <a:xfrm>
              <a:off x="5412" y="918"/>
              <a:ext cx="210" cy="298"/>
            </a:xfrm>
            <a:custGeom>
              <a:avLst/>
              <a:gdLst>
                <a:gd name="T0" fmla="*/ 125 w 106"/>
                <a:gd name="T1" fmla="*/ 8741 h 151"/>
                <a:gd name="T2" fmla="*/ 428 w 106"/>
                <a:gd name="T3" fmla="*/ 8210 h 151"/>
                <a:gd name="T4" fmla="*/ 737 w 106"/>
                <a:gd name="T5" fmla="*/ 7105 h 151"/>
                <a:gd name="T6" fmla="*/ 1220 w 106"/>
                <a:gd name="T7" fmla="*/ 4004 h 151"/>
                <a:gd name="T8" fmla="*/ 1680 w 106"/>
                <a:gd name="T9" fmla="*/ 2060 h 151"/>
                <a:gd name="T10" fmla="*/ 2292 w 106"/>
                <a:gd name="T11" fmla="*/ 1016 h 151"/>
                <a:gd name="T12" fmla="*/ 3203 w 106"/>
                <a:gd name="T13" fmla="*/ 300 h 151"/>
                <a:gd name="T14" fmla="*/ 4541 w 106"/>
                <a:gd name="T15" fmla="*/ 0 h 151"/>
                <a:gd name="T16" fmla="*/ 5500 w 106"/>
                <a:gd name="T17" fmla="*/ 363 h 151"/>
                <a:gd name="T18" fmla="*/ 6040 w 106"/>
                <a:gd name="T19" fmla="*/ 955 h 151"/>
                <a:gd name="T20" fmla="*/ 6346 w 106"/>
                <a:gd name="T21" fmla="*/ 1824 h 151"/>
                <a:gd name="T22" fmla="*/ 6284 w 106"/>
                <a:gd name="T23" fmla="*/ 3349 h 151"/>
                <a:gd name="T24" fmla="*/ 5729 w 106"/>
                <a:gd name="T25" fmla="*/ 4612 h 151"/>
                <a:gd name="T26" fmla="*/ 4485 w 106"/>
                <a:gd name="T27" fmla="*/ 6017 h 151"/>
                <a:gd name="T28" fmla="*/ 2653 w 106"/>
                <a:gd name="T29" fmla="*/ 7154 h 151"/>
                <a:gd name="T30" fmla="*/ 2233 w 106"/>
                <a:gd name="T31" fmla="*/ 7572 h 151"/>
                <a:gd name="T32" fmla="*/ 2292 w 106"/>
                <a:gd name="T33" fmla="*/ 7693 h 151"/>
                <a:gd name="T34" fmla="*/ 2591 w 106"/>
                <a:gd name="T35" fmla="*/ 7446 h 151"/>
                <a:gd name="T36" fmla="*/ 3513 w 106"/>
                <a:gd name="T37" fmla="*/ 7105 h 151"/>
                <a:gd name="T38" fmla="*/ 4113 w 106"/>
                <a:gd name="T39" fmla="*/ 7217 h 151"/>
                <a:gd name="T40" fmla="*/ 4424 w 106"/>
                <a:gd name="T41" fmla="*/ 7693 h 151"/>
                <a:gd name="T42" fmla="*/ 4051 w 106"/>
                <a:gd name="T43" fmla="*/ 8210 h 151"/>
                <a:gd name="T44" fmla="*/ 3203 w 106"/>
                <a:gd name="T45" fmla="*/ 8322 h 151"/>
                <a:gd name="T46" fmla="*/ 2591 w 106"/>
                <a:gd name="T47" fmla="*/ 8494 h 151"/>
                <a:gd name="T48" fmla="*/ 2356 w 106"/>
                <a:gd name="T49" fmla="*/ 8557 h 151"/>
                <a:gd name="T50" fmla="*/ 2171 w 106"/>
                <a:gd name="T51" fmla="*/ 8494 h 151"/>
                <a:gd name="T52" fmla="*/ 2712 w 106"/>
                <a:gd name="T53" fmla="*/ 8210 h 151"/>
                <a:gd name="T54" fmla="*/ 2776 w 106"/>
                <a:gd name="T55" fmla="*/ 8022 h 151"/>
                <a:gd name="T56" fmla="*/ 2108 w 106"/>
                <a:gd name="T57" fmla="*/ 8494 h 151"/>
                <a:gd name="T58" fmla="*/ 2171 w 106"/>
                <a:gd name="T59" fmla="*/ 8385 h 151"/>
                <a:gd name="T60" fmla="*/ 2465 w 106"/>
                <a:gd name="T61" fmla="*/ 8085 h 151"/>
                <a:gd name="T62" fmla="*/ 1928 w 106"/>
                <a:gd name="T63" fmla="*/ 8449 h 151"/>
                <a:gd name="T64" fmla="*/ 2171 w 106"/>
                <a:gd name="T65" fmla="*/ 8210 h 151"/>
                <a:gd name="T66" fmla="*/ 1805 w 106"/>
                <a:gd name="T67" fmla="*/ 8385 h 151"/>
                <a:gd name="T68" fmla="*/ 1928 w 106"/>
                <a:gd name="T69" fmla="*/ 8269 h 151"/>
                <a:gd name="T70" fmla="*/ 1989 w 106"/>
                <a:gd name="T71" fmla="*/ 8149 h 151"/>
                <a:gd name="T72" fmla="*/ 1585 w 106"/>
                <a:gd name="T73" fmla="*/ 8449 h 151"/>
                <a:gd name="T74" fmla="*/ 1805 w 106"/>
                <a:gd name="T75" fmla="*/ 8085 h 151"/>
                <a:gd name="T76" fmla="*/ 1523 w 106"/>
                <a:gd name="T77" fmla="*/ 8385 h 151"/>
                <a:gd name="T78" fmla="*/ 1401 w 106"/>
                <a:gd name="T79" fmla="*/ 8385 h 151"/>
                <a:gd name="T80" fmla="*/ 1585 w 106"/>
                <a:gd name="T81" fmla="*/ 8085 h 151"/>
                <a:gd name="T82" fmla="*/ 1276 w 106"/>
                <a:gd name="T83" fmla="*/ 8449 h 151"/>
                <a:gd name="T84" fmla="*/ 1276 w 106"/>
                <a:gd name="T85" fmla="*/ 8322 h 151"/>
                <a:gd name="T86" fmla="*/ 1460 w 106"/>
                <a:gd name="T87" fmla="*/ 8022 h 151"/>
                <a:gd name="T88" fmla="*/ 1096 w 106"/>
                <a:gd name="T89" fmla="*/ 8449 h 151"/>
                <a:gd name="T90" fmla="*/ 676 w 106"/>
                <a:gd name="T91" fmla="*/ 8678 h 151"/>
                <a:gd name="T92" fmla="*/ 800 w 106"/>
                <a:gd name="T93" fmla="*/ 8614 h 151"/>
                <a:gd name="T94" fmla="*/ 1220 w 106"/>
                <a:gd name="T95" fmla="*/ 8085 h 151"/>
                <a:gd name="T96" fmla="*/ 911 w 106"/>
                <a:gd name="T97" fmla="*/ 8449 h 151"/>
                <a:gd name="T98" fmla="*/ 1096 w 106"/>
                <a:gd name="T99" fmla="*/ 7902 h 151"/>
                <a:gd name="T100" fmla="*/ 737 w 106"/>
                <a:gd name="T101" fmla="*/ 8614 h 151"/>
                <a:gd name="T102" fmla="*/ 553 w 106"/>
                <a:gd name="T103" fmla="*/ 8614 h 151"/>
                <a:gd name="T104" fmla="*/ 848 w 106"/>
                <a:gd name="T105" fmla="*/ 7965 h 151"/>
                <a:gd name="T106" fmla="*/ 737 w 106"/>
                <a:gd name="T107" fmla="*/ 8269 h 151"/>
                <a:gd name="T108" fmla="*/ 372 w 106"/>
                <a:gd name="T109" fmla="*/ 8861 h 151"/>
                <a:gd name="T110" fmla="*/ 428 w 106"/>
                <a:gd name="T111" fmla="*/ 8557 h 151"/>
                <a:gd name="T112" fmla="*/ 800 w 106"/>
                <a:gd name="T113" fmla="*/ 7902 h 151"/>
                <a:gd name="T114" fmla="*/ 737 w 106"/>
                <a:gd name="T115" fmla="*/ 7841 h 151"/>
                <a:gd name="T116" fmla="*/ 428 w 106"/>
                <a:gd name="T117" fmla="*/ 8614 h 151"/>
                <a:gd name="T118" fmla="*/ 188 w 106"/>
                <a:gd name="T119" fmla="*/ 8914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27" name="Freeform 137"/>
            <p:cNvSpPr>
              <a:spLocks/>
            </p:cNvSpPr>
            <p:nvPr/>
          </p:nvSpPr>
          <p:spPr bwMode="auto">
            <a:xfrm>
              <a:off x="5403" y="1191"/>
              <a:ext cx="13" cy="21"/>
            </a:xfrm>
            <a:custGeom>
              <a:avLst/>
              <a:gdLst>
                <a:gd name="T0" fmla="*/ 0 w 7"/>
                <a:gd name="T1" fmla="*/ 529 h 11"/>
                <a:gd name="T2" fmla="*/ 45 w 7"/>
                <a:gd name="T3" fmla="*/ 481 h 11"/>
                <a:gd name="T4" fmla="*/ 84 w 7"/>
                <a:gd name="T5" fmla="*/ 422 h 11"/>
                <a:gd name="T6" fmla="*/ 84 w 7"/>
                <a:gd name="T7" fmla="*/ 336 h 11"/>
                <a:gd name="T8" fmla="*/ 128 w 7"/>
                <a:gd name="T9" fmla="*/ 277 h 11"/>
                <a:gd name="T10" fmla="*/ 204 w 7"/>
                <a:gd name="T11" fmla="*/ 145 h 11"/>
                <a:gd name="T12" fmla="*/ 238 w 7"/>
                <a:gd name="T13" fmla="*/ 55 h 11"/>
                <a:gd name="T14" fmla="*/ 290 w 7"/>
                <a:gd name="T15" fmla="*/ 0 h 11"/>
                <a:gd name="T16" fmla="*/ 290 w 7"/>
                <a:gd name="T17" fmla="*/ 55 h 11"/>
                <a:gd name="T18" fmla="*/ 290 w 7"/>
                <a:gd name="T19" fmla="*/ 55 h 11"/>
                <a:gd name="T20" fmla="*/ 238 w 7"/>
                <a:gd name="T21" fmla="*/ 105 h 11"/>
                <a:gd name="T22" fmla="*/ 238 w 7"/>
                <a:gd name="T23" fmla="*/ 145 h 11"/>
                <a:gd name="T24" fmla="*/ 238 w 7"/>
                <a:gd name="T25" fmla="*/ 200 h 11"/>
                <a:gd name="T26" fmla="*/ 204 w 7"/>
                <a:gd name="T27" fmla="*/ 200 h 11"/>
                <a:gd name="T28" fmla="*/ 156 w 7"/>
                <a:gd name="T29" fmla="*/ 277 h 11"/>
                <a:gd name="T30" fmla="*/ 128 w 7"/>
                <a:gd name="T31" fmla="*/ 382 h 11"/>
                <a:gd name="T32" fmla="*/ 128 w 7"/>
                <a:gd name="T33" fmla="*/ 422 h 11"/>
                <a:gd name="T34" fmla="*/ 84 w 7"/>
                <a:gd name="T35" fmla="*/ 422 h 11"/>
                <a:gd name="T36" fmla="*/ 84 w 7"/>
                <a:gd name="T37" fmla="*/ 481 h 11"/>
                <a:gd name="T38" fmla="*/ 45 w 7"/>
                <a:gd name="T39" fmla="*/ 481 h 11"/>
                <a:gd name="T40" fmla="*/ 45 w 7"/>
                <a:gd name="T41" fmla="*/ 529 h 11"/>
                <a:gd name="T42" fmla="*/ 0 w 7"/>
                <a:gd name="T43" fmla="*/ 529 h 11"/>
                <a:gd name="T44" fmla="*/ 0 w 7"/>
                <a:gd name="T45" fmla="*/ 529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28" name="Freeform 138"/>
            <p:cNvSpPr>
              <a:spLocks/>
            </p:cNvSpPr>
            <p:nvPr/>
          </p:nvSpPr>
          <p:spPr bwMode="auto">
            <a:xfrm>
              <a:off x="5446" y="1201"/>
              <a:ext cx="26" cy="5"/>
            </a:xfrm>
            <a:custGeom>
              <a:avLst/>
              <a:gdLst>
                <a:gd name="T0" fmla="*/ 0 w 13"/>
                <a:gd name="T1" fmla="*/ 62 h 3"/>
                <a:gd name="T2" fmla="*/ 0 w 13"/>
                <a:gd name="T3" fmla="*/ 62 h 3"/>
                <a:gd name="T4" fmla="*/ 0 w 13"/>
                <a:gd name="T5" fmla="*/ 37 h 3"/>
                <a:gd name="T6" fmla="*/ 64 w 13"/>
                <a:gd name="T7" fmla="*/ 37 h 3"/>
                <a:gd name="T8" fmla="*/ 64 w 13"/>
                <a:gd name="T9" fmla="*/ 37 h 3"/>
                <a:gd name="T10" fmla="*/ 64 w 13"/>
                <a:gd name="T11" fmla="*/ 37 h 3"/>
                <a:gd name="T12" fmla="*/ 128 w 13"/>
                <a:gd name="T13" fmla="*/ 37 h 3"/>
                <a:gd name="T14" fmla="*/ 192 w 13"/>
                <a:gd name="T15" fmla="*/ 22 h 3"/>
                <a:gd name="T16" fmla="*/ 256 w 13"/>
                <a:gd name="T17" fmla="*/ 22 h 3"/>
                <a:gd name="T18" fmla="*/ 384 w 13"/>
                <a:gd name="T19" fmla="*/ 22 h 3"/>
                <a:gd name="T20" fmla="*/ 384 w 13"/>
                <a:gd name="T21" fmla="*/ 22 h 3"/>
                <a:gd name="T22" fmla="*/ 448 w 13"/>
                <a:gd name="T23" fmla="*/ 22 h 3"/>
                <a:gd name="T24" fmla="*/ 448 w 13"/>
                <a:gd name="T25" fmla="*/ 0 h 3"/>
                <a:gd name="T26" fmla="*/ 512 w 13"/>
                <a:gd name="T27" fmla="*/ 0 h 3"/>
                <a:gd name="T28" fmla="*/ 512 w 13"/>
                <a:gd name="T29" fmla="*/ 22 h 3"/>
                <a:gd name="T30" fmla="*/ 512 w 13"/>
                <a:gd name="T31" fmla="*/ 22 h 3"/>
                <a:gd name="T32" fmla="*/ 576 w 13"/>
                <a:gd name="T33" fmla="*/ 22 h 3"/>
                <a:gd name="T34" fmla="*/ 576 w 13"/>
                <a:gd name="T35" fmla="*/ 22 h 3"/>
                <a:gd name="T36" fmla="*/ 640 w 13"/>
                <a:gd name="T37" fmla="*/ 0 h 3"/>
                <a:gd name="T38" fmla="*/ 704 w 13"/>
                <a:gd name="T39" fmla="*/ 0 h 3"/>
                <a:gd name="T40" fmla="*/ 704 w 13"/>
                <a:gd name="T41" fmla="*/ 0 h 3"/>
                <a:gd name="T42" fmla="*/ 768 w 13"/>
                <a:gd name="T43" fmla="*/ 22 h 3"/>
                <a:gd name="T44" fmla="*/ 832 w 13"/>
                <a:gd name="T45" fmla="*/ 22 h 3"/>
                <a:gd name="T46" fmla="*/ 832 w 13"/>
                <a:gd name="T47" fmla="*/ 22 h 3"/>
                <a:gd name="T48" fmla="*/ 832 w 13"/>
                <a:gd name="T49" fmla="*/ 37 h 3"/>
                <a:gd name="T50" fmla="*/ 704 w 13"/>
                <a:gd name="T51" fmla="*/ 37 h 3"/>
                <a:gd name="T52" fmla="*/ 576 w 13"/>
                <a:gd name="T53" fmla="*/ 37 h 3"/>
                <a:gd name="T54" fmla="*/ 384 w 13"/>
                <a:gd name="T55" fmla="*/ 37 h 3"/>
                <a:gd name="T56" fmla="*/ 192 w 13"/>
                <a:gd name="T57" fmla="*/ 37 h 3"/>
                <a:gd name="T58" fmla="*/ 128 w 13"/>
                <a:gd name="T59" fmla="*/ 62 h 3"/>
                <a:gd name="T60" fmla="*/ 0 w 13"/>
                <a:gd name="T61" fmla="*/ 62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29" name="Freeform 139"/>
            <p:cNvSpPr>
              <a:spLocks/>
            </p:cNvSpPr>
            <p:nvPr/>
          </p:nvSpPr>
          <p:spPr bwMode="auto">
            <a:xfrm>
              <a:off x="5209" y="1183"/>
              <a:ext cx="20" cy="14"/>
            </a:xfrm>
            <a:custGeom>
              <a:avLst/>
              <a:gdLst>
                <a:gd name="T0" fmla="*/ 0 w 10"/>
                <a:gd name="T1" fmla="*/ 448 h 7"/>
                <a:gd name="T2" fmla="*/ 0 w 10"/>
                <a:gd name="T3" fmla="*/ 384 h 7"/>
                <a:gd name="T4" fmla="*/ 0 w 10"/>
                <a:gd name="T5" fmla="*/ 384 h 7"/>
                <a:gd name="T6" fmla="*/ 64 w 10"/>
                <a:gd name="T7" fmla="*/ 384 h 7"/>
                <a:gd name="T8" fmla="*/ 64 w 10"/>
                <a:gd name="T9" fmla="*/ 320 h 7"/>
                <a:gd name="T10" fmla="*/ 192 w 10"/>
                <a:gd name="T11" fmla="*/ 320 h 7"/>
                <a:gd name="T12" fmla="*/ 256 w 10"/>
                <a:gd name="T13" fmla="*/ 192 h 7"/>
                <a:gd name="T14" fmla="*/ 384 w 10"/>
                <a:gd name="T15" fmla="*/ 128 h 7"/>
                <a:gd name="T16" fmla="*/ 448 w 10"/>
                <a:gd name="T17" fmla="*/ 64 h 7"/>
                <a:gd name="T18" fmla="*/ 512 w 10"/>
                <a:gd name="T19" fmla="*/ 64 h 7"/>
                <a:gd name="T20" fmla="*/ 576 w 10"/>
                <a:gd name="T21" fmla="*/ 0 h 7"/>
                <a:gd name="T22" fmla="*/ 576 w 10"/>
                <a:gd name="T23" fmla="*/ 0 h 7"/>
                <a:gd name="T24" fmla="*/ 576 w 10"/>
                <a:gd name="T25" fmla="*/ 0 h 7"/>
                <a:gd name="T26" fmla="*/ 640 w 10"/>
                <a:gd name="T27" fmla="*/ 0 h 7"/>
                <a:gd name="T28" fmla="*/ 640 w 10"/>
                <a:gd name="T29" fmla="*/ 0 h 7"/>
                <a:gd name="T30" fmla="*/ 640 w 10"/>
                <a:gd name="T31" fmla="*/ 0 h 7"/>
                <a:gd name="T32" fmla="*/ 640 w 10"/>
                <a:gd name="T33" fmla="*/ 0 h 7"/>
                <a:gd name="T34" fmla="*/ 640 w 10"/>
                <a:gd name="T35" fmla="*/ 64 h 7"/>
                <a:gd name="T36" fmla="*/ 640 w 10"/>
                <a:gd name="T37" fmla="*/ 64 h 7"/>
                <a:gd name="T38" fmla="*/ 640 w 10"/>
                <a:gd name="T39" fmla="*/ 128 h 7"/>
                <a:gd name="T40" fmla="*/ 576 w 10"/>
                <a:gd name="T41" fmla="*/ 128 h 7"/>
                <a:gd name="T42" fmla="*/ 512 w 10"/>
                <a:gd name="T43" fmla="*/ 192 h 7"/>
                <a:gd name="T44" fmla="*/ 512 w 10"/>
                <a:gd name="T45" fmla="*/ 256 h 7"/>
                <a:gd name="T46" fmla="*/ 448 w 10"/>
                <a:gd name="T47" fmla="*/ 256 h 7"/>
                <a:gd name="T48" fmla="*/ 320 w 10"/>
                <a:gd name="T49" fmla="*/ 320 h 7"/>
                <a:gd name="T50" fmla="*/ 256 w 10"/>
                <a:gd name="T51" fmla="*/ 384 h 7"/>
                <a:gd name="T52" fmla="*/ 192 w 10"/>
                <a:gd name="T53" fmla="*/ 384 h 7"/>
                <a:gd name="T54" fmla="*/ 128 w 10"/>
                <a:gd name="T55" fmla="*/ 384 h 7"/>
                <a:gd name="T56" fmla="*/ 64 w 10"/>
                <a:gd name="T57" fmla="*/ 448 h 7"/>
                <a:gd name="T58" fmla="*/ 64 w 10"/>
                <a:gd name="T59" fmla="*/ 448 h 7"/>
                <a:gd name="T60" fmla="*/ 0 w 10"/>
                <a:gd name="T61" fmla="*/ 448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30" name="Freeform 140"/>
            <p:cNvSpPr>
              <a:spLocks/>
            </p:cNvSpPr>
            <p:nvPr/>
          </p:nvSpPr>
          <p:spPr bwMode="auto">
            <a:xfrm>
              <a:off x="5357" y="1159"/>
              <a:ext cx="22" cy="12"/>
            </a:xfrm>
            <a:custGeom>
              <a:avLst/>
              <a:gdLst>
                <a:gd name="T0" fmla="*/ 576 w 11"/>
                <a:gd name="T1" fmla="*/ 384 h 6"/>
                <a:gd name="T2" fmla="*/ 512 w 11"/>
                <a:gd name="T3" fmla="*/ 384 h 6"/>
                <a:gd name="T4" fmla="*/ 448 w 11"/>
                <a:gd name="T5" fmla="*/ 320 h 6"/>
                <a:gd name="T6" fmla="*/ 320 w 11"/>
                <a:gd name="T7" fmla="*/ 256 h 6"/>
                <a:gd name="T8" fmla="*/ 256 w 11"/>
                <a:gd name="T9" fmla="*/ 256 h 6"/>
                <a:gd name="T10" fmla="*/ 192 w 11"/>
                <a:gd name="T11" fmla="*/ 192 h 6"/>
                <a:gd name="T12" fmla="*/ 128 w 11"/>
                <a:gd name="T13" fmla="*/ 128 h 6"/>
                <a:gd name="T14" fmla="*/ 64 w 11"/>
                <a:gd name="T15" fmla="*/ 64 h 6"/>
                <a:gd name="T16" fmla="*/ 0 w 11"/>
                <a:gd name="T17" fmla="*/ 0 h 6"/>
                <a:gd name="T18" fmla="*/ 64 w 11"/>
                <a:gd name="T19" fmla="*/ 0 h 6"/>
                <a:gd name="T20" fmla="*/ 64 w 11"/>
                <a:gd name="T21" fmla="*/ 0 h 6"/>
                <a:gd name="T22" fmla="*/ 128 w 11"/>
                <a:gd name="T23" fmla="*/ 0 h 6"/>
                <a:gd name="T24" fmla="*/ 192 w 11"/>
                <a:gd name="T25" fmla="*/ 0 h 6"/>
                <a:gd name="T26" fmla="*/ 256 w 11"/>
                <a:gd name="T27" fmla="*/ 64 h 6"/>
                <a:gd name="T28" fmla="*/ 320 w 11"/>
                <a:gd name="T29" fmla="*/ 128 h 6"/>
                <a:gd name="T30" fmla="*/ 384 w 11"/>
                <a:gd name="T31" fmla="*/ 192 h 6"/>
                <a:gd name="T32" fmla="*/ 512 w 11"/>
                <a:gd name="T33" fmla="*/ 256 h 6"/>
                <a:gd name="T34" fmla="*/ 576 w 11"/>
                <a:gd name="T35" fmla="*/ 320 h 6"/>
                <a:gd name="T36" fmla="*/ 640 w 11"/>
                <a:gd name="T37" fmla="*/ 320 h 6"/>
                <a:gd name="T38" fmla="*/ 704 w 11"/>
                <a:gd name="T39" fmla="*/ 384 h 6"/>
                <a:gd name="T40" fmla="*/ 704 w 11"/>
                <a:gd name="T41" fmla="*/ 384 h 6"/>
                <a:gd name="T42" fmla="*/ 704 w 11"/>
                <a:gd name="T43" fmla="*/ 384 h 6"/>
                <a:gd name="T44" fmla="*/ 640 w 11"/>
                <a:gd name="T45" fmla="*/ 384 h 6"/>
                <a:gd name="T46" fmla="*/ 576 w 11"/>
                <a:gd name="T47" fmla="*/ 384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31" name="Freeform 141"/>
            <p:cNvSpPr>
              <a:spLocks/>
            </p:cNvSpPr>
            <p:nvPr/>
          </p:nvSpPr>
          <p:spPr bwMode="auto">
            <a:xfrm>
              <a:off x="5339" y="967"/>
              <a:ext cx="69" cy="162"/>
            </a:xfrm>
            <a:custGeom>
              <a:avLst/>
              <a:gdLst>
                <a:gd name="T0" fmla="*/ 1869 w 35"/>
                <a:gd name="T1" fmla="*/ 4813 h 82"/>
                <a:gd name="T2" fmla="*/ 1753 w 35"/>
                <a:gd name="T3" fmla="*/ 4688 h 82"/>
                <a:gd name="T4" fmla="*/ 1569 w 35"/>
                <a:gd name="T5" fmla="*/ 4512 h 82"/>
                <a:gd name="T6" fmla="*/ 1287 w 35"/>
                <a:gd name="T7" fmla="*/ 4325 h 82"/>
                <a:gd name="T8" fmla="*/ 1011 w 35"/>
                <a:gd name="T9" fmla="*/ 4220 h 82"/>
                <a:gd name="T10" fmla="*/ 828 w 35"/>
                <a:gd name="T11" fmla="*/ 4157 h 82"/>
                <a:gd name="T12" fmla="*/ 712 w 35"/>
                <a:gd name="T13" fmla="*/ 4040 h 82"/>
                <a:gd name="T14" fmla="*/ 528 w 35"/>
                <a:gd name="T15" fmla="*/ 3793 h 82"/>
                <a:gd name="T16" fmla="*/ 420 w 35"/>
                <a:gd name="T17" fmla="*/ 3580 h 82"/>
                <a:gd name="T18" fmla="*/ 300 w 35"/>
                <a:gd name="T19" fmla="*/ 3453 h 82"/>
                <a:gd name="T20" fmla="*/ 183 w 35"/>
                <a:gd name="T21" fmla="*/ 3337 h 82"/>
                <a:gd name="T22" fmla="*/ 63 w 35"/>
                <a:gd name="T23" fmla="*/ 3280 h 82"/>
                <a:gd name="T24" fmla="*/ 63 w 35"/>
                <a:gd name="T25" fmla="*/ 3092 h 82"/>
                <a:gd name="T26" fmla="*/ 0 w 35"/>
                <a:gd name="T27" fmla="*/ 2805 h 82"/>
                <a:gd name="T28" fmla="*/ 0 w 35"/>
                <a:gd name="T29" fmla="*/ 2624 h 82"/>
                <a:gd name="T30" fmla="*/ 0 w 35"/>
                <a:gd name="T31" fmla="*/ 2373 h 82"/>
                <a:gd name="T32" fmla="*/ 183 w 35"/>
                <a:gd name="T33" fmla="*/ 1889 h 82"/>
                <a:gd name="T34" fmla="*/ 300 w 35"/>
                <a:gd name="T35" fmla="*/ 1359 h 82"/>
                <a:gd name="T36" fmla="*/ 420 w 35"/>
                <a:gd name="T37" fmla="*/ 1019 h 82"/>
                <a:gd name="T38" fmla="*/ 528 w 35"/>
                <a:gd name="T39" fmla="*/ 719 h 82"/>
                <a:gd name="T40" fmla="*/ 712 w 35"/>
                <a:gd name="T41" fmla="*/ 364 h 82"/>
                <a:gd name="T42" fmla="*/ 889 w 35"/>
                <a:gd name="T43" fmla="*/ 124 h 82"/>
                <a:gd name="T44" fmla="*/ 1041 w 35"/>
                <a:gd name="T45" fmla="*/ 0 h 82"/>
                <a:gd name="T46" fmla="*/ 1224 w 35"/>
                <a:gd name="T47" fmla="*/ 308 h 82"/>
                <a:gd name="T48" fmla="*/ 1341 w 35"/>
                <a:gd name="T49" fmla="*/ 484 h 82"/>
                <a:gd name="T50" fmla="*/ 1404 w 35"/>
                <a:gd name="T51" fmla="*/ 656 h 82"/>
                <a:gd name="T52" fmla="*/ 1404 w 35"/>
                <a:gd name="T53" fmla="*/ 719 h 82"/>
                <a:gd name="T54" fmla="*/ 1404 w 35"/>
                <a:gd name="T55" fmla="*/ 840 h 82"/>
                <a:gd name="T56" fmla="*/ 1404 w 35"/>
                <a:gd name="T57" fmla="*/ 840 h 82"/>
                <a:gd name="T58" fmla="*/ 1404 w 35"/>
                <a:gd name="T59" fmla="*/ 901 h 82"/>
                <a:gd name="T60" fmla="*/ 1465 w 35"/>
                <a:gd name="T61" fmla="*/ 956 h 82"/>
                <a:gd name="T62" fmla="*/ 1524 w 35"/>
                <a:gd name="T63" fmla="*/ 1019 h 82"/>
                <a:gd name="T64" fmla="*/ 1569 w 35"/>
                <a:gd name="T65" fmla="*/ 1081 h 82"/>
                <a:gd name="T66" fmla="*/ 1753 w 35"/>
                <a:gd name="T67" fmla="*/ 1420 h 82"/>
                <a:gd name="T68" fmla="*/ 1816 w 35"/>
                <a:gd name="T69" fmla="*/ 1721 h 82"/>
                <a:gd name="T70" fmla="*/ 1932 w 35"/>
                <a:gd name="T71" fmla="*/ 2136 h 82"/>
                <a:gd name="T72" fmla="*/ 1932 w 35"/>
                <a:gd name="T73" fmla="*/ 2497 h 82"/>
                <a:gd name="T74" fmla="*/ 1993 w 35"/>
                <a:gd name="T75" fmla="*/ 3280 h 82"/>
                <a:gd name="T76" fmla="*/ 1993 w 35"/>
                <a:gd name="T77" fmla="*/ 3637 h 82"/>
                <a:gd name="T78" fmla="*/ 2052 w 35"/>
                <a:gd name="T79" fmla="*/ 3977 h 82"/>
                <a:gd name="T80" fmla="*/ 2052 w 35"/>
                <a:gd name="T81" fmla="*/ 4040 h 82"/>
                <a:gd name="T82" fmla="*/ 2052 w 35"/>
                <a:gd name="T83" fmla="*/ 4157 h 82"/>
                <a:gd name="T84" fmla="*/ 1993 w 35"/>
                <a:gd name="T85" fmla="*/ 4325 h 82"/>
                <a:gd name="T86" fmla="*/ 1993 w 35"/>
                <a:gd name="T87" fmla="*/ 4574 h 82"/>
                <a:gd name="T88" fmla="*/ 1993 w 35"/>
                <a:gd name="T89" fmla="*/ 4688 h 82"/>
                <a:gd name="T90" fmla="*/ 1932 w 35"/>
                <a:gd name="T91" fmla="*/ 4813 h 82"/>
                <a:gd name="T92" fmla="*/ 1932 w 35"/>
                <a:gd name="T93" fmla="*/ 4876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32" name="Freeform 142"/>
            <p:cNvSpPr>
              <a:spLocks/>
            </p:cNvSpPr>
            <p:nvPr/>
          </p:nvSpPr>
          <p:spPr bwMode="auto">
            <a:xfrm>
              <a:off x="5242" y="1044"/>
              <a:ext cx="93" cy="83"/>
            </a:xfrm>
            <a:custGeom>
              <a:avLst/>
              <a:gdLst>
                <a:gd name="T0" fmla="*/ 611 w 47"/>
                <a:gd name="T1" fmla="*/ 2437 h 42"/>
                <a:gd name="T2" fmla="*/ 489 w 47"/>
                <a:gd name="T3" fmla="*/ 2379 h 42"/>
                <a:gd name="T4" fmla="*/ 427 w 47"/>
                <a:gd name="T5" fmla="*/ 2316 h 42"/>
                <a:gd name="T6" fmla="*/ 309 w 47"/>
                <a:gd name="T7" fmla="*/ 2253 h 42"/>
                <a:gd name="T8" fmla="*/ 184 w 47"/>
                <a:gd name="T9" fmla="*/ 2200 h 42"/>
                <a:gd name="T10" fmla="*/ 125 w 47"/>
                <a:gd name="T11" fmla="*/ 2016 h 42"/>
                <a:gd name="T12" fmla="*/ 0 w 47"/>
                <a:gd name="T13" fmla="*/ 1844 h 42"/>
                <a:gd name="T14" fmla="*/ 0 w 47"/>
                <a:gd name="T15" fmla="*/ 1660 h 42"/>
                <a:gd name="T16" fmla="*/ 0 w 47"/>
                <a:gd name="T17" fmla="*/ 1480 h 42"/>
                <a:gd name="T18" fmla="*/ 63 w 47"/>
                <a:gd name="T19" fmla="*/ 1296 h 42"/>
                <a:gd name="T20" fmla="*/ 125 w 47"/>
                <a:gd name="T21" fmla="*/ 1140 h 42"/>
                <a:gd name="T22" fmla="*/ 184 w 47"/>
                <a:gd name="T23" fmla="*/ 1020 h 42"/>
                <a:gd name="T24" fmla="*/ 309 w 47"/>
                <a:gd name="T25" fmla="*/ 903 h 42"/>
                <a:gd name="T26" fmla="*/ 427 w 47"/>
                <a:gd name="T27" fmla="*/ 840 h 42"/>
                <a:gd name="T28" fmla="*/ 548 w 47"/>
                <a:gd name="T29" fmla="*/ 781 h 42"/>
                <a:gd name="T30" fmla="*/ 720 w 47"/>
                <a:gd name="T31" fmla="*/ 840 h 42"/>
                <a:gd name="T32" fmla="*/ 784 w 47"/>
                <a:gd name="T33" fmla="*/ 903 h 42"/>
                <a:gd name="T34" fmla="*/ 845 w 47"/>
                <a:gd name="T35" fmla="*/ 964 h 42"/>
                <a:gd name="T36" fmla="*/ 908 w 47"/>
                <a:gd name="T37" fmla="*/ 1020 h 42"/>
                <a:gd name="T38" fmla="*/ 968 w 47"/>
                <a:gd name="T39" fmla="*/ 1081 h 42"/>
                <a:gd name="T40" fmla="*/ 1029 w 47"/>
                <a:gd name="T41" fmla="*/ 1204 h 42"/>
                <a:gd name="T42" fmla="*/ 1084 w 47"/>
                <a:gd name="T43" fmla="*/ 1360 h 42"/>
                <a:gd name="T44" fmla="*/ 1084 w 47"/>
                <a:gd name="T45" fmla="*/ 1543 h 42"/>
                <a:gd name="T46" fmla="*/ 1148 w 47"/>
                <a:gd name="T47" fmla="*/ 1480 h 42"/>
                <a:gd name="T48" fmla="*/ 1209 w 47"/>
                <a:gd name="T49" fmla="*/ 1421 h 42"/>
                <a:gd name="T50" fmla="*/ 1209 w 47"/>
                <a:gd name="T51" fmla="*/ 1360 h 42"/>
                <a:gd name="T52" fmla="*/ 1209 w 47"/>
                <a:gd name="T53" fmla="*/ 1265 h 42"/>
                <a:gd name="T54" fmla="*/ 1209 w 47"/>
                <a:gd name="T55" fmla="*/ 1204 h 42"/>
                <a:gd name="T56" fmla="*/ 1272 w 47"/>
                <a:gd name="T57" fmla="*/ 1020 h 42"/>
                <a:gd name="T58" fmla="*/ 1332 w 47"/>
                <a:gd name="T59" fmla="*/ 840 h 42"/>
                <a:gd name="T60" fmla="*/ 1425 w 47"/>
                <a:gd name="T61" fmla="*/ 719 h 42"/>
                <a:gd name="T62" fmla="*/ 1488 w 47"/>
                <a:gd name="T63" fmla="*/ 609 h 42"/>
                <a:gd name="T64" fmla="*/ 1613 w 47"/>
                <a:gd name="T65" fmla="*/ 425 h 42"/>
                <a:gd name="T66" fmla="*/ 1852 w 47"/>
                <a:gd name="T67" fmla="*/ 247 h 42"/>
                <a:gd name="T68" fmla="*/ 1977 w 47"/>
                <a:gd name="T69" fmla="*/ 184 h 42"/>
                <a:gd name="T70" fmla="*/ 2099 w 47"/>
                <a:gd name="T71" fmla="*/ 63 h 42"/>
                <a:gd name="T72" fmla="*/ 2208 w 47"/>
                <a:gd name="T73" fmla="*/ 0 h 42"/>
                <a:gd name="T74" fmla="*/ 2333 w 47"/>
                <a:gd name="T75" fmla="*/ 0 h 42"/>
                <a:gd name="T76" fmla="*/ 2456 w 47"/>
                <a:gd name="T77" fmla="*/ 0 h 42"/>
                <a:gd name="T78" fmla="*/ 2572 w 47"/>
                <a:gd name="T79" fmla="*/ 63 h 42"/>
                <a:gd name="T80" fmla="*/ 2636 w 47"/>
                <a:gd name="T81" fmla="*/ 125 h 42"/>
                <a:gd name="T82" fmla="*/ 2697 w 47"/>
                <a:gd name="T83" fmla="*/ 308 h 42"/>
                <a:gd name="T84" fmla="*/ 2697 w 47"/>
                <a:gd name="T85" fmla="*/ 425 h 42"/>
                <a:gd name="T86" fmla="*/ 2756 w 47"/>
                <a:gd name="T87" fmla="*/ 488 h 42"/>
                <a:gd name="T88" fmla="*/ 2756 w 47"/>
                <a:gd name="T89" fmla="*/ 609 h 42"/>
                <a:gd name="T90" fmla="*/ 2820 w 47"/>
                <a:gd name="T91" fmla="*/ 609 h 42"/>
                <a:gd name="T92" fmla="*/ 2820 w 47"/>
                <a:gd name="T93" fmla="*/ 840 h 42"/>
                <a:gd name="T94" fmla="*/ 2820 w 47"/>
                <a:gd name="T95" fmla="*/ 1204 h 42"/>
                <a:gd name="T96" fmla="*/ 2756 w 47"/>
                <a:gd name="T97" fmla="*/ 1421 h 42"/>
                <a:gd name="T98" fmla="*/ 2697 w 47"/>
                <a:gd name="T99" fmla="*/ 1605 h 42"/>
                <a:gd name="T100" fmla="*/ 2636 w 47"/>
                <a:gd name="T101" fmla="*/ 1785 h 42"/>
                <a:gd name="T102" fmla="*/ 2517 w 47"/>
                <a:gd name="T103" fmla="*/ 1952 h 42"/>
                <a:gd name="T104" fmla="*/ 2333 w 47"/>
                <a:gd name="T105" fmla="*/ 2077 h 42"/>
                <a:gd name="T106" fmla="*/ 2272 w 47"/>
                <a:gd name="T107" fmla="*/ 2136 h 42"/>
                <a:gd name="T108" fmla="*/ 2208 w 47"/>
                <a:gd name="T109" fmla="*/ 2200 h 42"/>
                <a:gd name="T110" fmla="*/ 2099 w 47"/>
                <a:gd name="T111" fmla="*/ 2253 h 42"/>
                <a:gd name="T112" fmla="*/ 1852 w 47"/>
                <a:gd name="T113" fmla="*/ 2253 h 42"/>
                <a:gd name="T114" fmla="*/ 1551 w 47"/>
                <a:gd name="T115" fmla="*/ 2316 h 42"/>
                <a:gd name="T116" fmla="*/ 1209 w 47"/>
                <a:gd name="T117" fmla="*/ 2379 h 42"/>
                <a:gd name="T118" fmla="*/ 1029 w 47"/>
                <a:gd name="T119" fmla="*/ 2437 h 42"/>
                <a:gd name="T120" fmla="*/ 784 w 47"/>
                <a:gd name="T121" fmla="*/ 2500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33" name="Freeform 143"/>
            <p:cNvSpPr>
              <a:spLocks/>
            </p:cNvSpPr>
            <p:nvPr/>
          </p:nvSpPr>
          <p:spPr bwMode="auto">
            <a:xfrm>
              <a:off x="5274" y="1110"/>
              <a:ext cx="4" cy="2"/>
            </a:xfrm>
            <a:custGeom>
              <a:avLst/>
              <a:gdLst>
                <a:gd name="T0" fmla="*/ 0 w 2"/>
                <a:gd name="T1" fmla="*/ 64 h 1"/>
                <a:gd name="T2" fmla="*/ 0 w 2"/>
                <a:gd name="T3" fmla="*/ 64 h 1"/>
                <a:gd name="T4" fmla="*/ 64 w 2"/>
                <a:gd name="T5" fmla="*/ 0 h 1"/>
                <a:gd name="T6" fmla="*/ 64 w 2"/>
                <a:gd name="T7" fmla="*/ 0 h 1"/>
                <a:gd name="T8" fmla="*/ 128 w 2"/>
                <a:gd name="T9" fmla="*/ 0 h 1"/>
                <a:gd name="T10" fmla="*/ 128 w 2"/>
                <a:gd name="T11" fmla="*/ 0 h 1"/>
                <a:gd name="T12" fmla="*/ 128 w 2"/>
                <a:gd name="T13" fmla="*/ 0 h 1"/>
                <a:gd name="T14" fmla="*/ 64 w 2"/>
                <a:gd name="T15" fmla="*/ 64 h 1"/>
                <a:gd name="T16" fmla="*/ 64 w 2"/>
                <a:gd name="T17" fmla="*/ 64 h 1"/>
                <a:gd name="T18" fmla="*/ 64 w 2"/>
                <a:gd name="T19" fmla="*/ 64 h 1"/>
                <a:gd name="T20" fmla="*/ 0 w 2"/>
                <a:gd name="T21" fmla="*/ 64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34" name="Freeform 144"/>
            <p:cNvSpPr>
              <a:spLocks/>
            </p:cNvSpPr>
            <p:nvPr/>
          </p:nvSpPr>
          <p:spPr bwMode="auto">
            <a:xfrm>
              <a:off x="5266" y="1062"/>
              <a:ext cx="22" cy="18"/>
            </a:xfrm>
            <a:custGeom>
              <a:avLst/>
              <a:gdLst>
                <a:gd name="T0" fmla="*/ 384 w 11"/>
                <a:gd name="T1" fmla="*/ 576 h 9"/>
                <a:gd name="T2" fmla="*/ 384 w 11"/>
                <a:gd name="T3" fmla="*/ 512 h 9"/>
                <a:gd name="T4" fmla="*/ 320 w 11"/>
                <a:gd name="T5" fmla="*/ 448 h 9"/>
                <a:gd name="T6" fmla="*/ 256 w 11"/>
                <a:gd name="T7" fmla="*/ 448 h 9"/>
                <a:gd name="T8" fmla="*/ 256 w 11"/>
                <a:gd name="T9" fmla="*/ 384 h 9"/>
                <a:gd name="T10" fmla="*/ 192 w 11"/>
                <a:gd name="T11" fmla="*/ 320 h 9"/>
                <a:gd name="T12" fmla="*/ 128 w 11"/>
                <a:gd name="T13" fmla="*/ 256 h 9"/>
                <a:gd name="T14" fmla="*/ 64 w 11"/>
                <a:gd name="T15" fmla="*/ 256 h 9"/>
                <a:gd name="T16" fmla="*/ 0 w 11"/>
                <a:gd name="T17" fmla="*/ 256 h 9"/>
                <a:gd name="T18" fmla="*/ 0 w 11"/>
                <a:gd name="T19" fmla="*/ 192 h 9"/>
                <a:gd name="T20" fmla="*/ 128 w 11"/>
                <a:gd name="T21" fmla="*/ 128 h 9"/>
                <a:gd name="T22" fmla="*/ 192 w 11"/>
                <a:gd name="T23" fmla="*/ 128 h 9"/>
                <a:gd name="T24" fmla="*/ 256 w 11"/>
                <a:gd name="T25" fmla="*/ 64 h 9"/>
                <a:gd name="T26" fmla="*/ 320 w 11"/>
                <a:gd name="T27" fmla="*/ 64 h 9"/>
                <a:gd name="T28" fmla="*/ 448 w 11"/>
                <a:gd name="T29" fmla="*/ 0 h 9"/>
                <a:gd name="T30" fmla="*/ 512 w 11"/>
                <a:gd name="T31" fmla="*/ 0 h 9"/>
                <a:gd name="T32" fmla="*/ 576 w 11"/>
                <a:gd name="T33" fmla="*/ 0 h 9"/>
                <a:gd name="T34" fmla="*/ 704 w 11"/>
                <a:gd name="T35" fmla="*/ 0 h 9"/>
                <a:gd name="T36" fmla="*/ 640 w 11"/>
                <a:gd name="T37" fmla="*/ 0 h 9"/>
                <a:gd name="T38" fmla="*/ 640 w 11"/>
                <a:gd name="T39" fmla="*/ 64 h 9"/>
                <a:gd name="T40" fmla="*/ 640 w 11"/>
                <a:gd name="T41" fmla="*/ 128 h 9"/>
                <a:gd name="T42" fmla="*/ 576 w 11"/>
                <a:gd name="T43" fmla="*/ 192 h 9"/>
                <a:gd name="T44" fmla="*/ 576 w 11"/>
                <a:gd name="T45" fmla="*/ 320 h 9"/>
                <a:gd name="T46" fmla="*/ 512 w 11"/>
                <a:gd name="T47" fmla="*/ 384 h 9"/>
                <a:gd name="T48" fmla="*/ 448 w 11"/>
                <a:gd name="T49" fmla="*/ 448 h 9"/>
                <a:gd name="T50" fmla="*/ 448 w 11"/>
                <a:gd name="T51" fmla="*/ 512 h 9"/>
                <a:gd name="T52" fmla="*/ 448 w 11"/>
                <a:gd name="T53" fmla="*/ 512 h 9"/>
                <a:gd name="T54" fmla="*/ 448 w 11"/>
                <a:gd name="T55" fmla="*/ 576 h 9"/>
                <a:gd name="T56" fmla="*/ 384 w 11"/>
                <a:gd name="T57" fmla="*/ 576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35" name="Freeform 145"/>
            <p:cNvSpPr>
              <a:spLocks/>
            </p:cNvSpPr>
            <p:nvPr/>
          </p:nvSpPr>
          <p:spPr bwMode="auto">
            <a:xfrm>
              <a:off x="5280" y="940"/>
              <a:ext cx="91" cy="112"/>
            </a:xfrm>
            <a:custGeom>
              <a:avLst/>
              <a:gdLst>
                <a:gd name="T0" fmla="*/ 364 w 46"/>
                <a:gd name="T1" fmla="*/ 3217 h 57"/>
                <a:gd name="T2" fmla="*/ 247 w 46"/>
                <a:gd name="T3" fmla="*/ 2981 h 57"/>
                <a:gd name="T4" fmla="*/ 184 w 46"/>
                <a:gd name="T5" fmla="*/ 2761 h 57"/>
                <a:gd name="T6" fmla="*/ 125 w 46"/>
                <a:gd name="T7" fmla="*/ 2580 h 57"/>
                <a:gd name="T8" fmla="*/ 63 w 46"/>
                <a:gd name="T9" fmla="*/ 2313 h 57"/>
                <a:gd name="T10" fmla="*/ 0 w 46"/>
                <a:gd name="T11" fmla="*/ 2085 h 57"/>
                <a:gd name="T12" fmla="*/ 0 w 46"/>
                <a:gd name="T13" fmla="*/ 1849 h 57"/>
                <a:gd name="T14" fmla="*/ 0 w 46"/>
                <a:gd name="T15" fmla="*/ 1609 h 57"/>
                <a:gd name="T16" fmla="*/ 0 w 46"/>
                <a:gd name="T17" fmla="*/ 1375 h 57"/>
                <a:gd name="T18" fmla="*/ 63 w 46"/>
                <a:gd name="T19" fmla="*/ 1085 h 57"/>
                <a:gd name="T20" fmla="*/ 125 w 46"/>
                <a:gd name="T21" fmla="*/ 912 h 57"/>
                <a:gd name="T22" fmla="*/ 247 w 46"/>
                <a:gd name="T23" fmla="*/ 700 h 57"/>
                <a:gd name="T24" fmla="*/ 364 w 46"/>
                <a:gd name="T25" fmla="*/ 525 h 57"/>
                <a:gd name="T26" fmla="*/ 489 w 46"/>
                <a:gd name="T27" fmla="*/ 356 h 57"/>
                <a:gd name="T28" fmla="*/ 673 w 46"/>
                <a:gd name="T29" fmla="*/ 181 h 57"/>
                <a:gd name="T30" fmla="*/ 904 w 46"/>
                <a:gd name="T31" fmla="*/ 61 h 57"/>
                <a:gd name="T32" fmla="*/ 1147 w 46"/>
                <a:gd name="T33" fmla="*/ 0 h 57"/>
                <a:gd name="T34" fmla="*/ 1424 w 46"/>
                <a:gd name="T35" fmla="*/ 0 h 57"/>
                <a:gd name="T36" fmla="*/ 1672 w 46"/>
                <a:gd name="T37" fmla="*/ 0 h 57"/>
                <a:gd name="T38" fmla="*/ 1852 w 46"/>
                <a:gd name="T39" fmla="*/ 61 h 57"/>
                <a:gd name="T40" fmla="*/ 2097 w 46"/>
                <a:gd name="T41" fmla="*/ 120 h 57"/>
                <a:gd name="T42" fmla="*/ 2269 w 46"/>
                <a:gd name="T43" fmla="*/ 236 h 57"/>
                <a:gd name="T44" fmla="*/ 2453 w 46"/>
                <a:gd name="T45" fmla="*/ 356 h 57"/>
                <a:gd name="T46" fmla="*/ 2633 w 46"/>
                <a:gd name="T47" fmla="*/ 525 h 57"/>
                <a:gd name="T48" fmla="*/ 2633 w 46"/>
                <a:gd name="T49" fmla="*/ 819 h 57"/>
                <a:gd name="T50" fmla="*/ 2453 w 46"/>
                <a:gd name="T51" fmla="*/ 1085 h 57"/>
                <a:gd name="T52" fmla="*/ 2269 w 46"/>
                <a:gd name="T53" fmla="*/ 1375 h 57"/>
                <a:gd name="T54" fmla="*/ 2144 w 46"/>
                <a:gd name="T55" fmla="*/ 1668 h 57"/>
                <a:gd name="T56" fmla="*/ 2036 w 46"/>
                <a:gd name="T57" fmla="*/ 2028 h 57"/>
                <a:gd name="T58" fmla="*/ 1913 w 46"/>
                <a:gd name="T59" fmla="*/ 2313 h 57"/>
                <a:gd name="T60" fmla="*/ 1788 w 46"/>
                <a:gd name="T61" fmla="*/ 2641 h 57"/>
                <a:gd name="T62" fmla="*/ 1733 w 46"/>
                <a:gd name="T63" fmla="*/ 2981 h 57"/>
                <a:gd name="T64" fmla="*/ 1672 w 46"/>
                <a:gd name="T65" fmla="*/ 3217 h 57"/>
                <a:gd name="T66" fmla="*/ 1549 w 46"/>
                <a:gd name="T67" fmla="*/ 3105 h 57"/>
                <a:gd name="T68" fmla="*/ 1424 w 46"/>
                <a:gd name="T69" fmla="*/ 3042 h 57"/>
                <a:gd name="T70" fmla="*/ 1331 w 46"/>
                <a:gd name="T71" fmla="*/ 2981 h 57"/>
                <a:gd name="T72" fmla="*/ 1209 w 46"/>
                <a:gd name="T73" fmla="*/ 2918 h 57"/>
                <a:gd name="T74" fmla="*/ 1084 w 46"/>
                <a:gd name="T75" fmla="*/ 2918 h 57"/>
                <a:gd name="T76" fmla="*/ 967 w 46"/>
                <a:gd name="T77" fmla="*/ 2981 h 57"/>
                <a:gd name="T78" fmla="*/ 845 w 46"/>
                <a:gd name="T79" fmla="*/ 3042 h 57"/>
                <a:gd name="T80" fmla="*/ 720 w 46"/>
                <a:gd name="T81" fmla="*/ 3105 h 57"/>
                <a:gd name="T82" fmla="*/ 611 w 46"/>
                <a:gd name="T83" fmla="*/ 3217 h 57"/>
                <a:gd name="T84" fmla="*/ 489 w 46"/>
                <a:gd name="T85" fmla="*/ 3277 h 57"/>
                <a:gd name="T86" fmla="*/ 489 w 46"/>
                <a:gd name="T87" fmla="*/ 3277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36" name="Freeform 146"/>
            <p:cNvSpPr>
              <a:spLocks/>
            </p:cNvSpPr>
            <p:nvPr/>
          </p:nvSpPr>
          <p:spPr bwMode="auto">
            <a:xfrm>
              <a:off x="5163" y="1038"/>
              <a:ext cx="10" cy="8"/>
            </a:xfrm>
            <a:custGeom>
              <a:avLst/>
              <a:gdLst>
                <a:gd name="T0" fmla="*/ 128 w 5"/>
                <a:gd name="T1" fmla="*/ 256 h 4"/>
                <a:gd name="T2" fmla="*/ 64 w 5"/>
                <a:gd name="T3" fmla="*/ 256 h 4"/>
                <a:gd name="T4" fmla="*/ 0 w 5"/>
                <a:gd name="T5" fmla="*/ 192 h 4"/>
                <a:gd name="T6" fmla="*/ 0 w 5"/>
                <a:gd name="T7" fmla="*/ 192 h 4"/>
                <a:gd name="T8" fmla="*/ 0 w 5"/>
                <a:gd name="T9" fmla="*/ 128 h 4"/>
                <a:gd name="T10" fmla="*/ 64 w 5"/>
                <a:gd name="T11" fmla="*/ 128 h 4"/>
                <a:gd name="T12" fmla="*/ 64 w 5"/>
                <a:gd name="T13" fmla="*/ 64 h 4"/>
                <a:gd name="T14" fmla="*/ 64 w 5"/>
                <a:gd name="T15" fmla="*/ 64 h 4"/>
                <a:gd name="T16" fmla="*/ 64 w 5"/>
                <a:gd name="T17" fmla="*/ 0 h 4"/>
                <a:gd name="T18" fmla="*/ 64 w 5"/>
                <a:gd name="T19" fmla="*/ 0 h 4"/>
                <a:gd name="T20" fmla="*/ 64 w 5"/>
                <a:gd name="T21" fmla="*/ 0 h 4"/>
                <a:gd name="T22" fmla="*/ 128 w 5"/>
                <a:gd name="T23" fmla="*/ 0 h 4"/>
                <a:gd name="T24" fmla="*/ 192 w 5"/>
                <a:gd name="T25" fmla="*/ 0 h 4"/>
                <a:gd name="T26" fmla="*/ 192 w 5"/>
                <a:gd name="T27" fmla="*/ 0 h 4"/>
                <a:gd name="T28" fmla="*/ 256 w 5"/>
                <a:gd name="T29" fmla="*/ 0 h 4"/>
                <a:gd name="T30" fmla="*/ 256 w 5"/>
                <a:gd name="T31" fmla="*/ 64 h 4"/>
                <a:gd name="T32" fmla="*/ 320 w 5"/>
                <a:gd name="T33" fmla="*/ 64 h 4"/>
                <a:gd name="T34" fmla="*/ 320 w 5"/>
                <a:gd name="T35" fmla="*/ 128 h 4"/>
                <a:gd name="T36" fmla="*/ 320 w 5"/>
                <a:gd name="T37" fmla="*/ 128 h 4"/>
                <a:gd name="T38" fmla="*/ 320 w 5"/>
                <a:gd name="T39" fmla="*/ 192 h 4"/>
                <a:gd name="T40" fmla="*/ 256 w 5"/>
                <a:gd name="T41" fmla="*/ 192 h 4"/>
                <a:gd name="T42" fmla="*/ 256 w 5"/>
                <a:gd name="T43" fmla="*/ 192 h 4"/>
                <a:gd name="T44" fmla="*/ 256 w 5"/>
                <a:gd name="T45" fmla="*/ 192 h 4"/>
                <a:gd name="T46" fmla="*/ 192 w 5"/>
                <a:gd name="T47" fmla="*/ 256 h 4"/>
                <a:gd name="T48" fmla="*/ 192 w 5"/>
                <a:gd name="T49" fmla="*/ 256 h 4"/>
                <a:gd name="T50" fmla="*/ 128 w 5"/>
                <a:gd name="T51" fmla="*/ 256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37" name="Freeform 147"/>
            <p:cNvSpPr>
              <a:spLocks/>
            </p:cNvSpPr>
            <p:nvPr/>
          </p:nvSpPr>
          <p:spPr bwMode="auto">
            <a:xfrm>
              <a:off x="5401" y="985"/>
              <a:ext cx="7" cy="8"/>
            </a:xfrm>
            <a:custGeom>
              <a:avLst/>
              <a:gdLst>
                <a:gd name="T0" fmla="*/ 37 w 4"/>
                <a:gd name="T1" fmla="*/ 256 h 4"/>
                <a:gd name="T2" fmla="*/ 37 w 4"/>
                <a:gd name="T3" fmla="*/ 256 h 4"/>
                <a:gd name="T4" fmla="*/ 0 w 4"/>
                <a:gd name="T5" fmla="*/ 192 h 4"/>
                <a:gd name="T6" fmla="*/ 0 w 4"/>
                <a:gd name="T7" fmla="*/ 192 h 4"/>
                <a:gd name="T8" fmla="*/ 0 w 4"/>
                <a:gd name="T9" fmla="*/ 192 h 4"/>
                <a:gd name="T10" fmla="*/ 0 w 4"/>
                <a:gd name="T11" fmla="*/ 128 h 4"/>
                <a:gd name="T12" fmla="*/ 0 w 4"/>
                <a:gd name="T13" fmla="*/ 128 h 4"/>
                <a:gd name="T14" fmla="*/ 0 w 4"/>
                <a:gd name="T15" fmla="*/ 64 h 4"/>
                <a:gd name="T16" fmla="*/ 0 w 4"/>
                <a:gd name="T17" fmla="*/ 64 h 4"/>
                <a:gd name="T18" fmla="*/ 0 w 4"/>
                <a:gd name="T19" fmla="*/ 64 h 4"/>
                <a:gd name="T20" fmla="*/ 37 w 4"/>
                <a:gd name="T21" fmla="*/ 0 h 4"/>
                <a:gd name="T22" fmla="*/ 37 w 4"/>
                <a:gd name="T23" fmla="*/ 0 h 4"/>
                <a:gd name="T24" fmla="*/ 65 w 4"/>
                <a:gd name="T25" fmla="*/ 0 h 4"/>
                <a:gd name="T26" fmla="*/ 65 w 4"/>
                <a:gd name="T27" fmla="*/ 0 h 4"/>
                <a:gd name="T28" fmla="*/ 86 w 4"/>
                <a:gd name="T29" fmla="*/ 0 h 4"/>
                <a:gd name="T30" fmla="*/ 114 w 4"/>
                <a:gd name="T31" fmla="*/ 0 h 4"/>
                <a:gd name="T32" fmla="*/ 114 w 4"/>
                <a:gd name="T33" fmla="*/ 64 h 4"/>
                <a:gd name="T34" fmla="*/ 114 w 4"/>
                <a:gd name="T35" fmla="*/ 128 h 4"/>
                <a:gd name="T36" fmla="*/ 114 w 4"/>
                <a:gd name="T37" fmla="*/ 192 h 4"/>
                <a:gd name="T38" fmla="*/ 114 w 4"/>
                <a:gd name="T39" fmla="*/ 192 h 4"/>
                <a:gd name="T40" fmla="*/ 114 w 4"/>
                <a:gd name="T41" fmla="*/ 192 h 4"/>
                <a:gd name="T42" fmla="*/ 114 w 4"/>
                <a:gd name="T43" fmla="*/ 256 h 4"/>
                <a:gd name="T44" fmla="*/ 86 w 4"/>
                <a:gd name="T45" fmla="*/ 256 h 4"/>
                <a:gd name="T46" fmla="*/ 65 w 4"/>
                <a:gd name="T47" fmla="*/ 256 h 4"/>
                <a:gd name="T48" fmla="*/ 37 w 4"/>
                <a:gd name="T49" fmla="*/ 256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38" name="Freeform 148"/>
            <p:cNvSpPr>
              <a:spLocks/>
            </p:cNvSpPr>
            <p:nvPr/>
          </p:nvSpPr>
          <p:spPr bwMode="auto">
            <a:xfrm>
              <a:off x="5262" y="1094"/>
              <a:ext cx="18" cy="27"/>
            </a:xfrm>
            <a:custGeom>
              <a:avLst/>
              <a:gdLst>
                <a:gd name="T0" fmla="*/ 320 w 9"/>
                <a:gd name="T1" fmla="*/ 0 h 14"/>
                <a:gd name="T2" fmla="*/ 320 w 9"/>
                <a:gd name="T3" fmla="*/ 0 h 14"/>
                <a:gd name="T4" fmla="*/ 384 w 9"/>
                <a:gd name="T5" fmla="*/ 0 h 14"/>
                <a:gd name="T6" fmla="*/ 384 w 9"/>
                <a:gd name="T7" fmla="*/ 0 h 14"/>
                <a:gd name="T8" fmla="*/ 384 w 9"/>
                <a:gd name="T9" fmla="*/ 0 h 14"/>
                <a:gd name="T10" fmla="*/ 448 w 9"/>
                <a:gd name="T11" fmla="*/ 56 h 14"/>
                <a:gd name="T12" fmla="*/ 448 w 9"/>
                <a:gd name="T13" fmla="*/ 56 h 14"/>
                <a:gd name="T14" fmla="*/ 512 w 9"/>
                <a:gd name="T15" fmla="*/ 108 h 14"/>
                <a:gd name="T16" fmla="*/ 512 w 9"/>
                <a:gd name="T17" fmla="*/ 164 h 14"/>
                <a:gd name="T18" fmla="*/ 576 w 9"/>
                <a:gd name="T19" fmla="*/ 208 h 14"/>
                <a:gd name="T20" fmla="*/ 576 w 9"/>
                <a:gd name="T21" fmla="*/ 316 h 14"/>
                <a:gd name="T22" fmla="*/ 576 w 9"/>
                <a:gd name="T23" fmla="*/ 372 h 14"/>
                <a:gd name="T24" fmla="*/ 576 w 9"/>
                <a:gd name="T25" fmla="*/ 401 h 14"/>
                <a:gd name="T26" fmla="*/ 576 w 9"/>
                <a:gd name="T27" fmla="*/ 509 h 14"/>
                <a:gd name="T28" fmla="*/ 512 w 9"/>
                <a:gd name="T29" fmla="*/ 565 h 14"/>
                <a:gd name="T30" fmla="*/ 512 w 9"/>
                <a:gd name="T31" fmla="*/ 609 h 14"/>
                <a:gd name="T32" fmla="*/ 448 w 9"/>
                <a:gd name="T33" fmla="*/ 665 h 14"/>
                <a:gd name="T34" fmla="*/ 384 w 9"/>
                <a:gd name="T35" fmla="*/ 717 h 14"/>
                <a:gd name="T36" fmla="*/ 384 w 9"/>
                <a:gd name="T37" fmla="*/ 717 h 14"/>
                <a:gd name="T38" fmla="*/ 384 w 9"/>
                <a:gd name="T39" fmla="*/ 717 h 14"/>
                <a:gd name="T40" fmla="*/ 320 w 9"/>
                <a:gd name="T41" fmla="*/ 717 h 14"/>
                <a:gd name="T42" fmla="*/ 320 w 9"/>
                <a:gd name="T43" fmla="*/ 717 h 14"/>
                <a:gd name="T44" fmla="*/ 256 w 9"/>
                <a:gd name="T45" fmla="*/ 717 h 14"/>
                <a:gd name="T46" fmla="*/ 256 w 9"/>
                <a:gd name="T47" fmla="*/ 717 h 14"/>
                <a:gd name="T48" fmla="*/ 256 w 9"/>
                <a:gd name="T49" fmla="*/ 717 h 14"/>
                <a:gd name="T50" fmla="*/ 192 w 9"/>
                <a:gd name="T51" fmla="*/ 717 h 14"/>
                <a:gd name="T52" fmla="*/ 128 w 9"/>
                <a:gd name="T53" fmla="*/ 665 h 14"/>
                <a:gd name="T54" fmla="*/ 128 w 9"/>
                <a:gd name="T55" fmla="*/ 609 h 14"/>
                <a:gd name="T56" fmla="*/ 64 w 9"/>
                <a:gd name="T57" fmla="*/ 565 h 14"/>
                <a:gd name="T58" fmla="*/ 64 w 9"/>
                <a:gd name="T59" fmla="*/ 509 h 14"/>
                <a:gd name="T60" fmla="*/ 64 w 9"/>
                <a:gd name="T61" fmla="*/ 401 h 14"/>
                <a:gd name="T62" fmla="*/ 0 w 9"/>
                <a:gd name="T63" fmla="*/ 372 h 14"/>
                <a:gd name="T64" fmla="*/ 64 w 9"/>
                <a:gd name="T65" fmla="*/ 316 h 14"/>
                <a:gd name="T66" fmla="*/ 64 w 9"/>
                <a:gd name="T67" fmla="*/ 208 h 14"/>
                <a:gd name="T68" fmla="*/ 64 w 9"/>
                <a:gd name="T69" fmla="*/ 164 h 14"/>
                <a:gd name="T70" fmla="*/ 128 w 9"/>
                <a:gd name="T71" fmla="*/ 108 h 14"/>
                <a:gd name="T72" fmla="*/ 128 w 9"/>
                <a:gd name="T73" fmla="*/ 56 h 14"/>
                <a:gd name="T74" fmla="*/ 192 w 9"/>
                <a:gd name="T75" fmla="*/ 56 h 14"/>
                <a:gd name="T76" fmla="*/ 192 w 9"/>
                <a:gd name="T77" fmla="*/ 0 h 14"/>
                <a:gd name="T78" fmla="*/ 256 w 9"/>
                <a:gd name="T79" fmla="*/ 0 h 14"/>
                <a:gd name="T80" fmla="*/ 256 w 9"/>
                <a:gd name="T81" fmla="*/ 0 h 14"/>
                <a:gd name="T82" fmla="*/ 256 w 9"/>
                <a:gd name="T83" fmla="*/ 0 h 14"/>
                <a:gd name="T84" fmla="*/ 320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39" name="Freeform 149"/>
            <p:cNvSpPr>
              <a:spLocks/>
            </p:cNvSpPr>
            <p:nvPr/>
          </p:nvSpPr>
          <p:spPr bwMode="auto">
            <a:xfrm>
              <a:off x="5262" y="1094"/>
              <a:ext cx="18" cy="27"/>
            </a:xfrm>
            <a:custGeom>
              <a:avLst/>
              <a:gdLst>
                <a:gd name="T0" fmla="*/ 320 w 9"/>
                <a:gd name="T1" fmla="*/ 0 h 14"/>
                <a:gd name="T2" fmla="*/ 384 w 9"/>
                <a:gd name="T3" fmla="*/ 0 h 14"/>
                <a:gd name="T4" fmla="*/ 384 w 9"/>
                <a:gd name="T5" fmla="*/ 0 h 14"/>
                <a:gd name="T6" fmla="*/ 448 w 9"/>
                <a:gd name="T7" fmla="*/ 56 h 14"/>
                <a:gd name="T8" fmla="*/ 448 w 9"/>
                <a:gd name="T9" fmla="*/ 56 h 14"/>
                <a:gd name="T10" fmla="*/ 512 w 9"/>
                <a:gd name="T11" fmla="*/ 164 h 14"/>
                <a:gd name="T12" fmla="*/ 576 w 9"/>
                <a:gd name="T13" fmla="*/ 208 h 14"/>
                <a:gd name="T14" fmla="*/ 576 w 9"/>
                <a:gd name="T15" fmla="*/ 372 h 14"/>
                <a:gd name="T16" fmla="*/ 576 w 9"/>
                <a:gd name="T17" fmla="*/ 509 h 14"/>
                <a:gd name="T18" fmla="*/ 512 w 9"/>
                <a:gd name="T19" fmla="*/ 565 h 14"/>
                <a:gd name="T20" fmla="*/ 448 w 9"/>
                <a:gd name="T21" fmla="*/ 665 h 14"/>
                <a:gd name="T22" fmla="*/ 384 w 9"/>
                <a:gd name="T23" fmla="*/ 717 h 14"/>
                <a:gd name="T24" fmla="*/ 384 w 9"/>
                <a:gd name="T25" fmla="*/ 717 h 14"/>
                <a:gd name="T26" fmla="*/ 384 w 9"/>
                <a:gd name="T27" fmla="*/ 717 h 14"/>
                <a:gd name="T28" fmla="*/ 320 w 9"/>
                <a:gd name="T29" fmla="*/ 717 h 14"/>
                <a:gd name="T30" fmla="*/ 256 w 9"/>
                <a:gd name="T31" fmla="*/ 717 h 14"/>
                <a:gd name="T32" fmla="*/ 256 w 9"/>
                <a:gd name="T33" fmla="*/ 717 h 14"/>
                <a:gd name="T34" fmla="*/ 192 w 9"/>
                <a:gd name="T35" fmla="*/ 717 h 14"/>
                <a:gd name="T36" fmla="*/ 128 w 9"/>
                <a:gd name="T37" fmla="*/ 665 h 14"/>
                <a:gd name="T38" fmla="*/ 64 w 9"/>
                <a:gd name="T39" fmla="*/ 565 h 14"/>
                <a:gd name="T40" fmla="*/ 64 w 9"/>
                <a:gd name="T41" fmla="*/ 509 h 14"/>
                <a:gd name="T42" fmla="*/ 64 w 9"/>
                <a:gd name="T43" fmla="*/ 372 h 14"/>
                <a:gd name="T44" fmla="*/ 64 w 9"/>
                <a:gd name="T45" fmla="*/ 208 h 14"/>
                <a:gd name="T46" fmla="*/ 64 w 9"/>
                <a:gd name="T47" fmla="*/ 164 h 14"/>
                <a:gd name="T48" fmla="*/ 128 w 9"/>
                <a:gd name="T49" fmla="*/ 56 h 14"/>
                <a:gd name="T50" fmla="*/ 192 w 9"/>
                <a:gd name="T51" fmla="*/ 56 h 14"/>
                <a:gd name="T52" fmla="*/ 192 w 9"/>
                <a:gd name="T53" fmla="*/ 0 h 14"/>
                <a:gd name="T54" fmla="*/ 256 w 9"/>
                <a:gd name="T55" fmla="*/ 0 h 14"/>
                <a:gd name="T56" fmla="*/ 256 w 9"/>
                <a:gd name="T57" fmla="*/ 0 h 14"/>
                <a:gd name="T58" fmla="*/ 320 w 9"/>
                <a:gd name="T59" fmla="*/ 0 h 14"/>
                <a:gd name="T60" fmla="*/ 256 w 9"/>
                <a:gd name="T61" fmla="*/ 0 h 14"/>
                <a:gd name="T62" fmla="*/ 192 w 9"/>
                <a:gd name="T63" fmla="*/ 0 h 14"/>
                <a:gd name="T64" fmla="*/ 192 w 9"/>
                <a:gd name="T65" fmla="*/ 56 h 14"/>
                <a:gd name="T66" fmla="*/ 128 w 9"/>
                <a:gd name="T67" fmla="*/ 56 h 14"/>
                <a:gd name="T68" fmla="*/ 64 w 9"/>
                <a:gd name="T69" fmla="*/ 164 h 14"/>
                <a:gd name="T70" fmla="*/ 64 w 9"/>
                <a:gd name="T71" fmla="*/ 208 h 14"/>
                <a:gd name="T72" fmla="*/ 0 w 9"/>
                <a:gd name="T73" fmla="*/ 372 h 14"/>
                <a:gd name="T74" fmla="*/ 64 w 9"/>
                <a:gd name="T75" fmla="*/ 509 h 14"/>
                <a:gd name="T76" fmla="*/ 64 w 9"/>
                <a:gd name="T77" fmla="*/ 565 h 14"/>
                <a:gd name="T78" fmla="*/ 128 w 9"/>
                <a:gd name="T79" fmla="*/ 665 h 14"/>
                <a:gd name="T80" fmla="*/ 192 w 9"/>
                <a:gd name="T81" fmla="*/ 717 h 14"/>
                <a:gd name="T82" fmla="*/ 256 w 9"/>
                <a:gd name="T83" fmla="*/ 717 h 14"/>
                <a:gd name="T84" fmla="*/ 320 w 9"/>
                <a:gd name="T85" fmla="*/ 717 h 14"/>
                <a:gd name="T86" fmla="*/ 384 w 9"/>
                <a:gd name="T87" fmla="*/ 717 h 14"/>
                <a:gd name="T88" fmla="*/ 448 w 9"/>
                <a:gd name="T89" fmla="*/ 665 h 14"/>
                <a:gd name="T90" fmla="*/ 576 w 9"/>
                <a:gd name="T91" fmla="*/ 565 h 14"/>
                <a:gd name="T92" fmla="*/ 576 w 9"/>
                <a:gd name="T93" fmla="*/ 509 h 14"/>
                <a:gd name="T94" fmla="*/ 576 w 9"/>
                <a:gd name="T95" fmla="*/ 372 h 14"/>
                <a:gd name="T96" fmla="*/ 576 w 9"/>
                <a:gd name="T97" fmla="*/ 208 h 14"/>
                <a:gd name="T98" fmla="*/ 576 w 9"/>
                <a:gd name="T99" fmla="*/ 164 h 14"/>
                <a:gd name="T100" fmla="*/ 448 w 9"/>
                <a:gd name="T101" fmla="*/ 56 h 14"/>
                <a:gd name="T102" fmla="*/ 448 w 9"/>
                <a:gd name="T103" fmla="*/ 56 h 14"/>
                <a:gd name="T104" fmla="*/ 384 w 9"/>
                <a:gd name="T105" fmla="*/ 0 h 14"/>
                <a:gd name="T106" fmla="*/ 384 w 9"/>
                <a:gd name="T107" fmla="*/ 0 h 14"/>
                <a:gd name="T108" fmla="*/ 320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40" name="Freeform 150"/>
            <p:cNvSpPr>
              <a:spLocks/>
            </p:cNvSpPr>
            <p:nvPr/>
          </p:nvSpPr>
          <p:spPr bwMode="auto">
            <a:xfrm>
              <a:off x="5262" y="1090"/>
              <a:ext cx="6" cy="16"/>
            </a:xfrm>
            <a:custGeom>
              <a:avLst/>
              <a:gdLst>
                <a:gd name="T0" fmla="*/ 128 w 3"/>
                <a:gd name="T1" fmla="*/ 0 h 8"/>
                <a:gd name="T2" fmla="*/ 128 w 3"/>
                <a:gd name="T3" fmla="*/ 64 h 8"/>
                <a:gd name="T4" fmla="*/ 128 w 3"/>
                <a:gd name="T5" fmla="*/ 64 h 8"/>
                <a:gd name="T6" fmla="*/ 192 w 3"/>
                <a:gd name="T7" fmla="*/ 64 h 8"/>
                <a:gd name="T8" fmla="*/ 192 w 3"/>
                <a:gd name="T9" fmla="*/ 128 h 8"/>
                <a:gd name="T10" fmla="*/ 192 w 3"/>
                <a:gd name="T11" fmla="*/ 128 h 8"/>
                <a:gd name="T12" fmla="*/ 192 w 3"/>
                <a:gd name="T13" fmla="*/ 192 h 8"/>
                <a:gd name="T14" fmla="*/ 192 w 3"/>
                <a:gd name="T15" fmla="*/ 192 h 8"/>
                <a:gd name="T16" fmla="*/ 192 w 3"/>
                <a:gd name="T17" fmla="*/ 256 h 8"/>
                <a:gd name="T18" fmla="*/ 192 w 3"/>
                <a:gd name="T19" fmla="*/ 320 h 8"/>
                <a:gd name="T20" fmla="*/ 192 w 3"/>
                <a:gd name="T21" fmla="*/ 384 h 8"/>
                <a:gd name="T22" fmla="*/ 192 w 3"/>
                <a:gd name="T23" fmla="*/ 384 h 8"/>
                <a:gd name="T24" fmla="*/ 192 w 3"/>
                <a:gd name="T25" fmla="*/ 448 h 8"/>
                <a:gd name="T26" fmla="*/ 192 w 3"/>
                <a:gd name="T27" fmla="*/ 448 h 8"/>
                <a:gd name="T28" fmla="*/ 128 w 3"/>
                <a:gd name="T29" fmla="*/ 512 h 8"/>
                <a:gd name="T30" fmla="*/ 128 w 3"/>
                <a:gd name="T31" fmla="*/ 512 h 8"/>
                <a:gd name="T32" fmla="*/ 128 w 3"/>
                <a:gd name="T33" fmla="*/ 512 h 8"/>
                <a:gd name="T34" fmla="*/ 64 w 3"/>
                <a:gd name="T35" fmla="*/ 512 h 8"/>
                <a:gd name="T36" fmla="*/ 64 w 3"/>
                <a:gd name="T37" fmla="*/ 512 h 8"/>
                <a:gd name="T38" fmla="*/ 64 w 3"/>
                <a:gd name="T39" fmla="*/ 448 h 8"/>
                <a:gd name="T40" fmla="*/ 64 w 3"/>
                <a:gd name="T41" fmla="*/ 448 h 8"/>
                <a:gd name="T42" fmla="*/ 64 w 3"/>
                <a:gd name="T43" fmla="*/ 384 h 8"/>
                <a:gd name="T44" fmla="*/ 64 w 3"/>
                <a:gd name="T45" fmla="*/ 384 h 8"/>
                <a:gd name="T46" fmla="*/ 0 w 3"/>
                <a:gd name="T47" fmla="*/ 320 h 8"/>
                <a:gd name="T48" fmla="*/ 0 w 3"/>
                <a:gd name="T49" fmla="*/ 256 h 8"/>
                <a:gd name="T50" fmla="*/ 0 w 3"/>
                <a:gd name="T51" fmla="*/ 192 h 8"/>
                <a:gd name="T52" fmla="*/ 64 w 3"/>
                <a:gd name="T53" fmla="*/ 192 h 8"/>
                <a:gd name="T54" fmla="*/ 64 w 3"/>
                <a:gd name="T55" fmla="*/ 128 h 8"/>
                <a:gd name="T56" fmla="*/ 64 w 3"/>
                <a:gd name="T57" fmla="*/ 128 h 8"/>
                <a:gd name="T58" fmla="*/ 64 w 3"/>
                <a:gd name="T59" fmla="*/ 64 h 8"/>
                <a:gd name="T60" fmla="*/ 64 w 3"/>
                <a:gd name="T61" fmla="*/ 64 h 8"/>
                <a:gd name="T62" fmla="*/ 64 w 3"/>
                <a:gd name="T63" fmla="*/ 64 h 8"/>
                <a:gd name="T64" fmla="*/ 128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41" name="Freeform 151"/>
            <p:cNvSpPr>
              <a:spLocks/>
            </p:cNvSpPr>
            <p:nvPr/>
          </p:nvSpPr>
          <p:spPr bwMode="auto">
            <a:xfrm>
              <a:off x="5284" y="1084"/>
              <a:ext cx="18" cy="32"/>
            </a:xfrm>
            <a:custGeom>
              <a:avLst/>
              <a:gdLst>
                <a:gd name="T0" fmla="*/ 256 w 9"/>
                <a:gd name="T1" fmla="*/ 0 h 16"/>
                <a:gd name="T2" fmla="*/ 320 w 9"/>
                <a:gd name="T3" fmla="*/ 0 h 16"/>
                <a:gd name="T4" fmla="*/ 320 w 9"/>
                <a:gd name="T5" fmla="*/ 64 h 16"/>
                <a:gd name="T6" fmla="*/ 384 w 9"/>
                <a:gd name="T7" fmla="*/ 64 h 16"/>
                <a:gd name="T8" fmla="*/ 384 w 9"/>
                <a:gd name="T9" fmla="*/ 64 h 16"/>
                <a:gd name="T10" fmla="*/ 448 w 9"/>
                <a:gd name="T11" fmla="*/ 64 h 16"/>
                <a:gd name="T12" fmla="*/ 448 w 9"/>
                <a:gd name="T13" fmla="*/ 128 h 16"/>
                <a:gd name="T14" fmla="*/ 448 w 9"/>
                <a:gd name="T15" fmla="*/ 128 h 16"/>
                <a:gd name="T16" fmla="*/ 512 w 9"/>
                <a:gd name="T17" fmla="*/ 192 h 16"/>
                <a:gd name="T18" fmla="*/ 512 w 9"/>
                <a:gd name="T19" fmla="*/ 256 h 16"/>
                <a:gd name="T20" fmla="*/ 576 w 9"/>
                <a:gd name="T21" fmla="*/ 320 h 16"/>
                <a:gd name="T22" fmla="*/ 576 w 9"/>
                <a:gd name="T23" fmla="*/ 384 h 16"/>
                <a:gd name="T24" fmla="*/ 576 w 9"/>
                <a:gd name="T25" fmla="*/ 512 h 16"/>
                <a:gd name="T26" fmla="*/ 576 w 9"/>
                <a:gd name="T27" fmla="*/ 640 h 16"/>
                <a:gd name="T28" fmla="*/ 576 w 9"/>
                <a:gd name="T29" fmla="*/ 704 h 16"/>
                <a:gd name="T30" fmla="*/ 512 w 9"/>
                <a:gd name="T31" fmla="*/ 768 h 16"/>
                <a:gd name="T32" fmla="*/ 512 w 9"/>
                <a:gd name="T33" fmla="*/ 896 h 16"/>
                <a:gd name="T34" fmla="*/ 448 w 9"/>
                <a:gd name="T35" fmla="*/ 896 h 16"/>
                <a:gd name="T36" fmla="*/ 448 w 9"/>
                <a:gd name="T37" fmla="*/ 896 h 16"/>
                <a:gd name="T38" fmla="*/ 448 w 9"/>
                <a:gd name="T39" fmla="*/ 960 h 16"/>
                <a:gd name="T40" fmla="*/ 384 w 9"/>
                <a:gd name="T41" fmla="*/ 960 h 16"/>
                <a:gd name="T42" fmla="*/ 320 w 9"/>
                <a:gd name="T43" fmla="*/ 1024 h 16"/>
                <a:gd name="T44" fmla="*/ 320 w 9"/>
                <a:gd name="T45" fmla="*/ 1024 h 16"/>
                <a:gd name="T46" fmla="*/ 256 w 9"/>
                <a:gd name="T47" fmla="*/ 1024 h 16"/>
                <a:gd name="T48" fmla="*/ 256 w 9"/>
                <a:gd name="T49" fmla="*/ 1024 h 16"/>
                <a:gd name="T50" fmla="*/ 256 w 9"/>
                <a:gd name="T51" fmla="*/ 1024 h 16"/>
                <a:gd name="T52" fmla="*/ 192 w 9"/>
                <a:gd name="T53" fmla="*/ 960 h 16"/>
                <a:gd name="T54" fmla="*/ 128 w 9"/>
                <a:gd name="T55" fmla="*/ 960 h 16"/>
                <a:gd name="T56" fmla="*/ 64 w 9"/>
                <a:gd name="T57" fmla="*/ 896 h 16"/>
                <a:gd name="T58" fmla="*/ 64 w 9"/>
                <a:gd name="T59" fmla="*/ 896 h 16"/>
                <a:gd name="T60" fmla="*/ 64 w 9"/>
                <a:gd name="T61" fmla="*/ 768 h 16"/>
                <a:gd name="T62" fmla="*/ 0 w 9"/>
                <a:gd name="T63" fmla="*/ 704 h 16"/>
                <a:gd name="T64" fmla="*/ 0 w 9"/>
                <a:gd name="T65" fmla="*/ 640 h 16"/>
                <a:gd name="T66" fmla="*/ 0 w 9"/>
                <a:gd name="T67" fmla="*/ 512 h 16"/>
                <a:gd name="T68" fmla="*/ 0 w 9"/>
                <a:gd name="T69" fmla="*/ 384 h 16"/>
                <a:gd name="T70" fmla="*/ 0 w 9"/>
                <a:gd name="T71" fmla="*/ 320 h 16"/>
                <a:gd name="T72" fmla="*/ 64 w 9"/>
                <a:gd name="T73" fmla="*/ 256 h 16"/>
                <a:gd name="T74" fmla="*/ 64 w 9"/>
                <a:gd name="T75" fmla="*/ 192 h 16"/>
                <a:gd name="T76" fmla="*/ 64 w 9"/>
                <a:gd name="T77" fmla="*/ 128 h 16"/>
                <a:gd name="T78" fmla="*/ 128 w 9"/>
                <a:gd name="T79" fmla="*/ 128 h 16"/>
                <a:gd name="T80" fmla="*/ 128 w 9"/>
                <a:gd name="T81" fmla="*/ 64 h 16"/>
                <a:gd name="T82" fmla="*/ 192 w 9"/>
                <a:gd name="T83" fmla="*/ 64 h 16"/>
                <a:gd name="T84" fmla="*/ 192 w 9"/>
                <a:gd name="T85" fmla="*/ 64 h 16"/>
                <a:gd name="T86" fmla="*/ 256 w 9"/>
                <a:gd name="T87" fmla="*/ 64 h 16"/>
                <a:gd name="T88" fmla="*/ 256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42" name="Freeform 152"/>
            <p:cNvSpPr>
              <a:spLocks/>
            </p:cNvSpPr>
            <p:nvPr/>
          </p:nvSpPr>
          <p:spPr bwMode="auto">
            <a:xfrm>
              <a:off x="5284" y="1084"/>
              <a:ext cx="18" cy="32"/>
            </a:xfrm>
            <a:custGeom>
              <a:avLst/>
              <a:gdLst>
                <a:gd name="T0" fmla="*/ 320 w 9"/>
                <a:gd name="T1" fmla="*/ 64 h 16"/>
                <a:gd name="T2" fmla="*/ 320 w 9"/>
                <a:gd name="T3" fmla="*/ 64 h 16"/>
                <a:gd name="T4" fmla="*/ 384 w 9"/>
                <a:gd name="T5" fmla="*/ 64 h 16"/>
                <a:gd name="T6" fmla="*/ 448 w 9"/>
                <a:gd name="T7" fmla="*/ 64 h 16"/>
                <a:gd name="T8" fmla="*/ 448 w 9"/>
                <a:gd name="T9" fmla="*/ 128 h 16"/>
                <a:gd name="T10" fmla="*/ 512 w 9"/>
                <a:gd name="T11" fmla="*/ 192 h 16"/>
                <a:gd name="T12" fmla="*/ 576 w 9"/>
                <a:gd name="T13" fmla="*/ 320 h 16"/>
                <a:gd name="T14" fmla="*/ 576 w 9"/>
                <a:gd name="T15" fmla="*/ 384 h 16"/>
                <a:gd name="T16" fmla="*/ 576 w 9"/>
                <a:gd name="T17" fmla="*/ 640 h 16"/>
                <a:gd name="T18" fmla="*/ 576 w 9"/>
                <a:gd name="T19" fmla="*/ 704 h 16"/>
                <a:gd name="T20" fmla="*/ 512 w 9"/>
                <a:gd name="T21" fmla="*/ 896 h 16"/>
                <a:gd name="T22" fmla="*/ 448 w 9"/>
                <a:gd name="T23" fmla="*/ 896 h 16"/>
                <a:gd name="T24" fmla="*/ 448 w 9"/>
                <a:gd name="T25" fmla="*/ 960 h 16"/>
                <a:gd name="T26" fmla="*/ 384 w 9"/>
                <a:gd name="T27" fmla="*/ 960 h 16"/>
                <a:gd name="T28" fmla="*/ 320 w 9"/>
                <a:gd name="T29" fmla="*/ 1024 h 16"/>
                <a:gd name="T30" fmla="*/ 256 w 9"/>
                <a:gd name="T31" fmla="*/ 1024 h 16"/>
                <a:gd name="T32" fmla="*/ 256 w 9"/>
                <a:gd name="T33" fmla="*/ 1024 h 16"/>
                <a:gd name="T34" fmla="*/ 192 w 9"/>
                <a:gd name="T35" fmla="*/ 960 h 16"/>
                <a:gd name="T36" fmla="*/ 128 w 9"/>
                <a:gd name="T37" fmla="*/ 960 h 16"/>
                <a:gd name="T38" fmla="*/ 64 w 9"/>
                <a:gd name="T39" fmla="*/ 896 h 16"/>
                <a:gd name="T40" fmla="*/ 64 w 9"/>
                <a:gd name="T41" fmla="*/ 768 h 16"/>
                <a:gd name="T42" fmla="*/ 0 w 9"/>
                <a:gd name="T43" fmla="*/ 704 h 16"/>
                <a:gd name="T44" fmla="*/ 0 w 9"/>
                <a:gd name="T45" fmla="*/ 512 h 16"/>
                <a:gd name="T46" fmla="*/ 0 w 9"/>
                <a:gd name="T47" fmla="*/ 320 h 16"/>
                <a:gd name="T48" fmla="*/ 64 w 9"/>
                <a:gd name="T49" fmla="*/ 256 h 16"/>
                <a:gd name="T50" fmla="*/ 64 w 9"/>
                <a:gd name="T51" fmla="*/ 128 h 16"/>
                <a:gd name="T52" fmla="*/ 128 w 9"/>
                <a:gd name="T53" fmla="*/ 128 h 16"/>
                <a:gd name="T54" fmla="*/ 128 w 9"/>
                <a:gd name="T55" fmla="*/ 64 h 16"/>
                <a:gd name="T56" fmla="*/ 192 w 9"/>
                <a:gd name="T57" fmla="*/ 64 h 16"/>
                <a:gd name="T58" fmla="*/ 256 w 9"/>
                <a:gd name="T59" fmla="*/ 64 h 16"/>
                <a:gd name="T60" fmla="*/ 256 w 9"/>
                <a:gd name="T61" fmla="*/ 0 h 16"/>
                <a:gd name="T62" fmla="*/ 256 w 9"/>
                <a:gd name="T63" fmla="*/ 0 h 16"/>
                <a:gd name="T64" fmla="*/ 192 w 9"/>
                <a:gd name="T65" fmla="*/ 64 h 16"/>
                <a:gd name="T66" fmla="*/ 128 w 9"/>
                <a:gd name="T67" fmla="*/ 64 h 16"/>
                <a:gd name="T68" fmla="*/ 128 w 9"/>
                <a:gd name="T69" fmla="*/ 128 h 16"/>
                <a:gd name="T70" fmla="*/ 64 w 9"/>
                <a:gd name="T71" fmla="*/ 128 h 16"/>
                <a:gd name="T72" fmla="*/ 0 w 9"/>
                <a:gd name="T73" fmla="*/ 256 h 16"/>
                <a:gd name="T74" fmla="*/ 0 w 9"/>
                <a:gd name="T75" fmla="*/ 320 h 16"/>
                <a:gd name="T76" fmla="*/ 0 w 9"/>
                <a:gd name="T77" fmla="*/ 512 h 16"/>
                <a:gd name="T78" fmla="*/ 0 w 9"/>
                <a:gd name="T79" fmla="*/ 704 h 16"/>
                <a:gd name="T80" fmla="*/ 0 w 9"/>
                <a:gd name="T81" fmla="*/ 768 h 16"/>
                <a:gd name="T82" fmla="*/ 64 w 9"/>
                <a:gd name="T83" fmla="*/ 896 h 16"/>
                <a:gd name="T84" fmla="*/ 128 w 9"/>
                <a:gd name="T85" fmla="*/ 960 h 16"/>
                <a:gd name="T86" fmla="*/ 192 w 9"/>
                <a:gd name="T87" fmla="*/ 1024 h 16"/>
                <a:gd name="T88" fmla="*/ 256 w 9"/>
                <a:gd name="T89" fmla="*/ 1024 h 16"/>
                <a:gd name="T90" fmla="*/ 320 w 9"/>
                <a:gd name="T91" fmla="*/ 1024 h 16"/>
                <a:gd name="T92" fmla="*/ 448 w 9"/>
                <a:gd name="T93" fmla="*/ 960 h 16"/>
                <a:gd name="T94" fmla="*/ 448 w 9"/>
                <a:gd name="T95" fmla="*/ 896 h 16"/>
                <a:gd name="T96" fmla="*/ 512 w 9"/>
                <a:gd name="T97" fmla="*/ 896 h 16"/>
                <a:gd name="T98" fmla="*/ 576 w 9"/>
                <a:gd name="T99" fmla="*/ 704 h 16"/>
                <a:gd name="T100" fmla="*/ 576 w 9"/>
                <a:gd name="T101" fmla="*/ 640 h 16"/>
                <a:gd name="T102" fmla="*/ 576 w 9"/>
                <a:gd name="T103" fmla="*/ 384 h 16"/>
                <a:gd name="T104" fmla="*/ 576 w 9"/>
                <a:gd name="T105" fmla="*/ 320 h 16"/>
                <a:gd name="T106" fmla="*/ 512 w 9"/>
                <a:gd name="T107" fmla="*/ 192 h 16"/>
                <a:gd name="T108" fmla="*/ 448 w 9"/>
                <a:gd name="T109" fmla="*/ 128 h 16"/>
                <a:gd name="T110" fmla="*/ 448 w 9"/>
                <a:gd name="T111" fmla="*/ 64 h 16"/>
                <a:gd name="T112" fmla="*/ 384 w 9"/>
                <a:gd name="T113" fmla="*/ 64 h 16"/>
                <a:gd name="T114" fmla="*/ 320 w 9"/>
                <a:gd name="T115" fmla="*/ 0 h 16"/>
                <a:gd name="T116" fmla="*/ 256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43" name="Freeform 153"/>
            <p:cNvSpPr>
              <a:spLocks/>
            </p:cNvSpPr>
            <p:nvPr/>
          </p:nvSpPr>
          <p:spPr bwMode="auto">
            <a:xfrm>
              <a:off x="5284" y="1082"/>
              <a:ext cx="6" cy="16"/>
            </a:xfrm>
            <a:custGeom>
              <a:avLst/>
              <a:gdLst>
                <a:gd name="T0" fmla="*/ 64 w 3"/>
                <a:gd name="T1" fmla="*/ 0 h 8"/>
                <a:gd name="T2" fmla="*/ 64 w 3"/>
                <a:gd name="T3" fmla="*/ 0 h 8"/>
                <a:gd name="T4" fmla="*/ 128 w 3"/>
                <a:gd name="T5" fmla="*/ 0 h 8"/>
                <a:gd name="T6" fmla="*/ 128 w 3"/>
                <a:gd name="T7" fmla="*/ 64 h 8"/>
                <a:gd name="T8" fmla="*/ 128 w 3"/>
                <a:gd name="T9" fmla="*/ 64 h 8"/>
                <a:gd name="T10" fmla="*/ 128 w 3"/>
                <a:gd name="T11" fmla="*/ 128 h 8"/>
                <a:gd name="T12" fmla="*/ 192 w 3"/>
                <a:gd name="T13" fmla="*/ 128 h 8"/>
                <a:gd name="T14" fmla="*/ 192 w 3"/>
                <a:gd name="T15" fmla="*/ 192 h 8"/>
                <a:gd name="T16" fmla="*/ 192 w 3"/>
                <a:gd name="T17" fmla="*/ 256 h 8"/>
                <a:gd name="T18" fmla="*/ 192 w 3"/>
                <a:gd name="T19" fmla="*/ 320 h 8"/>
                <a:gd name="T20" fmla="*/ 192 w 3"/>
                <a:gd name="T21" fmla="*/ 384 h 8"/>
                <a:gd name="T22" fmla="*/ 128 w 3"/>
                <a:gd name="T23" fmla="*/ 384 h 8"/>
                <a:gd name="T24" fmla="*/ 128 w 3"/>
                <a:gd name="T25" fmla="*/ 448 h 8"/>
                <a:gd name="T26" fmla="*/ 128 w 3"/>
                <a:gd name="T27" fmla="*/ 448 h 8"/>
                <a:gd name="T28" fmla="*/ 128 w 3"/>
                <a:gd name="T29" fmla="*/ 512 h 8"/>
                <a:gd name="T30" fmla="*/ 64 w 3"/>
                <a:gd name="T31" fmla="*/ 512 h 8"/>
                <a:gd name="T32" fmla="*/ 64 w 3"/>
                <a:gd name="T33" fmla="*/ 512 h 8"/>
                <a:gd name="T34" fmla="*/ 64 w 3"/>
                <a:gd name="T35" fmla="*/ 512 h 8"/>
                <a:gd name="T36" fmla="*/ 64 w 3"/>
                <a:gd name="T37" fmla="*/ 512 h 8"/>
                <a:gd name="T38" fmla="*/ 0 w 3"/>
                <a:gd name="T39" fmla="*/ 448 h 8"/>
                <a:gd name="T40" fmla="*/ 0 w 3"/>
                <a:gd name="T41" fmla="*/ 448 h 8"/>
                <a:gd name="T42" fmla="*/ 0 w 3"/>
                <a:gd name="T43" fmla="*/ 384 h 8"/>
                <a:gd name="T44" fmla="*/ 0 w 3"/>
                <a:gd name="T45" fmla="*/ 384 h 8"/>
                <a:gd name="T46" fmla="*/ 0 w 3"/>
                <a:gd name="T47" fmla="*/ 320 h 8"/>
                <a:gd name="T48" fmla="*/ 0 w 3"/>
                <a:gd name="T49" fmla="*/ 256 h 8"/>
                <a:gd name="T50" fmla="*/ 0 w 3"/>
                <a:gd name="T51" fmla="*/ 192 h 8"/>
                <a:gd name="T52" fmla="*/ 0 w 3"/>
                <a:gd name="T53" fmla="*/ 128 h 8"/>
                <a:gd name="T54" fmla="*/ 0 w 3"/>
                <a:gd name="T55" fmla="*/ 128 h 8"/>
                <a:gd name="T56" fmla="*/ 0 w 3"/>
                <a:gd name="T57" fmla="*/ 64 h 8"/>
                <a:gd name="T58" fmla="*/ 0 w 3"/>
                <a:gd name="T59" fmla="*/ 64 h 8"/>
                <a:gd name="T60" fmla="*/ 64 w 3"/>
                <a:gd name="T61" fmla="*/ 0 h 8"/>
                <a:gd name="T62" fmla="*/ 64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44" name="Freeform 154"/>
            <p:cNvSpPr>
              <a:spLocks/>
            </p:cNvSpPr>
            <p:nvPr/>
          </p:nvSpPr>
          <p:spPr bwMode="auto">
            <a:xfrm>
              <a:off x="5179" y="1153"/>
              <a:ext cx="8" cy="1"/>
            </a:xfrm>
            <a:custGeom>
              <a:avLst/>
              <a:gdLst>
                <a:gd name="T0" fmla="*/ 256 w 4"/>
                <a:gd name="T1" fmla="*/ 0 h 1"/>
                <a:gd name="T2" fmla="*/ 192 w 4"/>
                <a:gd name="T3" fmla="*/ 0 h 1"/>
                <a:gd name="T4" fmla="*/ 128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0 w 4"/>
                <a:gd name="T13" fmla="*/ 0 h 1"/>
                <a:gd name="T14" fmla="*/ 128 w 4"/>
                <a:gd name="T15" fmla="*/ 0 h 1"/>
                <a:gd name="T16" fmla="*/ 192 w 4"/>
                <a:gd name="T17" fmla="*/ 0 h 1"/>
                <a:gd name="T18" fmla="*/ 256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45" name="Freeform 155"/>
            <p:cNvSpPr>
              <a:spLocks/>
            </p:cNvSpPr>
            <p:nvPr/>
          </p:nvSpPr>
          <p:spPr bwMode="auto">
            <a:xfrm>
              <a:off x="5242" y="1123"/>
              <a:ext cx="99" cy="70"/>
            </a:xfrm>
            <a:custGeom>
              <a:avLst/>
              <a:gdLst>
                <a:gd name="T0" fmla="*/ 1337 w 50"/>
                <a:gd name="T1" fmla="*/ 192 h 35"/>
                <a:gd name="T2" fmla="*/ 2889 w 50"/>
                <a:gd name="T3" fmla="*/ 832 h 35"/>
                <a:gd name="T4" fmla="*/ 1677 w 50"/>
                <a:gd name="T5" fmla="*/ 2048 h 35"/>
                <a:gd name="T6" fmla="*/ 125 w 50"/>
                <a:gd name="T7" fmla="*/ 1408 h 35"/>
                <a:gd name="T8" fmla="*/ 1337 w 50"/>
                <a:gd name="T9" fmla="*/ 192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46" name="Freeform 156"/>
            <p:cNvSpPr>
              <a:spLocks/>
            </p:cNvSpPr>
            <p:nvPr/>
          </p:nvSpPr>
          <p:spPr bwMode="auto">
            <a:xfrm>
              <a:off x="5242" y="1123"/>
              <a:ext cx="99" cy="70"/>
            </a:xfrm>
            <a:custGeom>
              <a:avLst/>
              <a:gdLst>
                <a:gd name="T0" fmla="*/ 1337 w 50"/>
                <a:gd name="T1" fmla="*/ 192 h 35"/>
                <a:gd name="T2" fmla="*/ 2889 w 50"/>
                <a:gd name="T3" fmla="*/ 832 h 35"/>
                <a:gd name="T4" fmla="*/ 1677 w 50"/>
                <a:gd name="T5" fmla="*/ 2048 h 35"/>
                <a:gd name="T6" fmla="*/ 125 w 50"/>
                <a:gd name="T7" fmla="*/ 1408 h 35"/>
                <a:gd name="T8" fmla="*/ 1337 w 50"/>
                <a:gd name="T9" fmla="*/ 192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47" name="Rectangle 157"/>
            <p:cNvSpPr>
              <a:spLocks noChangeArrowheads="1"/>
            </p:cNvSpPr>
            <p:nvPr/>
          </p:nvSpPr>
          <p:spPr bwMode="auto">
            <a:xfrm>
              <a:off x="4946" y="1244"/>
              <a:ext cx="342" cy="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95"/>
            </a:p>
          </p:txBody>
        </p:sp>
        <p:sp>
          <p:nvSpPr>
            <p:cNvPr id="6248" name="Rectangle 158"/>
            <p:cNvSpPr>
              <a:spLocks noChangeArrowheads="1"/>
            </p:cNvSpPr>
            <p:nvPr/>
          </p:nvSpPr>
          <p:spPr bwMode="auto">
            <a:xfrm>
              <a:off x="4946" y="1244"/>
              <a:ext cx="342" cy="281"/>
            </a:xfrm>
            <a:prstGeom prst="rect">
              <a:avLst/>
            </a:prstGeom>
            <a:noFill/>
            <a:ln w="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95"/>
            </a:p>
          </p:txBody>
        </p:sp>
        <p:sp>
          <p:nvSpPr>
            <p:cNvPr id="6249" name="Rectangle 159"/>
            <p:cNvSpPr>
              <a:spLocks noChangeArrowheads="1"/>
            </p:cNvSpPr>
            <p:nvPr/>
          </p:nvSpPr>
          <p:spPr bwMode="auto">
            <a:xfrm>
              <a:off x="4966" y="1262"/>
              <a:ext cx="304" cy="243"/>
            </a:xfrm>
            <a:prstGeom prst="rect">
              <a:avLst/>
            </a:prstGeom>
            <a:solidFill>
              <a:srgbClr val="FEF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95"/>
            </a:p>
          </p:txBody>
        </p:sp>
        <p:sp>
          <p:nvSpPr>
            <p:cNvPr id="6250" name="Rectangle 160"/>
            <p:cNvSpPr>
              <a:spLocks noChangeArrowheads="1"/>
            </p:cNvSpPr>
            <p:nvPr/>
          </p:nvSpPr>
          <p:spPr bwMode="auto">
            <a:xfrm>
              <a:off x="4966" y="1262"/>
              <a:ext cx="304" cy="243"/>
            </a:xfrm>
            <a:prstGeom prst="rect">
              <a:avLst/>
            </a:prstGeom>
            <a:noFill/>
            <a:ln w="0">
              <a:solidFill>
                <a:srgbClr val="23282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95"/>
            </a:p>
          </p:txBody>
        </p:sp>
        <p:sp>
          <p:nvSpPr>
            <p:cNvPr id="6251" name="Freeform 161"/>
            <p:cNvSpPr>
              <a:spLocks/>
            </p:cNvSpPr>
            <p:nvPr/>
          </p:nvSpPr>
          <p:spPr bwMode="auto">
            <a:xfrm>
              <a:off x="5270" y="1250"/>
              <a:ext cx="125" cy="130"/>
            </a:xfrm>
            <a:custGeom>
              <a:avLst/>
              <a:gdLst>
                <a:gd name="T0" fmla="*/ 125 w 63"/>
                <a:gd name="T1" fmla="*/ 3790 h 66"/>
                <a:gd name="T2" fmla="*/ 248 w 63"/>
                <a:gd name="T3" fmla="*/ 3616 h 66"/>
                <a:gd name="T4" fmla="*/ 437 w 63"/>
                <a:gd name="T5" fmla="*/ 3429 h 66"/>
                <a:gd name="T6" fmla="*/ 492 w 63"/>
                <a:gd name="T7" fmla="*/ 3264 h 66"/>
                <a:gd name="T8" fmla="*/ 556 w 63"/>
                <a:gd name="T9" fmla="*/ 2964 h 66"/>
                <a:gd name="T10" fmla="*/ 681 w 63"/>
                <a:gd name="T11" fmla="*/ 2513 h 66"/>
                <a:gd name="T12" fmla="*/ 681 w 63"/>
                <a:gd name="T13" fmla="*/ 2285 h 66"/>
                <a:gd name="T14" fmla="*/ 619 w 63"/>
                <a:gd name="T15" fmla="*/ 2048 h 66"/>
                <a:gd name="T16" fmla="*/ 373 w 63"/>
                <a:gd name="T17" fmla="*/ 1924 h 66"/>
                <a:gd name="T18" fmla="*/ 63 w 63"/>
                <a:gd name="T19" fmla="*/ 1804 h 66"/>
                <a:gd name="T20" fmla="*/ 63 w 63"/>
                <a:gd name="T21" fmla="*/ 1688 h 66"/>
                <a:gd name="T22" fmla="*/ 63 w 63"/>
                <a:gd name="T23" fmla="*/ 1505 h 66"/>
                <a:gd name="T24" fmla="*/ 125 w 63"/>
                <a:gd name="T25" fmla="*/ 1460 h 66"/>
                <a:gd name="T26" fmla="*/ 312 w 63"/>
                <a:gd name="T27" fmla="*/ 1505 h 66"/>
                <a:gd name="T28" fmla="*/ 556 w 63"/>
                <a:gd name="T29" fmla="*/ 1688 h 66"/>
                <a:gd name="T30" fmla="*/ 1040 w 63"/>
                <a:gd name="T31" fmla="*/ 1688 h 66"/>
                <a:gd name="T32" fmla="*/ 1413 w 63"/>
                <a:gd name="T33" fmla="*/ 1741 h 66"/>
                <a:gd name="T34" fmla="*/ 1720 w 63"/>
                <a:gd name="T35" fmla="*/ 1865 h 66"/>
                <a:gd name="T36" fmla="*/ 2000 w 63"/>
                <a:gd name="T37" fmla="*/ 1924 h 66"/>
                <a:gd name="T38" fmla="*/ 2373 w 63"/>
                <a:gd name="T39" fmla="*/ 1865 h 66"/>
                <a:gd name="T40" fmla="*/ 3040 w 63"/>
                <a:gd name="T41" fmla="*/ 1629 h 66"/>
                <a:gd name="T42" fmla="*/ 3224 w 63"/>
                <a:gd name="T43" fmla="*/ 1568 h 66"/>
                <a:gd name="T44" fmla="*/ 3165 w 63"/>
                <a:gd name="T45" fmla="*/ 1339 h 66"/>
                <a:gd name="T46" fmla="*/ 3040 w 63"/>
                <a:gd name="T47" fmla="*/ 977 h 66"/>
                <a:gd name="T48" fmla="*/ 2976 w 63"/>
                <a:gd name="T49" fmla="*/ 709 h 66"/>
                <a:gd name="T50" fmla="*/ 2913 w 63"/>
                <a:gd name="T51" fmla="*/ 589 h 66"/>
                <a:gd name="T52" fmla="*/ 2865 w 63"/>
                <a:gd name="T53" fmla="*/ 648 h 66"/>
                <a:gd name="T54" fmla="*/ 2913 w 63"/>
                <a:gd name="T55" fmla="*/ 884 h 66"/>
                <a:gd name="T56" fmla="*/ 2913 w 63"/>
                <a:gd name="T57" fmla="*/ 1040 h 66"/>
                <a:gd name="T58" fmla="*/ 2740 w 63"/>
                <a:gd name="T59" fmla="*/ 947 h 66"/>
                <a:gd name="T60" fmla="*/ 2681 w 63"/>
                <a:gd name="T61" fmla="*/ 764 h 66"/>
                <a:gd name="T62" fmla="*/ 2681 w 63"/>
                <a:gd name="T63" fmla="*/ 528 h 66"/>
                <a:gd name="T64" fmla="*/ 2740 w 63"/>
                <a:gd name="T65" fmla="*/ 299 h 66"/>
                <a:gd name="T66" fmla="*/ 2913 w 63"/>
                <a:gd name="T67" fmla="*/ 124 h 66"/>
                <a:gd name="T68" fmla="*/ 3101 w 63"/>
                <a:gd name="T69" fmla="*/ 0 h 66"/>
                <a:gd name="T70" fmla="*/ 3413 w 63"/>
                <a:gd name="T71" fmla="*/ 63 h 66"/>
                <a:gd name="T72" fmla="*/ 3716 w 63"/>
                <a:gd name="T73" fmla="*/ 244 h 66"/>
                <a:gd name="T74" fmla="*/ 3843 w 63"/>
                <a:gd name="T75" fmla="*/ 481 h 66"/>
                <a:gd name="T76" fmla="*/ 3780 w 63"/>
                <a:gd name="T77" fmla="*/ 648 h 66"/>
                <a:gd name="T78" fmla="*/ 3657 w 63"/>
                <a:gd name="T79" fmla="*/ 764 h 66"/>
                <a:gd name="T80" fmla="*/ 3532 w 63"/>
                <a:gd name="T81" fmla="*/ 589 h 66"/>
                <a:gd name="T82" fmla="*/ 3468 w 63"/>
                <a:gd name="T83" fmla="*/ 528 h 66"/>
                <a:gd name="T84" fmla="*/ 3468 w 63"/>
                <a:gd name="T85" fmla="*/ 764 h 66"/>
                <a:gd name="T86" fmla="*/ 3716 w 63"/>
                <a:gd name="T87" fmla="*/ 1339 h 66"/>
                <a:gd name="T88" fmla="*/ 3780 w 63"/>
                <a:gd name="T89" fmla="*/ 1688 h 66"/>
                <a:gd name="T90" fmla="*/ 3716 w 63"/>
                <a:gd name="T91" fmla="*/ 1865 h 66"/>
                <a:gd name="T92" fmla="*/ 2865 w 63"/>
                <a:gd name="T93" fmla="*/ 2232 h 66"/>
                <a:gd name="T94" fmla="*/ 2063 w 63"/>
                <a:gd name="T95" fmla="*/ 2576 h 66"/>
                <a:gd name="T96" fmla="*/ 1595 w 63"/>
                <a:gd name="T97" fmla="*/ 2876 h 66"/>
                <a:gd name="T98" fmla="*/ 1288 w 63"/>
                <a:gd name="T99" fmla="*/ 2964 h 66"/>
                <a:gd name="T100" fmla="*/ 976 w 63"/>
                <a:gd name="T101" fmla="*/ 3264 h 66"/>
                <a:gd name="T102" fmla="*/ 556 w 63"/>
                <a:gd name="T103" fmla="*/ 3673 h 66"/>
                <a:gd name="T104" fmla="*/ 188 w 63"/>
                <a:gd name="T105" fmla="*/ 3853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52" name="Freeform 162"/>
            <p:cNvSpPr>
              <a:spLocks noEditPoints="1"/>
            </p:cNvSpPr>
            <p:nvPr/>
          </p:nvSpPr>
          <p:spPr bwMode="auto">
            <a:xfrm>
              <a:off x="5268" y="1248"/>
              <a:ext cx="129" cy="136"/>
            </a:xfrm>
            <a:custGeom>
              <a:avLst/>
              <a:gdLst>
                <a:gd name="T0" fmla="*/ 127 w 65"/>
                <a:gd name="T1" fmla="*/ 3808 h 69"/>
                <a:gd name="T2" fmla="*/ 312 w 65"/>
                <a:gd name="T3" fmla="*/ 3808 h 69"/>
                <a:gd name="T4" fmla="*/ 437 w 65"/>
                <a:gd name="T5" fmla="*/ 3453 h 69"/>
                <a:gd name="T6" fmla="*/ 619 w 65"/>
                <a:gd name="T7" fmla="*/ 3453 h 69"/>
                <a:gd name="T8" fmla="*/ 500 w 65"/>
                <a:gd name="T9" fmla="*/ 3280 h 69"/>
                <a:gd name="T10" fmla="*/ 619 w 65"/>
                <a:gd name="T11" fmla="*/ 2824 h 69"/>
                <a:gd name="T12" fmla="*/ 681 w 65"/>
                <a:gd name="T13" fmla="*/ 2580 h 69"/>
                <a:gd name="T14" fmla="*/ 681 w 65"/>
                <a:gd name="T15" fmla="*/ 2349 h 69"/>
                <a:gd name="T16" fmla="*/ 804 w 65"/>
                <a:gd name="T17" fmla="*/ 2296 h 69"/>
                <a:gd name="T18" fmla="*/ 619 w 65"/>
                <a:gd name="T19" fmla="*/ 1989 h 69"/>
                <a:gd name="T20" fmla="*/ 189 w 65"/>
                <a:gd name="T21" fmla="*/ 1989 h 69"/>
                <a:gd name="T22" fmla="*/ 252 w 65"/>
                <a:gd name="T23" fmla="*/ 1813 h 69"/>
                <a:gd name="T24" fmla="*/ 0 w 65"/>
                <a:gd name="T25" fmla="*/ 1752 h 69"/>
                <a:gd name="T26" fmla="*/ 0 w 65"/>
                <a:gd name="T27" fmla="*/ 1569 h 69"/>
                <a:gd name="T28" fmla="*/ 189 w 65"/>
                <a:gd name="T29" fmla="*/ 1524 h 69"/>
                <a:gd name="T30" fmla="*/ 312 w 65"/>
                <a:gd name="T31" fmla="*/ 1461 h 69"/>
                <a:gd name="T32" fmla="*/ 437 w 65"/>
                <a:gd name="T33" fmla="*/ 1752 h 69"/>
                <a:gd name="T34" fmla="*/ 744 w 65"/>
                <a:gd name="T35" fmla="*/ 1813 h 69"/>
                <a:gd name="T36" fmla="*/ 1288 w 65"/>
                <a:gd name="T37" fmla="*/ 1693 h 69"/>
                <a:gd name="T38" fmla="*/ 1352 w 65"/>
                <a:gd name="T39" fmla="*/ 1869 h 69"/>
                <a:gd name="T40" fmla="*/ 1721 w 65"/>
                <a:gd name="T41" fmla="*/ 1813 h 69"/>
                <a:gd name="T42" fmla="*/ 1969 w 65"/>
                <a:gd name="T43" fmla="*/ 2113 h 69"/>
                <a:gd name="T44" fmla="*/ 2128 w 65"/>
                <a:gd name="T45" fmla="*/ 1932 h 69"/>
                <a:gd name="T46" fmla="*/ 2868 w 65"/>
                <a:gd name="T47" fmla="*/ 1693 h 69"/>
                <a:gd name="T48" fmla="*/ 3167 w 65"/>
                <a:gd name="T49" fmla="*/ 1632 h 69"/>
                <a:gd name="T50" fmla="*/ 3167 w 65"/>
                <a:gd name="T51" fmla="*/ 1632 h 69"/>
                <a:gd name="T52" fmla="*/ 3167 w 65"/>
                <a:gd name="T53" fmla="*/ 1403 h 69"/>
                <a:gd name="T54" fmla="*/ 3292 w 65"/>
                <a:gd name="T55" fmla="*/ 1165 h 69"/>
                <a:gd name="T56" fmla="*/ 2993 w 65"/>
                <a:gd name="T57" fmla="*/ 948 h 69"/>
                <a:gd name="T58" fmla="*/ 3104 w 65"/>
                <a:gd name="T59" fmla="*/ 652 h 69"/>
                <a:gd name="T60" fmla="*/ 2993 w 65"/>
                <a:gd name="T61" fmla="*/ 652 h 69"/>
                <a:gd name="T62" fmla="*/ 2804 w 65"/>
                <a:gd name="T63" fmla="*/ 773 h 69"/>
                <a:gd name="T64" fmla="*/ 2931 w 65"/>
                <a:gd name="T65" fmla="*/ 1009 h 69"/>
                <a:gd name="T66" fmla="*/ 2993 w 65"/>
                <a:gd name="T67" fmla="*/ 1165 h 69"/>
                <a:gd name="T68" fmla="*/ 2931 w 65"/>
                <a:gd name="T69" fmla="*/ 1009 h 69"/>
                <a:gd name="T70" fmla="*/ 2683 w 65"/>
                <a:gd name="T71" fmla="*/ 948 h 69"/>
                <a:gd name="T72" fmla="*/ 2804 w 65"/>
                <a:gd name="T73" fmla="*/ 712 h 69"/>
                <a:gd name="T74" fmla="*/ 2683 w 65"/>
                <a:gd name="T75" fmla="*/ 528 h 69"/>
                <a:gd name="T76" fmla="*/ 2804 w 65"/>
                <a:gd name="T77" fmla="*/ 300 h 69"/>
                <a:gd name="T78" fmla="*/ 3040 w 65"/>
                <a:gd name="T79" fmla="*/ 63 h 69"/>
                <a:gd name="T80" fmla="*/ 3229 w 65"/>
                <a:gd name="T81" fmla="*/ 63 h 69"/>
                <a:gd name="T82" fmla="*/ 3477 w 65"/>
                <a:gd name="T83" fmla="*/ 0 h 69"/>
                <a:gd name="T84" fmla="*/ 3660 w 65"/>
                <a:gd name="T85" fmla="*/ 300 h 69"/>
                <a:gd name="T86" fmla="*/ 3785 w 65"/>
                <a:gd name="T87" fmla="*/ 528 h 69"/>
                <a:gd name="T88" fmla="*/ 3969 w 65"/>
                <a:gd name="T89" fmla="*/ 652 h 69"/>
                <a:gd name="T90" fmla="*/ 3785 w 65"/>
                <a:gd name="T91" fmla="*/ 773 h 69"/>
                <a:gd name="T92" fmla="*/ 3596 w 65"/>
                <a:gd name="T93" fmla="*/ 773 h 69"/>
                <a:gd name="T94" fmla="*/ 3596 w 65"/>
                <a:gd name="T95" fmla="*/ 528 h 69"/>
                <a:gd name="T96" fmla="*/ 3477 w 65"/>
                <a:gd name="T97" fmla="*/ 528 h 69"/>
                <a:gd name="T98" fmla="*/ 3477 w 65"/>
                <a:gd name="T99" fmla="*/ 773 h 69"/>
                <a:gd name="T100" fmla="*/ 3844 w 65"/>
                <a:gd name="T101" fmla="*/ 1285 h 69"/>
                <a:gd name="T102" fmla="*/ 3844 w 65"/>
                <a:gd name="T103" fmla="*/ 1569 h 69"/>
                <a:gd name="T104" fmla="*/ 3908 w 65"/>
                <a:gd name="T105" fmla="*/ 1813 h 69"/>
                <a:gd name="T106" fmla="*/ 3844 w 65"/>
                <a:gd name="T107" fmla="*/ 1989 h 69"/>
                <a:gd name="T108" fmla="*/ 2868 w 65"/>
                <a:gd name="T109" fmla="*/ 2237 h 69"/>
                <a:gd name="T110" fmla="*/ 2128 w 65"/>
                <a:gd name="T111" fmla="*/ 2704 h 69"/>
                <a:gd name="T112" fmla="*/ 1844 w 65"/>
                <a:gd name="T113" fmla="*/ 2704 h 69"/>
                <a:gd name="T114" fmla="*/ 1477 w 65"/>
                <a:gd name="T115" fmla="*/ 2880 h 69"/>
                <a:gd name="T116" fmla="*/ 1103 w 65"/>
                <a:gd name="T117" fmla="*/ 3093 h 69"/>
                <a:gd name="T118" fmla="*/ 929 w 65"/>
                <a:gd name="T119" fmla="*/ 3337 h 69"/>
                <a:gd name="T120" fmla="*/ 619 w 65"/>
                <a:gd name="T121" fmla="*/ 3865 h 69"/>
                <a:gd name="T122" fmla="*/ 252 w 65"/>
                <a:gd name="T123" fmla="*/ 3920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5"/>
            </a:p>
          </p:txBody>
        </p:sp>
        <p:sp>
          <p:nvSpPr>
            <p:cNvPr id="6253" name="Rectangle 163"/>
            <p:cNvSpPr>
              <a:spLocks noChangeArrowheads="1"/>
            </p:cNvSpPr>
            <p:nvPr/>
          </p:nvSpPr>
          <p:spPr bwMode="auto">
            <a:xfrm>
              <a:off x="5073" y="1261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97"/>
            </a:p>
          </p:txBody>
        </p:sp>
        <p:sp>
          <p:nvSpPr>
            <p:cNvPr id="6254" name="Rectangle 164"/>
            <p:cNvSpPr>
              <a:spLocks noChangeArrowheads="1"/>
            </p:cNvSpPr>
            <p:nvPr/>
          </p:nvSpPr>
          <p:spPr bwMode="auto">
            <a:xfrm>
              <a:off x="4966" y="1249"/>
              <a:ext cx="21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192"/>
                <a:t> </a:t>
              </a:r>
              <a:r>
                <a:rPr lang="en-US" altLang="en-US" sz="3192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2888437" y="2212817"/>
            <a:ext cx="3724563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latin typeface="Times New Roman" panose="02020603050405020304" pitchFamily="18" charset="0"/>
              </a:rPr>
              <a:t> = 5000 + 200 + 40 + 7</a:t>
            </a:r>
          </a:p>
        </p:txBody>
      </p:sp>
      <p:sp>
        <p:nvSpPr>
          <p:cNvPr id="2214" name="Text Box 166"/>
          <p:cNvSpPr txBox="1">
            <a:spLocks noChangeArrowheads="1"/>
          </p:cNvSpPr>
          <p:nvPr/>
        </p:nvSpPr>
        <p:spPr bwMode="auto">
          <a:xfrm>
            <a:off x="2128322" y="2754398"/>
            <a:ext cx="4864735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latin typeface="Times New Roman" panose="02020603050405020304" pitchFamily="18" charset="0"/>
              </a:rPr>
              <a:t>9683 =  …     + …   + … + …  </a:t>
            </a:r>
          </a:p>
        </p:txBody>
      </p:sp>
      <p:sp>
        <p:nvSpPr>
          <p:cNvPr id="2220" name="Rectangle 172"/>
          <p:cNvSpPr>
            <a:spLocks noChangeArrowheads="1"/>
          </p:cNvSpPr>
          <p:nvPr/>
        </p:nvSpPr>
        <p:spPr bwMode="auto">
          <a:xfrm>
            <a:off x="3344505" y="2849412"/>
            <a:ext cx="760115" cy="30404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>
                <a:solidFill>
                  <a:srgbClr val="A50021"/>
                </a:solidFill>
                <a:latin typeface="Times New Roman" panose="02020603050405020304" pitchFamily="18" charset="0"/>
              </a:rPr>
              <a:t>9000</a:t>
            </a:r>
          </a:p>
        </p:txBody>
      </p:sp>
      <p:sp>
        <p:nvSpPr>
          <p:cNvPr id="2221" name="Text Box 173"/>
          <p:cNvSpPr txBox="1">
            <a:spLocks noChangeArrowheads="1"/>
          </p:cNvSpPr>
          <p:nvPr/>
        </p:nvSpPr>
        <p:spPr bwMode="auto">
          <a:xfrm>
            <a:off x="2161577" y="2212817"/>
            <a:ext cx="912138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latin typeface="Times New Roman" panose="02020603050405020304" pitchFamily="18" charset="0"/>
              </a:rPr>
              <a:t>5247</a:t>
            </a:r>
          </a:p>
        </p:txBody>
      </p:sp>
      <p:sp>
        <p:nvSpPr>
          <p:cNvPr id="2222" name="Rectangle 174"/>
          <p:cNvSpPr>
            <a:spLocks noChangeArrowheads="1"/>
          </p:cNvSpPr>
          <p:nvPr/>
        </p:nvSpPr>
        <p:spPr bwMode="auto">
          <a:xfrm>
            <a:off x="4441922" y="2849412"/>
            <a:ext cx="608092" cy="30404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>
                <a:solidFill>
                  <a:srgbClr val="A50021"/>
                </a:solidFill>
                <a:latin typeface="Times New Roman" panose="02020603050405020304" pitchFamily="18" charset="0"/>
              </a:rPr>
              <a:t>600</a:t>
            </a:r>
          </a:p>
        </p:txBody>
      </p:sp>
      <p:sp>
        <p:nvSpPr>
          <p:cNvPr id="2223" name="Rectangle 175"/>
          <p:cNvSpPr>
            <a:spLocks noChangeArrowheads="1"/>
          </p:cNvSpPr>
          <p:nvPr/>
        </p:nvSpPr>
        <p:spPr bwMode="auto">
          <a:xfrm>
            <a:off x="5335057" y="2849412"/>
            <a:ext cx="380057" cy="30404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>
                <a:solidFill>
                  <a:srgbClr val="A50021"/>
                </a:solidFill>
                <a:latin typeface="Times New Roman" panose="02020603050405020304" pitchFamily="18" charset="0"/>
              </a:rPr>
              <a:t>80</a:t>
            </a:r>
          </a:p>
        </p:txBody>
      </p:sp>
      <p:sp>
        <p:nvSpPr>
          <p:cNvPr id="2224" name="Rectangle 176"/>
          <p:cNvSpPr>
            <a:spLocks noChangeArrowheads="1"/>
          </p:cNvSpPr>
          <p:nvPr/>
        </p:nvSpPr>
        <p:spPr bwMode="auto">
          <a:xfrm>
            <a:off x="6080919" y="2849412"/>
            <a:ext cx="380057" cy="30404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>
                <a:solidFill>
                  <a:srgbClr val="A5002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225" name="Text Box 177"/>
          <p:cNvSpPr txBox="1">
            <a:spLocks noChangeArrowheads="1"/>
          </p:cNvSpPr>
          <p:nvPr/>
        </p:nvSpPr>
        <p:spPr bwMode="auto">
          <a:xfrm>
            <a:off x="2128322" y="3276977"/>
            <a:ext cx="912138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latin typeface="Times New Roman" panose="02020603050405020304" pitchFamily="18" charset="0"/>
              </a:rPr>
              <a:t>3095</a:t>
            </a:r>
          </a:p>
        </p:txBody>
      </p:sp>
      <p:sp>
        <p:nvSpPr>
          <p:cNvPr id="2226" name="Text Box 178"/>
          <p:cNvSpPr txBox="1">
            <a:spLocks noChangeArrowheads="1"/>
          </p:cNvSpPr>
          <p:nvPr/>
        </p:nvSpPr>
        <p:spPr bwMode="auto">
          <a:xfrm>
            <a:off x="2888437" y="3257975"/>
            <a:ext cx="3192482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latin typeface="Times New Roman" panose="02020603050405020304" pitchFamily="18" charset="0"/>
              </a:rPr>
              <a:t> = 3000 + 0 + 90 + 5</a:t>
            </a:r>
          </a:p>
        </p:txBody>
      </p:sp>
      <p:sp>
        <p:nvSpPr>
          <p:cNvPr id="2228" name="Text Box 180"/>
          <p:cNvSpPr txBox="1">
            <a:spLocks noChangeArrowheads="1"/>
          </p:cNvSpPr>
          <p:nvPr/>
        </p:nvSpPr>
        <p:spPr bwMode="auto">
          <a:xfrm>
            <a:off x="6004907" y="3276977"/>
            <a:ext cx="2636649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latin typeface="Times New Roman" panose="02020603050405020304" pitchFamily="18" charset="0"/>
              </a:rPr>
              <a:t> </a:t>
            </a:r>
            <a:r>
              <a:rPr lang="en-US" altLang="en-US" sz="2793" b="1">
                <a:solidFill>
                  <a:srgbClr val="A50021"/>
                </a:solidFill>
                <a:latin typeface="Times New Roman" panose="02020603050405020304" pitchFamily="18" charset="0"/>
              </a:rPr>
              <a:t>= 3000 + 90 + 5</a:t>
            </a:r>
          </a:p>
        </p:txBody>
      </p:sp>
      <p:sp>
        <p:nvSpPr>
          <p:cNvPr id="2229" name="Text Box 181"/>
          <p:cNvSpPr txBox="1">
            <a:spLocks noChangeArrowheads="1"/>
          </p:cNvSpPr>
          <p:nvPr/>
        </p:nvSpPr>
        <p:spPr bwMode="auto">
          <a:xfrm>
            <a:off x="2142574" y="3885069"/>
            <a:ext cx="1216184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latin typeface="Times New Roman" panose="02020603050405020304" pitchFamily="18" charset="0"/>
              </a:rPr>
              <a:t>7070 =</a:t>
            </a:r>
          </a:p>
        </p:txBody>
      </p:sp>
      <p:sp>
        <p:nvSpPr>
          <p:cNvPr id="2230" name="Text Box 182"/>
          <p:cNvSpPr txBox="1">
            <a:spLocks noChangeArrowheads="1"/>
          </p:cNvSpPr>
          <p:nvPr/>
        </p:nvSpPr>
        <p:spPr bwMode="auto">
          <a:xfrm>
            <a:off x="2142574" y="4417150"/>
            <a:ext cx="1216184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latin typeface="Times New Roman" panose="02020603050405020304" pitchFamily="18" charset="0"/>
              </a:rPr>
              <a:t>8102 =</a:t>
            </a:r>
          </a:p>
        </p:txBody>
      </p:sp>
      <p:sp>
        <p:nvSpPr>
          <p:cNvPr id="2231" name="Text Box 183"/>
          <p:cNvSpPr txBox="1">
            <a:spLocks noChangeArrowheads="1"/>
          </p:cNvSpPr>
          <p:nvPr/>
        </p:nvSpPr>
        <p:spPr bwMode="auto">
          <a:xfrm>
            <a:off x="2142574" y="4949230"/>
            <a:ext cx="1216184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latin typeface="Times New Roman" panose="02020603050405020304" pitchFamily="18" charset="0"/>
              </a:rPr>
              <a:t>6790 =</a:t>
            </a:r>
          </a:p>
        </p:txBody>
      </p:sp>
      <p:sp>
        <p:nvSpPr>
          <p:cNvPr id="2232" name="Text Box 184"/>
          <p:cNvSpPr txBox="1">
            <a:spLocks noChangeArrowheads="1"/>
          </p:cNvSpPr>
          <p:nvPr/>
        </p:nvSpPr>
        <p:spPr bwMode="auto">
          <a:xfrm>
            <a:off x="2142574" y="5481310"/>
            <a:ext cx="1216184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latin typeface="Times New Roman" panose="02020603050405020304" pitchFamily="18" charset="0"/>
              </a:rPr>
              <a:t>4400 =</a:t>
            </a:r>
          </a:p>
        </p:txBody>
      </p:sp>
      <p:sp>
        <p:nvSpPr>
          <p:cNvPr id="2233" name="Text Box 185"/>
          <p:cNvSpPr txBox="1">
            <a:spLocks noChangeArrowheads="1"/>
          </p:cNvSpPr>
          <p:nvPr/>
        </p:nvSpPr>
        <p:spPr bwMode="auto">
          <a:xfrm>
            <a:off x="2142574" y="6113156"/>
            <a:ext cx="1216184" cy="51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latin typeface="Times New Roman" panose="02020603050405020304" pitchFamily="18" charset="0"/>
              </a:rPr>
              <a:t>2005 =</a:t>
            </a:r>
          </a:p>
        </p:txBody>
      </p:sp>
      <p:sp>
        <p:nvSpPr>
          <p:cNvPr id="2239" name="Rectangle 191"/>
          <p:cNvSpPr>
            <a:spLocks noChangeArrowheads="1"/>
          </p:cNvSpPr>
          <p:nvPr/>
        </p:nvSpPr>
        <p:spPr bwMode="auto">
          <a:xfrm>
            <a:off x="3316002" y="3965832"/>
            <a:ext cx="2688906" cy="3800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>
                <a:solidFill>
                  <a:srgbClr val="A50021"/>
                </a:solidFill>
                <a:latin typeface="Times New Roman" panose="02020603050405020304" pitchFamily="18" charset="0"/>
              </a:rPr>
              <a:t> 7000 + 0 + 70 + 0</a:t>
            </a:r>
          </a:p>
        </p:txBody>
      </p:sp>
      <p:sp>
        <p:nvSpPr>
          <p:cNvPr id="2246" name="Rectangle 198"/>
          <p:cNvSpPr>
            <a:spLocks noChangeArrowheads="1"/>
          </p:cNvSpPr>
          <p:nvPr/>
        </p:nvSpPr>
        <p:spPr bwMode="auto">
          <a:xfrm>
            <a:off x="6014409" y="3965832"/>
            <a:ext cx="1985800" cy="3800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>
                <a:solidFill>
                  <a:schemeClr val="accent2"/>
                </a:solidFill>
                <a:latin typeface="Times New Roman" panose="02020603050405020304" pitchFamily="18" charset="0"/>
              </a:rPr>
              <a:t>= 7000 + 70</a:t>
            </a:r>
            <a:r>
              <a:rPr lang="en-US" altLang="en-US" sz="2793" b="1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47" name="Rectangle 199"/>
          <p:cNvSpPr>
            <a:spLocks noChangeArrowheads="1"/>
          </p:cNvSpPr>
          <p:nvPr/>
        </p:nvSpPr>
        <p:spPr bwMode="auto">
          <a:xfrm>
            <a:off x="3320753" y="4474158"/>
            <a:ext cx="2888436" cy="3800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>
                <a:solidFill>
                  <a:srgbClr val="A50021"/>
                </a:solidFill>
                <a:latin typeface="Times New Roman" panose="02020603050405020304" pitchFamily="18" charset="0"/>
              </a:rPr>
              <a:t> 8000 + 100 + 0 + 2</a:t>
            </a:r>
          </a:p>
        </p:txBody>
      </p:sp>
      <p:sp>
        <p:nvSpPr>
          <p:cNvPr id="2248" name="Rectangle 200"/>
          <p:cNvSpPr>
            <a:spLocks noChangeArrowheads="1"/>
          </p:cNvSpPr>
          <p:nvPr/>
        </p:nvSpPr>
        <p:spPr bwMode="auto">
          <a:xfrm>
            <a:off x="6213939" y="4478909"/>
            <a:ext cx="2584390" cy="3800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>
                <a:solidFill>
                  <a:schemeClr val="accent2"/>
                </a:solidFill>
                <a:latin typeface="Times New Roman" panose="02020603050405020304" pitchFamily="18" charset="0"/>
              </a:rPr>
              <a:t>= 8000 + 100 + 2</a:t>
            </a:r>
          </a:p>
        </p:txBody>
      </p:sp>
      <p:sp>
        <p:nvSpPr>
          <p:cNvPr id="2249" name="Rectangle 201"/>
          <p:cNvSpPr>
            <a:spLocks noChangeArrowheads="1"/>
          </p:cNvSpPr>
          <p:nvPr/>
        </p:nvSpPr>
        <p:spPr bwMode="auto">
          <a:xfrm>
            <a:off x="3316001" y="5025241"/>
            <a:ext cx="3040459" cy="3800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>
                <a:solidFill>
                  <a:srgbClr val="A50021"/>
                </a:solidFill>
                <a:latin typeface="Times New Roman" panose="02020603050405020304" pitchFamily="18" charset="0"/>
              </a:rPr>
              <a:t> 6000 + 700 + 90 + 0</a:t>
            </a:r>
          </a:p>
        </p:txBody>
      </p:sp>
      <p:sp>
        <p:nvSpPr>
          <p:cNvPr id="2250" name="Rectangle 202"/>
          <p:cNvSpPr>
            <a:spLocks noChangeArrowheads="1"/>
          </p:cNvSpPr>
          <p:nvPr/>
        </p:nvSpPr>
        <p:spPr bwMode="auto">
          <a:xfrm>
            <a:off x="6351711" y="5025241"/>
            <a:ext cx="2736413" cy="3800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>
                <a:solidFill>
                  <a:schemeClr val="accent2"/>
                </a:solidFill>
                <a:latin typeface="Times New Roman" panose="02020603050405020304" pitchFamily="18" charset="0"/>
              </a:rPr>
              <a:t>= 6000 + 700 + 90</a:t>
            </a:r>
          </a:p>
        </p:txBody>
      </p:sp>
      <p:sp>
        <p:nvSpPr>
          <p:cNvPr id="2251" name="Rectangle 203"/>
          <p:cNvSpPr>
            <a:spLocks noChangeArrowheads="1"/>
          </p:cNvSpPr>
          <p:nvPr/>
        </p:nvSpPr>
        <p:spPr bwMode="auto">
          <a:xfrm>
            <a:off x="3301750" y="5562073"/>
            <a:ext cx="2888436" cy="3800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>
                <a:solidFill>
                  <a:srgbClr val="A50021"/>
                </a:solidFill>
                <a:latin typeface="Times New Roman" panose="02020603050405020304" pitchFamily="18" charset="0"/>
              </a:rPr>
              <a:t>4000 + 400 + 0 + 0</a:t>
            </a:r>
          </a:p>
        </p:txBody>
      </p:sp>
      <p:sp>
        <p:nvSpPr>
          <p:cNvPr id="2252" name="Rectangle 204"/>
          <p:cNvSpPr>
            <a:spLocks noChangeArrowheads="1"/>
          </p:cNvSpPr>
          <p:nvPr/>
        </p:nvSpPr>
        <p:spPr bwMode="auto">
          <a:xfrm>
            <a:off x="6204438" y="5562073"/>
            <a:ext cx="1928791" cy="3800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>
                <a:solidFill>
                  <a:schemeClr val="accent2"/>
                </a:solidFill>
                <a:latin typeface="Times New Roman" panose="02020603050405020304" pitchFamily="18" charset="0"/>
              </a:rPr>
              <a:t>= 4000 + 400</a:t>
            </a:r>
          </a:p>
        </p:txBody>
      </p:sp>
      <p:sp>
        <p:nvSpPr>
          <p:cNvPr id="2253" name="Rectangle 205"/>
          <p:cNvSpPr>
            <a:spLocks noChangeArrowheads="1"/>
          </p:cNvSpPr>
          <p:nvPr/>
        </p:nvSpPr>
        <p:spPr bwMode="auto">
          <a:xfrm>
            <a:off x="3344506" y="6165414"/>
            <a:ext cx="2508379" cy="3800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>
                <a:solidFill>
                  <a:srgbClr val="A50021"/>
                </a:solidFill>
                <a:latin typeface="Times New Roman" panose="02020603050405020304" pitchFamily="18" charset="0"/>
              </a:rPr>
              <a:t>2000 + 0 + 0 + 5</a:t>
            </a:r>
          </a:p>
        </p:txBody>
      </p:sp>
      <p:sp>
        <p:nvSpPr>
          <p:cNvPr id="2254" name="Rectangle 206"/>
          <p:cNvSpPr>
            <a:spLocks noChangeArrowheads="1"/>
          </p:cNvSpPr>
          <p:nvPr/>
        </p:nvSpPr>
        <p:spPr bwMode="auto">
          <a:xfrm>
            <a:off x="5852885" y="6160663"/>
            <a:ext cx="1748264" cy="3800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>
                <a:solidFill>
                  <a:schemeClr val="accent2"/>
                </a:solidFill>
                <a:latin typeface="Times New Roman" panose="02020603050405020304" pitchFamily="18" charset="0"/>
              </a:rPr>
              <a:t>= 2000 + 5</a:t>
            </a:r>
          </a:p>
        </p:txBody>
      </p:sp>
    </p:spTree>
    <p:extLst>
      <p:ext uri="{BB962C8B-B14F-4D97-AF65-F5344CB8AC3E}">
        <p14:creationId xmlns:p14="http://schemas.microsoft.com/office/powerpoint/2010/main" val="271136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2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 animBg="1"/>
      <p:bldP spid="2057" grpId="0"/>
      <p:bldP spid="2213" grpId="0"/>
      <p:bldP spid="2214" grpId="0"/>
      <p:bldP spid="2220" grpId="0" animBg="1"/>
      <p:bldP spid="2221" grpId="0"/>
      <p:bldP spid="2222" grpId="0" animBg="1"/>
      <p:bldP spid="2223" grpId="0" animBg="1"/>
      <p:bldP spid="2224" grpId="0" animBg="1"/>
      <p:bldP spid="2225" grpId="0"/>
      <p:bldP spid="2226" grpId="0"/>
      <p:bldP spid="2228" grpId="0"/>
      <p:bldP spid="2229" grpId="0"/>
      <p:bldP spid="2230" grpId="0"/>
      <p:bldP spid="2231" grpId="0"/>
      <p:bldP spid="2232" grpId="0"/>
      <p:bldP spid="2233" grpId="0"/>
      <p:bldP spid="2239" grpId="0" animBg="1"/>
      <p:bldP spid="2246" grpId="0" animBg="1"/>
      <p:bldP spid="2247" grpId="0" animBg="1"/>
      <p:bldP spid="2248" grpId="0" animBg="1"/>
      <p:bldP spid="2249" grpId="0" animBg="1"/>
      <p:bldP spid="2250" grpId="0" animBg="1"/>
      <p:bldP spid="2251" grpId="0" animBg="1"/>
      <p:bldP spid="2252" grpId="0" animBg="1"/>
      <p:bldP spid="2253" grpId="0" animBg="1"/>
      <p:bldP spid="22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966119" y="280858"/>
            <a:ext cx="4327904" cy="563751"/>
            <a:chOff x="336" y="1104"/>
            <a:chExt cx="2733" cy="356"/>
          </a:xfrm>
        </p:grpSpPr>
        <p:sp>
          <p:nvSpPr>
            <p:cNvPr id="7179" name="Text Box 6"/>
            <p:cNvSpPr txBox="1">
              <a:spLocks noChangeArrowheads="1"/>
            </p:cNvSpPr>
            <p:nvPr/>
          </p:nvSpPr>
          <p:spPr bwMode="auto">
            <a:xfrm>
              <a:off x="720" y="1133"/>
              <a:ext cx="234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93" b="1" i="1" dirty="0" err="1">
                  <a:latin typeface="Times New Roman" panose="02020603050405020304" pitchFamily="18" charset="0"/>
                </a:rPr>
                <a:t>Viết</a:t>
              </a:r>
              <a:r>
                <a:rPr lang="en-US" altLang="en-US" sz="2793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793" b="1" i="1" dirty="0" err="1">
                  <a:latin typeface="Times New Roman" panose="02020603050405020304" pitchFamily="18" charset="0"/>
                </a:rPr>
                <a:t>các</a:t>
              </a:r>
              <a:r>
                <a:rPr lang="en-US" altLang="en-US" sz="2793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793" b="1" i="1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2793" b="1" i="1" dirty="0">
                  <a:latin typeface="Times New Roman" panose="02020603050405020304" pitchFamily="18" charset="0"/>
                </a:rPr>
                <a:t> (</a:t>
              </a:r>
              <a:r>
                <a:rPr lang="en-US" altLang="en-US" sz="2793" b="1" i="1" dirty="0" err="1">
                  <a:latin typeface="Times New Roman" panose="02020603050405020304" pitchFamily="18" charset="0"/>
                </a:rPr>
                <a:t>theo</a:t>
              </a:r>
              <a:r>
                <a:rPr lang="en-US" altLang="en-US" sz="2793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793" b="1" i="1" dirty="0" err="1">
                  <a:latin typeface="Times New Roman" panose="02020603050405020304" pitchFamily="18" charset="0"/>
                </a:rPr>
                <a:t>mẫu</a:t>
              </a:r>
              <a:r>
                <a:rPr lang="en-US" altLang="en-US" sz="2793" b="1" i="1" dirty="0">
                  <a:latin typeface="Times New Roman" panose="02020603050405020304" pitchFamily="18" charset="0"/>
                </a:rPr>
                <a:t>):</a:t>
              </a:r>
            </a:p>
          </p:txBody>
        </p:sp>
        <p:sp>
          <p:nvSpPr>
            <p:cNvPr id="7180" name="Oval 7"/>
            <p:cNvSpPr>
              <a:spLocks noChangeArrowheads="1"/>
            </p:cNvSpPr>
            <p:nvPr/>
          </p:nvSpPr>
          <p:spPr bwMode="auto">
            <a:xfrm>
              <a:off x="336" y="1104"/>
              <a:ext cx="384" cy="336"/>
            </a:xfrm>
            <a:prstGeom prst="ellipse">
              <a:avLst/>
            </a:prstGeom>
            <a:solidFill>
              <a:srgbClr val="A2EDFC"/>
            </a:solidFill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192" b="1" dirty="0" smtClean="0">
                  <a:solidFill>
                    <a:srgbClr val="000099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3192" b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574211" y="942763"/>
            <a:ext cx="5700861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dirty="0">
                <a:latin typeface="Times New Roman" panose="02020603050405020304" pitchFamily="18" charset="0"/>
              </a:rPr>
              <a:t>a) 9731 ; 1952 ; 6845 ; 5757 ; 9999.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573337" y="1834374"/>
            <a:ext cx="1064161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i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793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491778" y="1742635"/>
            <a:ext cx="4408666" cy="53208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 dirty="0">
                <a:latin typeface="Times New Roman" panose="02020603050405020304" pitchFamily="18" charset="0"/>
              </a:rPr>
              <a:t>9731 = 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9000 + 700 + 30 + 1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496529" y="3276977"/>
            <a:ext cx="4256643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1952 = 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1000 + 900 + 50 + 2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491778" y="3809058"/>
            <a:ext cx="4256643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6845 = 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6000 + 800 + 40 + 5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496529" y="4417150"/>
            <a:ext cx="4256643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5757 = 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5000 + 700 + 50 + 7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496529" y="4949230"/>
            <a:ext cx="4256643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9999 = 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9000 + 900 + 90 + 9</a:t>
            </a:r>
          </a:p>
        </p:txBody>
      </p:sp>
    </p:spTree>
    <p:extLst>
      <p:ext uri="{BB962C8B-B14F-4D97-AF65-F5344CB8AC3E}">
        <p14:creationId xmlns:p14="http://schemas.microsoft.com/office/powerpoint/2010/main" val="10815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06" grpId="0" animBg="1"/>
      <p:bldP spid="4107" grpId="0"/>
      <p:bldP spid="4108" grpId="0"/>
      <p:bldP spid="4109" grpId="0"/>
      <p:bldP spid="41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1368207" y="298279"/>
            <a:ext cx="4408666" cy="532080"/>
            <a:chOff x="336" y="1104"/>
            <a:chExt cx="2784" cy="336"/>
          </a:xfrm>
        </p:grpSpPr>
        <p:sp>
          <p:nvSpPr>
            <p:cNvPr id="8202" name="Text Box 8"/>
            <p:cNvSpPr txBox="1">
              <a:spLocks noChangeArrowheads="1"/>
            </p:cNvSpPr>
            <p:nvPr/>
          </p:nvSpPr>
          <p:spPr bwMode="auto">
            <a:xfrm>
              <a:off x="771" y="1104"/>
              <a:ext cx="234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93" b="1" i="1">
                  <a:latin typeface="Times New Roman" panose="02020603050405020304" pitchFamily="18" charset="0"/>
                </a:rPr>
                <a:t>Viết các số (theo mẫu):</a:t>
              </a:r>
            </a:p>
          </p:txBody>
        </p:sp>
        <p:sp>
          <p:nvSpPr>
            <p:cNvPr id="8203" name="Oval 9"/>
            <p:cNvSpPr>
              <a:spLocks noChangeArrowheads="1"/>
            </p:cNvSpPr>
            <p:nvPr/>
          </p:nvSpPr>
          <p:spPr bwMode="auto">
            <a:xfrm>
              <a:off x="336" y="1104"/>
              <a:ext cx="384" cy="336"/>
            </a:xfrm>
            <a:prstGeom prst="ellipse">
              <a:avLst/>
            </a:prstGeom>
            <a:solidFill>
              <a:srgbClr val="A2EDFC"/>
            </a:solidFill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192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128321" y="965752"/>
            <a:ext cx="5700861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dirty="0">
                <a:latin typeface="Times New Roman" panose="02020603050405020304" pitchFamily="18" charset="0"/>
              </a:rPr>
              <a:t>b) 6006 ; 2002 ; 4700 ; 8010 ; 7508.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508379" y="1886319"/>
            <a:ext cx="1064161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i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793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572540" y="1838488"/>
            <a:ext cx="2888436" cy="53208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 dirty="0">
                <a:latin typeface="Times New Roman" panose="02020603050405020304" pitchFamily="18" charset="0"/>
              </a:rPr>
              <a:t>6006 = 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6000 + 6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572540" y="3276977"/>
            <a:ext cx="2812425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2002 = 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2000 + 2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491778" y="3809058"/>
            <a:ext cx="4489428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4700  = 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4000 + 700 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496528" y="4417150"/>
            <a:ext cx="2964448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8010  = 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8000 + 10 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496529" y="4949230"/>
            <a:ext cx="3648551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7508  = 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7000 + 500 + 8</a:t>
            </a:r>
          </a:p>
        </p:txBody>
      </p:sp>
    </p:spTree>
    <p:extLst>
      <p:ext uri="{BB962C8B-B14F-4D97-AF65-F5344CB8AC3E}">
        <p14:creationId xmlns:p14="http://schemas.microsoft.com/office/powerpoint/2010/main" val="27769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4" grpId="0"/>
      <p:bldP spid="3085" grpId="0" animBg="1"/>
      <p:bldP spid="3086" grpId="0"/>
      <p:bldP spid="3087" grpId="0"/>
      <p:bldP spid="3088" grpId="0"/>
      <p:bldP spid="30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814136" y="1171953"/>
            <a:ext cx="624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chemeClr val="accent2"/>
                </a:solidFill>
                <a:latin typeface="+mj-lt"/>
              </a:rPr>
              <a:t>3000 + 600 + 10 + 2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04719" y="1219201"/>
            <a:ext cx="624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ahoma" panose="020B0604030504040204" pitchFamily="34" charset="0"/>
              </a:rPr>
              <a:t>= 3612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813719" y="1836739"/>
            <a:ext cx="62484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chemeClr val="accent2"/>
                </a:solidFill>
                <a:latin typeface="+mj-lt"/>
              </a:rPr>
              <a:t>7000 + 900 + 90 + 9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04719" y="1836739"/>
            <a:ext cx="624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ahoma" panose="020B0604030504040204" pitchFamily="34" charset="0"/>
              </a:rPr>
              <a:t>= 7999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813719" y="2438401"/>
            <a:ext cx="62484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chemeClr val="accent2"/>
                </a:solidFill>
                <a:latin typeface="+mj-lt"/>
              </a:rPr>
              <a:t>8000 + 100 + 50 + 9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1813719" y="3048001"/>
            <a:ext cx="62484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chemeClr val="accent2"/>
                </a:solidFill>
                <a:latin typeface="+mj-lt"/>
              </a:rPr>
              <a:t>5000 + </a:t>
            </a:r>
            <a:r>
              <a:rPr lang="en-US" altLang="vi-VN" b="1" dirty="0" smtClean="0">
                <a:solidFill>
                  <a:schemeClr val="accent2"/>
                </a:solidFill>
                <a:latin typeface="+mj-lt"/>
              </a:rPr>
              <a:t>500 + </a:t>
            </a:r>
            <a:r>
              <a:rPr lang="en-US" altLang="vi-VN" b="1" dirty="0">
                <a:solidFill>
                  <a:schemeClr val="accent2"/>
                </a:solidFill>
                <a:latin typeface="+mj-lt"/>
              </a:rPr>
              <a:t>50 + 5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004719" y="2485649"/>
            <a:ext cx="624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ahoma" panose="020B0604030504040204" pitchFamily="34" charset="0"/>
              </a:rPr>
              <a:t>= 8159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004719" y="3048001"/>
            <a:ext cx="624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ahoma" panose="020B0604030504040204" pitchFamily="34" charset="0"/>
              </a:rPr>
              <a:t>= 5555</a:t>
            </a:r>
          </a:p>
        </p:txBody>
      </p:sp>
      <p:sp>
        <p:nvSpPr>
          <p:cNvPr id="7178" name="Oval 32"/>
          <p:cNvSpPr>
            <a:spLocks noChangeArrowheads="1"/>
          </p:cNvSpPr>
          <p:nvPr/>
        </p:nvSpPr>
        <p:spPr bwMode="auto">
          <a:xfrm>
            <a:off x="365919" y="149468"/>
            <a:ext cx="838200" cy="465689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9" name="Text Box 5"/>
          <p:cNvSpPr txBox="1">
            <a:spLocks noChangeArrowheads="1"/>
          </p:cNvSpPr>
          <p:nvPr/>
        </p:nvSpPr>
        <p:spPr bwMode="auto">
          <a:xfrm>
            <a:off x="1813719" y="110291"/>
            <a:ext cx="7391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vi-VN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vi-VN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+mj-lt"/>
                <a:cs typeface="Times New Roman" panose="02020603050405020304" pitchFamily="18" charset="0"/>
              </a:rPr>
              <a:t>tổng</a:t>
            </a:r>
            <a:r>
              <a:rPr lang="en-US" altLang="vi-VN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vi-VN" dirty="0" err="1"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altLang="vi-VN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+mj-lt"/>
                <a:cs typeface="Times New Roman" panose="02020603050405020304" pitchFamily="18" charset="0"/>
              </a:rPr>
              <a:t>mẫu</a:t>
            </a:r>
            <a:r>
              <a:rPr lang="en-US" altLang="vi-VN" dirty="0">
                <a:latin typeface="+mj-lt"/>
                <a:cs typeface="Times New Roman" panose="02020603050405020304" pitchFamily="18" charset="0"/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+mj-lt"/>
                <a:cs typeface="Times New Roman" panose="02020603050405020304" pitchFamily="18" charset="0"/>
              </a:rPr>
              <a:t>Mẫu</a:t>
            </a:r>
            <a:r>
              <a:rPr lang="en-US" altLang="vi-VN" b="1" dirty="0"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vi-VN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vi-VN" b="1" dirty="0" smtClean="0">
                <a:latin typeface="+mj-lt"/>
              </a:rPr>
              <a:t>4000 + </a:t>
            </a:r>
            <a:r>
              <a:rPr lang="en-US" altLang="vi-VN" b="1" dirty="0">
                <a:latin typeface="+mj-lt"/>
              </a:rPr>
              <a:t>500 + 60 + 7 = 4567</a:t>
            </a:r>
          </a:p>
        </p:txBody>
      </p:sp>
    </p:spTree>
    <p:extLst>
      <p:ext uri="{BB962C8B-B14F-4D97-AF65-F5344CB8AC3E}">
        <p14:creationId xmlns:p14="http://schemas.microsoft.com/office/powerpoint/2010/main" val="17611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5"/>
          <p:cNvGrpSpPr>
            <a:grpSpLocks/>
          </p:cNvGrpSpPr>
          <p:nvPr/>
        </p:nvGrpSpPr>
        <p:grpSpPr bwMode="auto">
          <a:xfrm>
            <a:off x="2128322" y="526313"/>
            <a:ext cx="4864735" cy="532080"/>
            <a:chOff x="336" y="960"/>
            <a:chExt cx="3072" cy="336"/>
          </a:xfrm>
        </p:grpSpPr>
        <p:sp>
          <p:nvSpPr>
            <p:cNvPr id="10256" name="Text Box 6"/>
            <p:cNvSpPr txBox="1">
              <a:spLocks noChangeArrowheads="1"/>
            </p:cNvSpPr>
            <p:nvPr/>
          </p:nvSpPr>
          <p:spPr bwMode="auto">
            <a:xfrm>
              <a:off x="771" y="960"/>
              <a:ext cx="26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93" b="1" i="1" dirty="0" err="1">
                  <a:latin typeface="Times New Roman" panose="02020603050405020304" pitchFamily="18" charset="0"/>
                </a:rPr>
                <a:t>Viết</a:t>
              </a:r>
              <a:r>
                <a:rPr lang="en-US" altLang="en-US" sz="2793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793" b="1" i="1" dirty="0" err="1">
                  <a:latin typeface="Times New Roman" panose="02020603050405020304" pitchFamily="18" charset="0"/>
                </a:rPr>
                <a:t>các</a:t>
              </a:r>
              <a:r>
                <a:rPr lang="en-US" altLang="en-US" sz="2793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793" b="1" i="1" dirty="0" err="1">
                  <a:latin typeface="Times New Roman" panose="02020603050405020304" pitchFamily="18" charset="0"/>
                </a:rPr>
                <a:t>tổng</a:t>
              </a:r>
              <a:r>
                <a:rPr lang="en-US" altLang="en-US" sz="2793" b="1" i="1" dirty="0">
                  <a:latin typeface="Times New Roman" panose="02020603050405020304" pitchFamily="18" charset="0"/>
                </a:rPr>
                <a:t> (</a:t>
              </a:r>
              <a:r>
                <a:rPr lang="en-US" altLang="en-US" sz="2793" b="1" i="1" dirty="0" err="1">
                  <a:latin typeface="Times New Roman" panose="02020603050405020304" pitchFamily="18" charset="0"/>
                </a:rPr>
                <a:t>theo</a:t>
              </a:r>
              <a:r>
                <a:rPr lang="en-US" altLang="en-US" sz="2793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793" b="1" i="1" dirty="0" err="1">
                  <a:latin typeface="Times New Roman" panose="02020603050405020304" pitchFamily="18" charset="0"/>
                </a:rPr>
                <a:t>mẫu</a:t>
              </a:r>
              <a:r>
                <a:rPr lang="en-US" altLang="en-US" sz="2793" b="1" i="1" dirty="0">
                  <a:latin typeface="Times New Roman" panose="02020603050405020304" pitchFamily="18" charset="0"/>
                </a:rPr>
                <a:t>):</a:t>
              </a:r>
            </a:p>
          </p:txBody>
        </p:sp>
        <p:sp>
          <p:nvSpPr>
            <p:cNvPr id="10257" name="Oval 7"/>
            <p:cNvSpPr>
              <a:spLocks noChangeArrowheads="1"/>
            </p:cNvSpPr>
            <p:nvPr/>
          </p:nvSpPr>
          <p:spPr bwMode="auto">
            <a:xfrm>
              <a:off x="336" y="960"/>
              <a:ext cx="384" cy="336"/>
            </a:xfrm>
            <a:prstGeom prst="ellipse">
              <a:avLst/>
            </a:prstGeom>
            <a:solidFill>
              <a:srgbClr val="A2EDFC"/>
            </a:solidFill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192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47319" y="1435622"/>
            <a:ext cx="1064161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i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793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510832" y="1342751"/>
            <a:ext cx="4408666" cy="53208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93" b="1">
                <a:latin typeface="Times New Roman" panose="02020603050405020304" pitchFamily="18" charset="0"/>
              </a:rPr>
              <a:t> 9000 + 10 + 5 = 9015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128322" y="2060794"/>
            <a:ext cx="2736413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solidFill>
                  <a:schemeClr val="accent2"/>
                </a:solidFill>
                <a:latin typeface="Times New Roman" panose="02020603050405020304" pitchFamily="18" charset="0"/>
              </a:rPr>
              <a:t>b) 9000 + 10 + 5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280345" y="2592874"/>
            <a:ext cx="2584390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solidFill>
                  <a:schemeClr val="accent2"/>
                </a:solidFill>
                <a:latin typeface="Times New Roman" panose="02020603050405020304" pitchFamily="18" charset="0"/>
              </a:rPr>
              <a:t>  4000 + 400 + 5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356356" y="3048943"/>
            <a:ext cx="2280345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solidFill>
                  <a:schemeClr val="accent2"/>
                </a:solidFill>
                <a:latin typeface="Times New Roman" panose="02020603050405020304" pitchFamily="18" charset="0"/>
              </a:rPr>
              <a:t> 6000 + 10 + 2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64735" y="2060794"/>
            <a:ext cx="1292195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9015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64735" y="2516863"/>
            <a:ext cx="1292195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4405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788724" y="3048943"/>
            <a:ext cx="1292195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6012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356356" y="3505012"/>
            <a:ext cx="1900287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solidFill>
                  <a:schemeClr val="accent2"/>
                </a:solidFill>
                <a:latin typeface="Times New Roman" panose="02020603050405020304" pitchFamily="18" charset="0"/>
              </a:rPr>
              <a:t> 2000 + 20 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356356" y="4037092"/>
            <a:ext cx="1900287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>
                <a:solidFill>
                  <a:schemeClr val="accent2"/>
                </a:solidFill>
                <a:latin typeface="Times New Roman" panose="02020603050405020304" pitchFamily="18" charset="0"/>
              </a:rPr>
              <a:t> 5000 + 9 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788724" y="3505012"/>
            <a:ext cx="1292195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2020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712712" y="4037092"/>
            <a:ext cx="1292195" cy="5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5009</a:t>
            </a:r>
          </a:p>
        </p:txBody>
      </p:sp>
    </p:spTree>
    <p:extLst>
      <p:ext uri="{BB962C8B-B14F-4D97-AF65-F5344CB8AC3E}">
        <p14:creationId xmlns:p14="http://schemas.microsoft.com/office/powerpoint/2010/main" val="156759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2" grpId="1"/>
      <p:bldP spid="6153" grpId="0" animBg="1"/>
      <p:bldP spid="6153" grpId="1" animBg="1"/>
      <p:bldP spid="615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  <p:bldP spid="6162" grpId="0"/>
      <p:bldP spid="61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0519" y="152400"/>
            <a:ext cx="63246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UTM Showcard" pitchFamily="18" charset="0"/>
                <a:cs typeface="Arial" pitchFamily="34" charset="0"/>
              </a:rPr>
              <a:t>DU HÀNH VŨ TRỤ</a:t>
            </a:r>
            <a:endParaRPr lang="en-US" sz="5400" b="1">
              <a:solidFill>
                <a:schemeClr val="bg1"/>
              </a:solidFill>
              <a:latin typeface="UTM Showcard" pitchFamily="18" charset="0"/>
              <a:cs typeface="Arial" pitchFamily="34" charset="0"/>
            </a:endParaRPr>
          </a:p>
        </p:txBody>
      </p:sp>
      <p:pic>
        <p:nvPicPr>
          <p:cNvPr id="5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12557919" y="914400"/>
            <a:ext cx="609600" cy="609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69" y="4343400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50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509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25" y="1712014"/>
            <a:ext cx="2743200" cy="2179864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5556311" y="3746561"/>
            <a:ext cx="2582008" cy="2351314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2412701" y="3566197"/>
            <a:ext cx="2605648" cy="2615292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5521467" y="1740917"/>
            <a:ext cx="2616851" cy="2005644"/>
          </a:xfrm>
          <a:prstGeom prst="rect">
            <a:avLst/>
          </a:prstGeom>
        </p:spPr>
      </p:pic>
      <p:pic>
        <p:nvPicPr>
          <p:cNvPr id="409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80" y="2727973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2651919" y="1525589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5727">
              <a:defRPr/>
            </a:pPr>
            <a:endParaRPr lang="zh-CN" altLang="en-US" sz="761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4472783" y="1716089"/>
            <a:ext cx="3386137" cy="37147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500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1500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94" y="2174876"/>
            <a:ext cx="7762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95" y="2141539"/>
            <a:ext cx="6524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20" y="2208214"/>
            <a:ext cx="836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58" y="2189164"/>
            <a:ext cx="681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4021933" y="3062288"/>
            <a:ext cx="930275" cy="812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1100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5153819" y="3079751"/>
            <a:ext cx="1011238" cy="8239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1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Tắt mic</a:t>
            </a:r>
            <a:r>
              <a:rPr lang="vi-VN" altLang="zh-CN" sz="1100" b="1">
                <a:solidFill>
                  <a:srgbClr val="000000"/>
                </a:solidFill>
                <a:sym typeface="+mn-ea"/>
              </a:rPr>
              <a:t>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vi-VN" altLang="zh-CN" sz="1100" b="1">
                <a:solidFill>
                  <a:srgbClr val="000000"/>
                </a:solidFill>
                <a:sym typeface="+mn-ea"/>
              </a:rPr>
              <a:t>mở camera.</a:t>
            </a:r>
            <a:r>
              <a:rPr lang="en-US" altLang="zh-CN" sz="11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Tập trung lắng nghe</a:t>
            </a:r>
            <a:endParaRPr lang="zh-CN" altLang="en-US" sz="1100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6341269" y="3079751"/>
            <a:ext cx="922338" cy="796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1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 động ghi chép</a:t>
            </a:r>
            <a:endParaRPr lang="zh-CN" altLang="en-US" sz="1100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7389020" y="3100389"/>
            <a:ext cx="1006475" cy="7842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 hành</a:t>
            </a:r>
            <a:r>
              <a:rPr lang="vi-VN" altLang="zh-CN" sz="1100" b="1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11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yêu cầu của cô </a:t>
            </a:r>
            <a:endParaRPr lang="zh-CN" altLang="en-US" sz="1100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3894933" y="4011614"/>
            <a:ext cx="4541837" cy="8286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zh-CN" sz="13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 eaLnBrk="1" hangingPunct="1">
              <a:defRPr/>
            </a:pPr>
            <a:r>
              <a:rPr lang="en-US" altLang="zh-CN" sz="13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</a:t>
            </a:r>
            <a:r>
              <a:rPr lang="vi-VN" altLang="zh-CN" sz="13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 eaLnBrk="1" hangingPunct="1">
              <a:defRPr/>
            </a:pPr>
            <a:r>
              <a:rPr lang="en-US" altLang="zh-CN" sz="13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-</a:t>
            </a:r>
            <a:r>
              <a:rPr lang="vi-VN" altLang="zh-CN" sz="13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Không được sạc pin khi đang học</a:t>
            </a:r>
            <a:endParaRPr lang="zh-CN" altLang="en-US" sz="1300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2659857" y="4737100"/>
            <a:ext cx="2493962" cy="592138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3586957" y="4768850"/>
            <a:ext cx="2493962" cy="590550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4833144" y="4737100"/>
            <a:ext cx="2495550" cy="592138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5531644" y="4737100"/>
            <a:ext cx="2495550" cy="592138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2177402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37" y="381000"/>
            <a:ext cx="1946811" cy="15470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3519" y="1964805"/>
            <a:ext cx="11413320" cy="1524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6719" y="4343400"/>
            <a:ext cx="57150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79557" y="239370"/>
            <a:ext cx="1738438" cy="1589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59024" y="1034085"/>
            <a:ext cx="11885476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13919" y="3733800"/>
            <a:ext cx="5486400" cy="2438400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6420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0224824" y="0"/>
            <a:ext cx="1951504" cy="26152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7776" y="88446"/>
            <a:ext cx="10972800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37719" y="3810000"/>
            <a:ext cx="5661764" cy="2438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3330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10126245" y="0"/>
            <a:ext cx="1951504" cy="235131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2119" y="1518557"/>
            <a:ext cx="9982200" cy="1665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09119" y="4495800"/>
            <a:ext cx="4953000" cy="1905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6006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07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3399632" y="0"/>
            <a:ext cx="5334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8874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b="1" i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</a:rPr>
              <a:t>DẶN DÒ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19" y="5253038"/>
            <a:ext cx="24384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32" y="4419600"/>
            <a:ext cx="1600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028826" y="1905000"/>
            <a:ext cx="84978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/>
              <a:t>- </a:t>
            </a:r>
            <a:r>
              <a:rPr lang="en-US" altLang="vi-VN" sz="3200" dirty="0" err="1"/>
              <a:t>Về</a:t>
            </a:r>
            <a:r>
              <a:rPr lang="en-US" altLang="vi-VN" sz="3200" dirty="0"/>
              <a:t> </a:t>
            </a:r>
            <a:r>
              <a:rPr lang="en-US" altLang="vi-VN" sz="3200" dirty="0" err="1"/>
              <a:t>nhà</a:t>
            </a:r>
            <a:r>
              <a:rPr lang="en-US" altLang="vi-VN" sz="3200" dirty="0"/>
              <a:t> </a:t>
            </a:r>
            <a:r>
              <a:rPr lang="en-US" altLang="vi-VN" sz="3200" dirty="0" err="1" smtClean="0"/>
              <a:t>làm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vở</a:t>
            </a:r>
            <a:r>
              <a:rPr lang="en-US" altLang="vi-VN" sz="3200" dirty="0" smtClean="0"/>
              <a:t> </a:t>
            </a:r>
            <a:r>
              <a:rPr lang="en-US" altLang="vi-VN" sz="3200" dirty="0" err="1"/>
              <a:t>bài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tập</a:t>
            </a:r>
            <a:r>
              <a:rPr lang="en-US" altLang="vi-VN" sz="3200" dirty="0"/>
              <a:t> </a:t>
            </a:r>
            <a:r>
              <a:rPr lang="en-US" altLang="vi-VN" sz="3200" dirty="0" err="1" smtClean="0"/>
              <a:t>Toán</a:t>
            </a:r>
            <a:endParaRPr lang="en-US" altLang="vi-VN" sz="3200" dirty="0"/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/>
              <a:t>- </a:t>
            </a:r>
            <a:r>
              <a:rPr lang="en-US" altLang="vi-VN" sz="3200" dirty="0" err="1"/>
              <a:t>Chuẩn</a:t>
            </a:r>
            <a:r>
              <a:rPr lang="en-US" altLang="vi-VN" sz="3200" dirty="0"/>
              <a:t> </a:t>
            </a:r>
            <a:r>
              <a:rPr lang="en-US" altLang="vi-VN" sz="3200" smtClean="0"/>
              <a:t>bị </a:t>
            </a:r>
            <a:r>
              <a:rPr lang="en-US" altLang="vi-VN" sz="3200" dirty="0" err="1" smtClean="0"/>
              <a:t>bài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sau</a:t>
            </a:r>
            <a:r>
              <a:rPr lang="en-US" altLang="vi-VN" sz="3200" dirty="0" smtClean="0"/>
              <a:t>: </a:t>
            </a:r>
            <a:r>
              <a:rPr lang="en-US" altLang="vi-VN" sz="3200" dirty="0" err="1" smtClean="0"/>
              <a:t>Số</a:t>
            </a:r>
            <a:r>
              <a:rPr lang="en-US" altLang="vi-VN" sz="3200" dirty="0" smtClean="0"/>
              <a:t> 10000. </a:t>
            </a:r>
            <a:r>
              <a:rPr lang="en-US" altLang="vi-VN" sz="3200" dirty="0" err="1" smtClean="0"/>
              <a:t>Luyện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tập</a:t>
            </a:r>
            <a:endParaRPr lang="en-US" altLang="vi-VN" sz="3200" dirty="0"/>
          </a:p>
        </p:txBody>
      </p:sp>
    </p:spTree>
    <p:extLst>
      <p:ext uri="{BB962C8B-B14F-4D97-AF65-F5344CB8AC3E}">
        <p14:creationId xmlns:p14="http://schemas.microsoft.com/office/powerpoint/2010/main" val="222041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3720" y="5473005"/>
            <a:ext cx="8298873" cy="156966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dẻ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19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6675" y="152400"/>
            <a:ext cx="7568044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7061" y="722062"/>
            <a:ext cx="7339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8964" y="326806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3220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6675" y="427961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4093" y="426764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3002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4539" y="321210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15409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02738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4162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9402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38967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90438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0352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6723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0438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32720" y="152400"/>
            <a:ext cx="8233062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6319" y="435508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6333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1584" y="426951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8113" y="32121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6330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6319" y="321210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84684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02738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4162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113575" y="2209800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32920" y="2104903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90438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0352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6723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0438" y="3504490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37519" y="669011"/>
            <a:ext cx="8645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8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519" y="152400"/>
            <a:ext cx="9067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1576" y="4404356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9725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3451" y="4404356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9720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9129" y="324470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2638" y="3244706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9700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15409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02738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4162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9402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17829" y="2068826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90438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0352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6723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0438" y="3504490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74361" y="617605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54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4119" y="1371600"/>
            <a:ext cx="10134600" cy="2057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138319" y="3763694"/>
            <a:ext cx="3794919" cy="3078540"/>
          </a:xfrm>
          <a:prstGeom prst="rect">
            <a:avLst/>
          </a:prstGeom>
        </p:spPr>
      </p:pic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9160092" y="2065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414857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43881" y="0"/>
            <a:ext cx="13639800" cy="6172200"/>
          </a:xfrm>
        </p:spPr>
      </p:pic>
      <p:sp>
        <p:nvSpPr>
          <p:cNvPr id="6" name="Rectangle 5"/>
          <p:cNvSpPr/>
          <p:nvPr/>
        </p:nvSpPr>
        <p:spPr>
          <a:xfrm>
            <a:off x="15916" y="1011082"/>
            <a:ext cx="9372600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defRPr/>
            </a:pP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iếp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9" name="Group 32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95442394"/>
              </p:ext>
            </p:extLst>
          </p:nvPr>
        </p:nvGraphicFramePr>
        <p:xfrm>
          <a:off x="2347119" y="433552"/>
          <a:ext cx="8729663" cy="47244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86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96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vị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2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7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0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7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386" name="Text Box 314"/>
          <p:cNvSpPr txBox="1">
            <a:spLocks noChangeArrowheads="1"/>
          </p:cNvSpPr>
          <p:nvPr/>
        </p:nvSpPr>
        <p:spPr bwMode="auto">
          <a:xfrm>
            <a:off x="5771548" y="2157248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2700</a:t>
            </a:r>
          </a:p>
        </p:txBody>
      </p:sp>
      <p:sp>
        <p:nvSpPr>
          <p:cNvPr id="3387" name="Text Box 315"/>
          <p:cNvSpPr txBox="1">
            <a:spLocks noChangeArrowheads="1"/>
          </p:cNvSpPr>
          <p:nvPr/>
        </p:nvSpPr>
        <p:spPr bwMode="auto">
          <a:xfrm>
            <a:off x="6842919" y="2133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i="1" dirty="0" err="1">
                <a:solidFill>
                  <a:srgbClr val="800000"/>
                </a:solidFill>
              </a:rPr>
              <a:t>hai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nghìn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bảy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trăm</a:t>
            </a:r>
            <a:endParaRPr lang="en-US" altLang="en-US" sz="2400" b="1" i="1" dirty="0">
              <a:solidFill>
                <a:srgbClr val="800000"/>
              </a:solidFill>
            </a:endParaRPr>
          </a:p>
        </p:txBody>
      </p:sp>
      <p:sp>
        <p:nvSpPr>
          <p:cNvPr id="3389" name="Text Box 317"/>
          <p:cNvSpPr txBox="1">
            <a:spLocks noChangeArrowheads="1"/>
          </p:cNvSpPr>
          <p:nvPr/>
        </p:nvSpPr>
        <p:spPr bwMode="auto">
          <a:xfrm>
            <a:off x="5771548" y="2797394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2750</a:t>
            </a:r>
          </a:p>
        </p:txBody>
      </p:sp>
      <p:sp>
        <p:nvSpPr>
          <p:cNvPr id="3390" name="Text Box 318"/>
          <p:cNvSpPr txBox="1">
            <a:spLocks noChangeArrowheads="1"/>
          </p:cNvSpPr>
          <p:nvPr/>
        </p:nvSpPr>
        <p:spPr bwMode="auto">
          <a:xfrm>
            <a:off x="6746793" y="2756831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i="1" dirty="0" err="1">
                <a:solidFill>
                  <a:srgbClr val="800000"/>
                </a:solidFill>
              </a:rPr>
              <a:t>hai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nghìn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bảy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trăm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năm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mươi</a:t>
            </a:r>
            <a:endParaRPr lang="en-US" altLang="en-US" sz="2400" b="1" i="1" dirty="0">
              <a:solidFill>
                <a:srgbClr val="800000"/>
              </a:solidFill>
            </a:endParaRPr>
          </a:p>
        </p:txBody>
      </p:sp>
      <p:sp>
        <p:nvSpPr>
          <p:cNvPr id="3400" name="Text Box 328"/>
          <p:cNvSpPr txBox="1">
            <a:spLocks noChangeArrowheads="1"/>
          </p:cNvSpPr>
          <p:nvPr/>
        </p:nvSpPr>
        <p:spPr bwMode="auto">
          <a:xfrm>
            <a:off x="5771548" y="3422921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2020</a:t>
            </a:r>
          </a:p>
        </p:txBody>
      </p:sp>
      <p:sp>
        <p:nvSpPr>
          <p:cNvPr id="3401" name="Text Box 329"/>
          <p:cNvSpPr txBox="1">
            <a:spLocks noChangeArrowheads="1"/>
          </p:cNvSpPr>
          <p:nvPr/>
        </p:nvSpPr>
        <p:spPr bwMode="auto">
          <a:xfrm>
            <a:off x="6711950" y="3399111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i="1" dirty="0" err="1">
                <a:solidFill>
                  <a:srgbClr val="800000"/>
                </a:solidFill>
              </a:rPr>
              <a:t>hai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nghìn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không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trăm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hai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mươi</a:t>
            </a:r>
            <a:endParaRPr lang="en-US" altLang="en-US" sz="2400" b="1" i="1" dirty="0">
              <a:solidFill>
                <a:srgbClr val="800000"/>
              </a:solidFill>
            </a:endParaRPr>
          </a:p>
        </p:txBody>
      </p:sp>
      <p:sp>
        <p:nvSpPr>
          <p:cNvPr id="3402" name="Text Box 330"/>
          <p:cNvSpPr txBox="1">
            <a:spLocks noChangeArrowheads="1"/>
          </p:cNvSpPr>
          <p:nvPr/>
        </p:nvSpPr>
        <p:spPr bwMode="auto">
          <a:xfrm>
            <a:off x="5771548" y="4010028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2402</a:t>
            </a:r>
          </a:p>
        </p:txBody>
      </p:sp>
      <p:sp>
        <p:nvSpPr>
          <p:cNvPr id="3403" name="Text Box 331"/>
          <p:cNvSpPr txBox="1">
            <a:spLocks noChangeArrowheads="1"/>
          </p:cNvSpPr>
          <p:nvPr/>
        </p:nvSpPr>
        <p:spPr bwMode="auto">
          <a:xfrm>
            <a:off x="6702124" y="4022997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i="1" dirty="0" err="1">
                <a:solidFill>
                  <a:srgbClr val="800000"/>
                </a:solidFill>
              </a:rPr>
              <a:t>hai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nghìn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bốn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trăm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linh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hai</a:t>
            </a:r>
            <a:endParaRPr lang="en-US" altLang="en-US" sz="2400" b="1" i="1" dirty="0">
              <a:solidFill>
                <a:srgbClr val="800000"/>
              </a:solidFill>
            </a:endParaRPr>
          </a:p>
        </p:txBody>
      </p:sp>
      <p:sp>
        <p:nvSpPr>
          <p:cNvPr id="3404" name="Text Box 332"/>
          <p:cNvSpPr txBox="1">
            <a:spLocks noChangeArrowheads="1"/>
          </p:cNvSpPr>
          <p:nvPr/>
        </p:nvSpPr>
        <p:spPr bwMode="auto">
          <a:xfrm>
            <a:off x="5743329" y="4657073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2005</a:t>
            </a:r>
          </a:p>
        </p:txBody>
      </p:sp>
      <p:sp>
        <p:nvSpPr>
          <p:cNvPr id="3405" name="Text Box 333"/>
          <p:cNvSpPr txBox="1">
            <a:spLocks noChangeArrowheads="1"/>
          </p:cNvSpPr>
          <p:nvPr/>
        </p:nvSpPr>
        <p:spPr bwMode="auto">
          <a:xfrm>
            <a:off x="6702124" y="4633914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i="1" dirty="0" err="1">
                <a:solidFill>
                  <a:srgbClr val="800000"/>
                </a:solidFill>
              </a:rPr>
              <a:t>hai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nghìn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không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trăm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linh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năm</a:t>
            </a:r>
            <a:endParaRPr lang="en-US" altLang="en-US" sz="24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2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" grpId="0"/>
      <p:bldP spid="3387" grpId="0"/>
      <p:bldP spid="3389" grpId="0"/>
      <p:bldP spid="3390" grpId="0"/>
      <p:bldP spid="3400" grpId="0"/>
      <p:bldP spid="3401" grpId="0"/>
      <p:bldP spid="3402" grpId="0"/>
      <p:bldP spid="3403" grpId="0"/>
      <p:bldP spid="3404" grpId="0"/>
      <p:bldP spid="340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859</Words>
  <Application>Microsoft Office PowerPoint</Application>
  <PresentationFormat>Custom</PresentationFormat>
  <Paragraphs>198</Paragraphs>
  <Slides>24</Slides>
  <Notes>4</Notes>
  <HiddenSlides>0</HiddenSlides>
  <MMClips>13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SimSun</vt:lpstr>
      <vt:lpstr>SimSun</vt:lpstr>
      <vt:lpstr>.VnTime</vt:lpstr>
      <vt:lpstr>Arial</vt:lpstr>
      <vt:lpstr>Calibri</vt:lpstr>
      <vt:lpstr>HP001 4 hàng</vt:lpstr>
      <vt:lpstr>Tahoma</vt:lpstr>
      <vt:lpstr>Times New Roman</vt:lpstr>
      <vt:lpstr>UTM Showcard</vt:lpstr>
      <vt:lpstr>Wingdings</vt:lpstr>
      <vt:lpstr>Office Theme</vt:lpstr>
      <vt:lpstr>Default Design</vt:lpstr>
      <vt:lpstr>1_Default Design</vt:lpstr>
      <vt:lpstr>2_Default Design</vt:lpstr>
      <vt:lpstr>1_Office Theme</vt:lpstr>
      <vt:lpstr>2_Office Theme</vt:lpstr>
      <vt:lpstr>5_Office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</dc:title>
  <dc:creator>PC</dc:creator>
  <cp:lastModifiedBy>AutoBVT</cp:lastModifiedBy>
  <cp:revision>116</cp:revision>
  <dcterms:created xsi:type="dcterms:W3CDTF">2021-08-11T02:27:04Z</dcterms:created>
  <dcterms:modified xsi:type="dcterms:W3CDTF">2022-01-15T08:05:08Z</dcterms:modified>
</cp:coreProperties>
</file>