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71" r:id="rId9"/>
    <p:sldId id="278" r:id="rId10"/>
    <p:sldId id="270" r:id="rId11"/>
    <p:sldId id="273" r:id="rId12"/>
    <p:sldId id="272" r:id="rId13"/>
    <p:sldId id="274" r:id="rId14"/>
    <p:sldId id="275" r:id="rId15"/>
    <p:sldId id="276" r:id="rId16"/>
    <p:sldId id="268" r:id="rId17"/>
    <p:sldId id="269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BDBE-6A04-4964-9DEB-82EF27C51B4E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5DCEF-8CC7-4C0F-B21E-2B668D47A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15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32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5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85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7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7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56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0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3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2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2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1DC3-B0BE-4F81-A318-CD8C333EBFE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6E7A5-D939-40E3-8094-8AA17E4DD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2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751" y="3561564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1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2" y="95188"/>
            <a:ext cx="11830140" cy="53340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1399" y="2236369"/>
            <a:ext cx="4854388" cy="7219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45023" y="2958354"/>
            <a:ext cx="4854388" cy="10164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06071" y="4128247"/>
            <a:ext cx="4854388" cy="8977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90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88" y="111086"/>
            <a:ext cx="11166611" cy="3154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975" y="3428455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1712" y="3393148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300" y="414058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đĩa như thế?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5036" y="411501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 đĩa như thế.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1300" y="4807908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55894" y="2420470"/>
            <a:ext cx="1734671" cy="5702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55036" y="1277850"/>
            <a:ext cx="3821905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4506" y="2007415"/>
            <a:ext cx="3806573" cy="58366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2" grpId="0"/>
      <p:bldP spid="13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93" y="170831"/>
            <a:ext cx="10105056" cy="6687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62224" y="89515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5125" y="89515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4882" y="895150"/>
            <a:ext cx="6917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5464" y="3291799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58365" y="3291798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5016" y="3291798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3472" y="5525421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6373" y="5525420"/>
            <a:ext cx="4427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3024" y="5525420"/>
            <a:ext cx="6160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99" y="144062"/>
            <a:ext cx="11634871" cy="422580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44817" y="847023"/>
            <a:ext cx="45527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04472" y="827773"/>
            <a:ext cx="1742172" cy="192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32412" y="1101121"/>
            <a:ext cx="4047564" cy="17765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196" y="0"/>
            <a:ext cx="8421322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18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2" y="753795"/>
            <a:ext cx="10553327" cy="654195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2.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hạng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nhau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a) 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2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3           b)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1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10 + 10</a:t>
            </a:r>
            <a:r>
              <a:rPr lang="en-US" sz="1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= 10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 …</a:t>
            </a: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16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= 6						     =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c)  9 + 9   = …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	</a:t>
            </a: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d)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+</a:t>
            </a:r>
            <a:r>
              <a:rPr lang="en-US" sz="1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 = … 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= …						     = …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3200" b="1" dirty="0" smtClean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120162" y="2283797"/>
            <a:ext cx="10664427" cy="62323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Bảng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nhân</a:t>
            </a:r>
            <a:r>
              <a:rPr kumimoji="0" lang="en-US" altLang="zh-CN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7)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356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532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2633848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139" y="3535237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nhân (6)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0054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18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    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(6)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0" y="731059"/>
            <a:ext cx="10871790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87210" y="1112337"/>
            <a:ext cx="4487784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3909" y="2139681"/>
            <a:ext cx="9441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Biết cách tìm kết quả của phép nhân dựa vào phép cộng các số hạng bằng nhau.</a:t>
            </a:r>
            <a:endParaRPr lang="en-US" sz="3600" dirty="0">
              <a:latin typeface="+mj-lt"/>
            </a:endParaRPr>
          </a:p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lang="en-US" altLang="zh-CN" sz="8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9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" t="882" r="34868" b="-40"/>
          <a:stretch/>
        </p:blipFill>
        <p:spPr>
          <a:xfrm>
            <a:off x="0" y="1918951"/>
            <a:ext cx="6539131" cy="49390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3391" y="749910"/>
            <a:ext cx="52370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BỨC TRANH SAU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2827" y="1657341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2827" y="2761298"/>
            <a:ext cx="49911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2827" y="3841090"/>
            <a:ext cx="499118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1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13728" y="5662849"/>
            <a:ext cx="77355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13728" y="5052097"/>
            <a:ext cx="823509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</a:t>
            </a: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0" y="98304"/>
            <a:ext cx="10933250" cy="48446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550" y="5010251"/>
            <a:ext cx="562855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9287" y="4974944"/>
            <a:ext cx="357216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550" y="5592240"/>
            <a:ext cx="938787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4511" y="5556933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0646" y="6244844"/>
            <a:ext cx="513565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9285" y="6174229"/>
            <a:ext cx="55274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x 5 = 15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20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883026" y="2429553"/>
            <a:ext cx="7789092" cy="108490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80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263</Words>
  <Application>Microsoft Office PowerPoint</Application>
  <PresentationFormat>Custom</PresentationFormat>
  <Paragraphs>59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Thứ ba ngày 18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18 tháng 1 năm 2022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11</cp:revision>
  <dcterms:created xsi:type="dcterms:W3CDTF">2022-01-12T10:41:38Z</dcterms:created>
  <dcterms:modified xsi:type="dcterms:W3CDTF">2022-01-18T09:33:38Z</dcterms:modified>
</cp:coreProperties>
</file>