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2" r:id="rId2"/>
    <p:sldId id="269" r:id="rId3"/>
    <p:sldId id="272" r:id="rId4"/>
    <p:sldId id="265" r:id="rId5"/>
    <p:sldId id="295" r:id="rId6"/>
    <p:sldId id="258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78" r:id="rId15"/>
    <p:sldId id="262" r:id="rId16"/>
    <p:sldId id="270" r:id="rId17"/>
    <p:sldId id="271" r:id="rId18"/>
    <p:sldId id="279" r:id="rId19"/>
    <p:sldId id="266" r:id="rId20"/>
    <p:sldId id="275" r:id="rId21"/>
    <p:sldId id="277" r:id="rId22"/>
    <p:sldId id="293" r:id="rId23"/>
    <p:sldId id="294" r:id="rId24"/>
    <p:sldId id="281" r:id="rId25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C1D0"/>
    <a:srgbClr val="E1B5E1"/>
    <a:srgbClr val="ADDFE8"/>
    <a:srgbClr val="D1EAEF"/>
    <a:srgbClr val="2E75B6"/>
    <a:srgbClr val="EFC650"/>
    <a:srgbClr val="FFCEA1"/>
    <a:srgbClr val="A5C3A4"/>
    <a:srgbClr val="D4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6318" autoAdjust="0"/>
  </p:normalViewPr>
  <p:slideViewPr>
    <p:cSldViewPr snapToGrid="0" showGuides="1">
      <p:cViewPr varScale="1">
        <p:scale>
          <a:sx n="84" d="100"/>
          <a:sy n="84" d="100"/>
        </p:scale>
        <p:origin x="-288" y="-9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7A96E5A3-51B2-4D00-B7E0-79BBC3E44E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55428D3F-786D-4877-84C5-28DD7520D4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62940EE-13FD-4DAD-8DC2-5683D0C1EC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4C2C9B7-3CDB-41DF-8BB6-8C0655AF0A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3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31F5EFE2-4166-404E-B2FB-07F2891CA1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7D624074-44D0-41F4-A9C1-CB0D1742436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A679A58C-3C86-4374-8D56-C5E10A30DA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F7BCA06B-1AEE-45AE-816B-106591C5F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D6D9745-992A-4B29-A125-4984F235CB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5EB380A-D7F2-4EA8-9E9D-6042888A3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028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397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11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518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84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501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0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887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16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45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38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439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54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9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89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32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8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70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39235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82441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044752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728961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093979"/>
      </p:ext>
    </p:extLst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89064"/>
      </p:ext>
    </p:extLst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524531"/>
      </p:ext>
    </p:extLst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56875"/>
      </p:ext>
    </p:extLst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xmlns="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xmlns="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xmlns="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92478"/>
      </p:ext>
    </p:extLst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77214"/>
      </p:ext>
    </p:extLst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545091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xmlns="" id="{E842336B-8235-4B3B-B901-4D3FAAAA259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1" r:id="rId7"/>
    <p:sldLayoutId id="2147483667" r:id="rId8"/>
    <p:sldLayoutId id="2147483668" r:id="rId9"/>
    <p:sldLayoutId id="2147483669" r:id="rId10"/>
    <p:sldLayoutId id="2147483670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35.gif"/><Relationship Id="rId4" Type="http://schemas.openxmlformats.org/officeDocument/2006/relationships/audio" Target="../media/audio2.wav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slide" Target="slide13.xml"/><Relationship Id="rId5" Type="http://schemas.openxmlformats.org/officeDocument/2006/relationships/audio" Target="../media/audio3.wav"/><Relationship Id="rId10" Type="http://schemas.openxmlformats.org/officeDocument/2006/relationships/image" Target="../media/image35.gif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0.jp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:dissolve/>
      </p:transition>
    </mc:Choice>
    <mc:Fallback xmlns="">
      <p:transition spd="slow" advClick="0" advTm="0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88" y="5252331"/>
            <a:ext cx="8477891" cy="177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939098" y="482053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714383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xmlns="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9717505" y="-316761"/>
            <a:ext cx="3623434" cy="1179095"/>
          </a:xfrm>
          <a:prstGeom prst="rect">
            <a:avLst/>
          </a:prstGeom>
        </p:spPr>
      </p:pic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1939181" y="608958"/>
            <a:ext cx="1617663" cy="1617663"/>
            <a:chOff x="192" y="960"/>
            <a:chExt cx="1044" cy="1045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667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38" y="1675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A</a:t>
              </a:r>
            </a:p>
          </p:txBody>
        </p:sp>
      </p:grpSp>
      <p:pic>
        <p:nvPicPr>
          <p:cNvPr id="22" name="Picture 4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371" y="2367506"/>
            <a:ext cx="8458200" cy="1006475"/>
          </a:xfrm>
          <a:prstGeom prst="rect">
            <a:avLst/>
          </a:prstGeom>
          <a:noFill/>
        </p:spPr>
      </p:pic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7048549" y="608958"/>
            <a:ext cx="1617663" cy="1617663"/>
            <a:chOff x="192" y="960"/>
            <a:chExt cx="1044" cy="1045"/>
          </a:xfrm>
        </p:grpSpPr>
        <p:sp>
          <p:nvSpPr>
            <p:cNvPr id="24" name="Oval 32"/>
            <p:cNvSpPr>
              <a:spLocks noChangeArrowheads="1"/>
            </p:cNvSpPr>
            <p:nvPr/>
          </p:nvSpPr>
          <p:spPr bwMode="auto">
            <a:xfrm>
              <a:off x="200" y="960"/>
              <a:ext cx="1036" cy="1036"/>
            </a:xfrm>
            <a:prstGeom prst="ellipse">
              <a:avLst/>
            </a:prstGeom>
            <a:solidFill>
              <a:srgbClr val="CC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192" y="960"/>
              <a:ext cx="1036" cy="1036"/>
            </a:xfrm>
            <a:prstGeom prst="ellips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720" y="1936"/>
              <a:ext cx="0" cy="69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600" y="1680"/>
              <a:ext cx="240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1837581" y="608958"/>
            <a:ext cx="1617663" cy="1617663"/>
            <a:chOff x="2248" y="1248"/>
            <a:chExt cx="1044" cy="104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2256" y="1248"/>
              <a:ext cx="1036" cy="103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2248" y="1248"/>
              <a:ext cx="1036" cy="103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>
              <a:off x="2776" y="2224"/>
              <a:ext cx="0" cy="69"/>
            </a:xfrm>
            <a:prstGeom prst="line">
              <a:avLst/>
            </a:prstGeom>
            <a:grpFill/>
            <a:ln w="317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2656" y="1952"/>
              <a:ext cx="240" cy="29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37" name="Line 42"/>
          <p:cNvSpPr>
            <a:spLocks noChangeShapeType="1"/>
          </p:cNvSpPr>
          <p:nvPr/>
        </p:nvSpPr>
        <p:spPr bwMode="auto">
          <a:xfrm>
            <a:off x="78573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2675781" y="2259958"/>
            <a:ext cx="0" cy="1676400"/>
          </a:xfrm>
          <a:prstGeom prst="line">
            <a:avLst/>
          </a:prstGeom>
          <a:noFill/>
          <a:ln w="22225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2675781" y="3860158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45"/>
          <p:cNvSpPr txBox="1">
            <a:spLocks noChangeArrowheads="1"/>
          </p:cNvSpPr>
          <p:nvPr/>
        </p:nvSpPr>
        <p:spPr bwMode="auto">
          <a:xfrm>
            <a:off x="3959652" y="4041837"/>
            <a:ext cx="3883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vi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6" t="3652" r="-379" b="-1809"/>
          <a:stretch/>
        </p:blipFill>
        <p:spPr bwMode="auto">
          <a:xfrm flipH="1">
            <a:off x="7754456" y="5293894"/>
            <a:ext cx="4421502" cy="174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25747" y="3398493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9898" y="4743755"/>
            <a:ext cx="105641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331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4289 0.00092 " pathEditMode="fixed" rAng="0" ptsTypes="AA">
                                      <p:cBhvr>
                                        <p:cTn id="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50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2107091" y="-316761"/>
            <a:ext cx="3574944" cy="1163316"/>
          </a:xfrm>
          <a:prstGeom prst="rect">
            <a:avLst/>
          </a:prstGeom>
        </p:spPr>
      </p:pic>
      <p:pic>
        <p:nvPicPr>
          <p:cNvPr id="35" name="图片 8">
            <a:extLst>
              <a:ext uri="{FF2B5EF4-FFF2-40B4-BE49-F238E27FC236}">
                <a16:creationId xmlns:a16="http://schemas.microsoft.com/office/drawing/2014/main" xmlns="" id="{C83854B3-1847-4C08-85EF-EBB6A5DE4F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10972800" y="-316761"/>
            <a:ext cx="3623434" cy="1179095"/>
          </a:xfrm>
          <a:prstGeom prst="rect">
            <a:avLst/>
          </a:prstGeom>
        </p:spPr>
      </p:pic>
      <p:pic>
        <p:nvPicPr>
          <p:cNvPr id="29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0034" y="5648360"/>
            <a:ext cx="6509282" cy="136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3368" y="1762466"/>
            <a:ext cx="8331200" cy="1006475"/>
          </a:xfrm>
          <a:prstGeom prst="rect">
            <a:avLst/>
          </a:prstGeom>
          <a:noFill/>
        </p:spPr>
      </p:pic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099164" y="127341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2086768" y="127341"/>
            <a:ext cx="1605267" cy="1603731"/>
          </a:xfrm>
          <a:prstGeom prst="ellipse">
            <a:avLst/>
          </a:prstGeom>
          <a:solidFill>
            <a:srgbClr val="00CCFF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904896" y="1638192"/>
            <a:ext cx="0" cy="106812"/>
          </a:xfrm>
          <a:prstGeom prst="line">
            <a:avLst/>
          </a:prstGeom>
          <a:solidFill>
            <a:srgbClr val="00CCFF"/>
          </a:solidFill>
          <a:ln w="317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7189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9" name="Oval 10"/>
          <p:cNvSpPr>
            <a:spLocks noChangeArrowheads="1"/>
          </p:cNvSpPr>
          <p:nvPr/>
        </p:nvSpPr>
        <p:spPr bwMode="auto">
          <a:xfrm>
            <a:off x="7255972" y="38027"/>
            <a:ext cx="1605267" cy="1603731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0" name="Oval 11"/>
          <p:cNvSpPr>
            <a:spLocks noChangeArrowheads="1"/>
          </p:cNvSpPr>
          <p:nvPr/>
        </p:nvSpPr>
        <p:spPr bwMode="auto">
          <a:xfrm>
            <a:off x="7268368" y="47464"/>
            <a:ext cx="1605267" cy="1603731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>
            <a:off x="8086496" y="1638192"/>
            <a:ext cx="0" cy="10681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7900558" y="1241903"/>
            <a:ext cx="3718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80938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2899568" y="1778341"/>
            <a:ext cx="0" cy="1676400"/>
          </a:xfrm>
          <a:prstGeom prst="line">
            <a:avLst/>
          </a:prstGeom>
          <a:noFill/>
          <a:ln w="12700">
            <a:solidFill>
              <a:srgbClr val="FF66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3001168" y="3238841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22"/>
          <p:cNvSpPr txBox="1">
            <a:spLocks noChangeArrowheads="1"/>
          </p:cNvSpPr>
          <p:nvPr/>
        </p:nvSpPr>
        <p:spPr bwMode="auto">
          <a:xfrm>
            <a:off x="3167035" y="3321083"/>
            <a:ext cx="5105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7" name="Text Box 24"/>
          <p:cNvSpPr txBox="1">
            <a:spLocks noChangeArrowheads="1"/>
          </p:cNvSpPr>
          <p:nvPr/>
        </p:nvSpPr>
        <p:spPr bwMode="auto">
          <a:xfrm>
            <a:off x="2934973" y="2707838"/>
            <a:ext cx="5313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cm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1362868" y="4077908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 </a:t>
            </a:r>
          </a:p>
        </p:txBody>
      </p:sp>
      <p:sp>
        <p:nvSpPr>
          <p:cNvPr id="59" name="Text Box 26"/>
          <p:cNvSpPr txBox="1">
            <a:spLocks noChangeArrowheads="1"/>
          </p:cNvSpPr>
          <p:nvPr/>
        </p:nvSpPr>
        <p:spPr bwMode="auto">
          <a:xfrm>
            <a:off x="106980" y="4952864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Text Box 27"/>
          <p:cNvSpPr txBox="1">
            <a:spLocks noChangeArrowheads="1"/>
          </p:cNvSpPr>
          <p:nvPr/>
        </p:nvSpPr>
        <p:spPr bwMode="auto">
          <a:xfrm>
            <a:off x="5483107" y="4936842"/>
            <a:ext cx="861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924230" y="3713049"/>
            <a:ext cx="52677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12,5 cm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12,6 cm.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6925468" y="4113205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4772543" y="5027212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4759207" y="4954491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</p:spTree>
    <p:extLst>
      <p:ext uri="{BB962C8B-B14F-4D97-AF65-F5344CB8AC3E}">
        <p14:creationId xmlns:p14="http://schemas.microsoft.com/office/powerpoint/2010/main" val="10900482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B2193578-2D06-4CFF-AEF8-D40A6C716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56622" y="4937165"/>
            <a:ext cx="12854292" cy="2688530"/>
          </a:xfrm>
          <a:prstGeom prst="rect">
            <a:avLst/>
          </a:prstGeom>
        </p:spPr>
      </p:pic>
      <p:sp>
        <p:nvSpPr>
          <p:cNvPr id="16" name="Oval 3"/>
          <p:cNvSpPr>
            <a:spLocks noChangeArrowheads="1"/>
          </p:cNvSpPr>
          <p:nvPr/>
        </p:nvSpPr>
        <p:spPr bwMode="auto">
          <a:xfrm>
            <a:off x="1282236" y="698873"/>
            <a:ext cx="3143122" cy="31431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1288586" y="711573"/>
            <a:ext cx="3143122" cy="3143122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1290827" y="2292428"/>
            <a:ext cx="3133867" cy="246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470707" y="1778840"/>
            <a:ext cx="14805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2793705" y="2246855"/>
            <a:ext cx="107957" cy="10795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 rot="5400000" flipV="1">
            <a:off x="2621100" y="997290"/>
            <a:ext cx="444172" cy="3109200"/>
          </a:xfrm>
          <a:prstGeom prst="righ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391539" y="636615"/>
            <a:ext cx="5953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cm. 	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6531559" y="3512571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3,14 =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8267989" y="3516591"/>
            <a:ext cx="251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12,56 (cm)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4595571" y="2885656"/>
            <a:ext cx="75964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3542" y="4193285"/>
            <a:ext cx="3384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12,56 cm 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3">
            <a:extLst>
              <a:ext uri="{FF2B5EF4-FFF2-40B4-BE49-F238E27FC236}">
                <a16:creationId xmlns:a16="http://schemas.microsoft.com/office/drawing/2014/main" xmlns="" id="{DDC3F285-672F-499C-AB3B-F92267B91ED0}"/>
              </a:ext>
            </a:extLst>
          </p:cNvPr>
          <p:cNvGrpSpPr/>
          <p:nvPr/>
        </p:nvGrpSpPr>
        <p:grpSpPr>
          <a:xfrm>
            <a:off x="164609" y="4177412"/>
            <a:ext cx="4686300" cy="3174433"/>
            <a:chOff x="5974725" y="2222205"/>
            <a:chExt cx="5877033" cy="3981019"/>
          </a:xfrm>
        </p:grpSpPr>
        <p:pic>
          <p:nvPicPr>
            <p:cNvPr id="27" name="图片 2">
              <a:extLst>
                <a:ext uri="{FF2B5EF4-FFF2-40B4-BE49-F238E27FC236}">
                  <a16:creationId xmlns:a16="http://schemas.microsoft.com/office/drawing/2014/main" xmlns="" id="{CB4E05B7-22F4-4460-A708-1C4D467C8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/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8" name="图片 1">
              <a:extLst>
                <a:ext uri="{FF2B5EF4-FFF2-40B4-BE49-F238E27FC236}">
                  <a16:creationId xmlns:a16="http://schemas.microsoft.com/office/drawing/2014/main" xmlns="" id="{4E67BB98-1575-4CBA-AC11-7C1F8322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234" t="14238" r="13827" b="10650"/>
            <a:stretch/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692400" y="5055146"/>
            <a:ext cx="3600450" cy="7214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673859" y="1670858"/>
            <a:ext cx="2975211" cy="8618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45168" y="663993"/>
            <a:ext cx="11606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 rot="5400000" flipV="1">
            <a:off x="2690553" y="747726"/>
            <a:ext cx="75347" cy="971645"/>
          </a:xfrm>
          <a:prstGeom prst="rightBrace">
            <a:avLst>
              <a:gd name="adj1" fmla="val 66667"/>
              <a:gd name="adj2" fmla="val 50000"/>
            </a:avLst>
          </a:prstGeom>
          <a:noFill/>
          <a:ln w="19050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238675" y="655331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324250" y="655331"/>
            <a:ext cx="2377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6"/>
          <p:cNvSpPr>
            <a:spLocks/>
          </p:cNvSpPr>
          <p:nvPr/>
        </p:nvSpPr>
        <p:spPr bwMode="auto">
          <a:xfrm rot="5400000" flipV="1">
            <a:off x="7176803" y="304115"/>
            <a:ext cx="182562" cy="1884717"/>
          </a:xfrm>
          <a:prstGeom prst="rightBrace">
            <a:avLst>
              <a:gd name="adj1" fmla="val 91667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537726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077584" y="127586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3769936" y="1822617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667870" y="1815086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x 3,14 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18785" y="2821855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4594443" y="2934472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296349" y="2933891"/>
            <a:ext cx="383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9555422" y="2821855"/>
            <a:ext cx="2220591" cy="222059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9561772" y="2834555"/>
            <a:ext cx="2220591" cy="2220591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10466290" y="4213043"/>
            <a:ext cx="496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Oval 31"/>
          <p:cNvSpPr>
            <a:spLocks noChangeArrowheads="1"/>
          </p:cNvSpPr>
          <p:nvPr/>
        </p:nvSpPr>
        <p:spPr bwMode="auto">
          <a:xfrm>
            <a:off x="10638446" y="3926121"/>
            <a:ext cx="76271" cy="7627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AutoShape 32"/>
          <p:cNvSpPr>
            <a:spLocks/>
          </p:cNvSpPr>
          <p:nvPr/>
        </p:nvSpPr>
        <p:spPr bwMode="auto">
          <a:xfrm rot="5400000" flipV="1">
            <a:off x="10490480" y="3067539"/>
            <a:ext cx="313803" cy="2196619"/>
          </a:xfrm>
          <a:prstGeom prst="rightBrace">
            <a:avLst>
              <a:gd name="adj1" fmla="val 58333"/>
              <a:gd name="adj2" fmla="val 50000"/>
            </a:avLst>
          </a:prstGeom>
          <a:noFill/>
          <a:ln w="12700">
            <a:solidFill>
              <a:srgbClr val="C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1" name="Text Box 34"/>
          <p:cNvSpPr txBox="1">
            <a:spLocks noChangeArrowheads="1"/>
          </p:cNvSpPr>
          <p:nvPr/>
        </p:nvSpPr>
        <p:spPr bwMode="auto">
          <a:xfrm>
            <a:off x="500306" y="3713009"/>
            <a:ext cx="68584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  <p:sp>
        <p:nvSpPr>
          <p:cNvPr id="22" name="AutoShape 35"/>
          <p:cNvSpPr>
            <a:spLocks/>
          </p:cNvSpPr>
          <p:nvPr/>
        </p:nvSpPr>
        <p:spPr bwMode="auto">
          <a:xfrm rot="5400000">
            <a:off x="9989074" y="3306228"/>
            <a:ext cx="244069" cy="1046009"/>
          </a:xfrm>
          <a:prstGeom prst="leftBrace">
            <a:avLst>
              <a:gd name="adj1" fmla="val 35714"/>
              <a:gd name="adj2" fmla="val 50000"/>
            </a:avLst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3" name="Text Box 38"/>
          <p:cNvSpPr txBox="1">
            <a:spLocks noChangeArrowheads="1"/>
          </p:cNvSpPr>
          <p:nvPr/>
        </p:nvSpPr>
        <p:spPr bwMode="auto">
          <a:xfrm>
            <a:off x="2895600" y="5135563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 = 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3657600" y="5135563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x 2 x 3,14 </a:t>
            </a: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10552228" y="3498484"/>
            <a:ext cx="523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033713" y="6065565"/>
            <a:ext cx="4518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2314115" y="6065565"/>
            <a:ext cx="40546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1378952" y="6065565"/>
            <a:ext cx="15039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 Box 46"/>
          <p:cNvSpPr txBox="1">
            <a:spLocks noChangeArrowheads="1"/>
          </p:cNvSpPr>
          <p:nvPr/>
        </p:nvSpPr>
        <p:spPr bwMode="auto">
          <a:xfrm>
            <a:off x="5384800" y="6065565"/>
            <a:ext cx="86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49"/>
          <p:cNvSpPr>
            <a:spLocks noChangeShapeType="1"/>
          </p:cNvSpPr>
          <p:nvPr/>
        </p:nvSpPr>
        <p:spPr bwMode="auto">
          <a:xfrm flipV="1">
            <a:off x="9549944" y="4002392"/>
            <a:ext cx="2220591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2" name="Line 50"/>
          <p:cNvSpPr>
            <a:spLocks noChangeShapeType="1"/>
          </p:cNvSpPr>
          <p:nvPr/>
        </p:nvSpPr>
        <p:spPr bwMode="auto">
          <a:xfrm flipV="1">
            <a:off x="9561772" y="3996246"/>
            <a:ext cx="1046009" cy="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10066738" y="3357823"/>
            <a:ext cx="418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7507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54167E-6 4.44444E-6 L -0.13151 0.2384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192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9167E-6 2.59259E-6 L -0.22903 0.2254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112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280"/>
                            </p:stCondLst>
                            <p:childTnLst>
                              <p:par>
                                <p:cTn id="1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" grpId="0"/>
      <p:bldP spid="4" grpId="0" animBg="1"/>
      <p:bldP spid="4" grpId="1" animBg="1"/>
      <p:bldP spid="5" grpId="0"/>
      <p:bldP spid="6" grpId="0"/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1" grpId="0"/>
      <p:bldP spid="13" grpId="0"/>
      <p:bldP spid="14" grpId="0"/>
      <p:bldP spid="15" grpId="0"/>
      <p:bldP spid="18" grpId="0"/>
      <p:bldP spid="18" grpId="1"/>
      <p:bldP spid="20" grpId="0" animBg="1"/>
      <p:bldP spid="20" grpId="1" animBg="1"/>
      <p:bldP spid="21" grpId="0"/>
      <p:bldP spid="22" grpId="0" animBg="1"/>
      <p:bldP spid="23" grpId="0"/>
      <p:bldP spid="24" grpId="0"/>
      <p:bldP spid="27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7A5DDBF-B022-46AA-8D19-6D031287F2FD}"/>
              </a:ext>
            </a:extLst>
          </p:cNvPr>
          <p:cNvSpPr/>
          <p:nvPr/>
        </p:nvSpPr>
        <p:spPr>
          <a:xfrm>
            <a:off x="1299412" y="1203158"/>
            <a:ext cx="8373978" cy="4505826"/>
          </a:xfrm>
          <a:prstGeom prst="rect">
            <a:avLst/>
          </a:prstGeom>
          <a:noFill/>
          <a:ln w="76200">
            <a:solidFill>
              <a:srgbClr val="C07A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Cloud 2"/>
          <p:cNvSpPr/>
          <p:nvPr/>
        </p:nvSpPr>
        <p:spPr>
          <a:xfrm>
            <a:off x="1326444" y="1277587"/>
            <a:ext cx="1989220" cy="1042737"/>
          </a:xfrm>
          <a:prstGeom prst="cloud">
            <a:avLst/>
          </a:prstGeom>
          <a:solidFill>
            <a:srgbClr val="ADDF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31">
            <a:extLst>
              <a:ext uri="{FF2B5EF4-FFF2-40B4-BE49-F238E27FC236}">
                <a16:creationId xmlns:a16="http://schemas.microsoft.com/office/drawing/2014/main" xmlns="" id="{F551D5D5-1435-45F0-8EB5-FC3C7DA4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A9CEFE64-8930-4972-BC2E-1BD0C56F3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2779" y="-80340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E1964DA2-048F-4096-BDED-0CA5C5B2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25" y="0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3000" y="1360214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9918" y="1394985"/>
            <a:ext cx="61951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cm.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3273357" y="4008687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x 3,14 = 18,84 (cm)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2699214" y="3302702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3431229" y="4714671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18,84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1708" y="2512714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623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>
            <a:extLst>
              <a:ext uri="{FF2B5EF4-FFF2-40B4-BE49-F238E27FC236}">
                <a16:creationId xmlns:a16="http://schemas.microsoft.com/office/drawing/2014/main" xmlns="" id="{07A5DDBF-B022-46AA-8D19-6D031287F2FD}"/>
              </a:ext>
            </a:extLst>
          </p:cNvPr>
          <p:cNvSpPr/>
          <p:nvPr/>
        </p:nvSpPr>
        <p:spPr>
          <a:xfrm>
            <a:off x="336383" y="401713"/>
            <a:ext cx="11036967" cy="535605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xmlns="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4" b="-2"/>
          <a:stretch>
            <a:fillRect/>
          </a:stretch>
        </p:blipFill>
        <p:spPr bwMode="auto">
          <a:xfrm>
            <a:off x="6562049" y="4444291"/>
            <a:ext cx="5629951" cy="236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80062" y="778760"/>
            <a:ext cx="8645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 cm.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8372" y="766163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0112" y="1643126"/>
            <a:ext cx="226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450566" y="3085873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2 x 3,14 = 31,4 (cm)</a:t>
            </a: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2876423" y="2416770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3608438" y="3828739"/>
            <a:ext cx="515310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31,4</a:t>
            </a:r>
            <a:r>
              <a:rPr lang="en-GB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2">
            <a:extLst>
              <a:ext uri="{FF2B5EF4-FFF2-40B4-BE49-F238E27FC236}">
                <a16:creationId xmlns:a16="http://schemas.microsoft.com/office/drawing/2014/main" xmlns="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-181135" y="1058551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xmlns="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19" y="2333625"/>
            <a:ext cx="4614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Luyện</a:t>
            </a:r>
            <a:r>
              <a:rPr lang="en-US" altLang="zh-CN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7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tập</a:t>
            </a:r>
            <a:endParaRPr lang="zh-CN" altLang="en-US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215" y="230138"/>
            <a:ext cx="9136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d: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22">
            <a:extLst>
              <a:ext uri="{FF2B5EF4-FFF2-40B4-BE49-F238E27FC236}">
                <a16:creationId xmlns:a16="http://schemas.microsoft.com/office/drawing/2014/main" xmlns="" id="{3B043420-F416-4B2A-B99B-456A0269716F}"/>
              </a:ext>
            </a:extLst>
          </p:cNvPr>
          <p:cNvGrpSpPr/>
          <p:nvPr/>
        </p:nvGrpSpPr>
        <p:grpSpPr>
          <a:xfrm>
            <a:off x="229424" y="200531"/>
            <a:ext cx="852416" cy="852416"/>
            <a:chOff x="4775095" y="366988"/>
            <a:chExt cx="1233859" cy="1233859"/>
          </a:xfrm>
        </p:grpSpPr>
        <p:sp>
          <p:nvSpPr>
            <p:cNvPr id="18" name="椭圆 21">
              <a:extLst>
                <a:ext uri="{FF2B5EF4-FFF2-40B4-BE49-F238E27FC236}">
                  <a16:creationId xmlns:a16="http://schemas.microsoft.com/office/drawing/2014/main" xmlns="" id="{CF92F0FB-9193-4508-AE82-1CDF40AA4450}"/>
                </a:ext>
              </a:extLst>
            </p:cNvPr>
            <p:cNvSpPr/>
            <p:nvPr/>
          </p:nvSpPr>
          <p:spPr>
            <a:xfrm>
              <a:off x="4775095" y="366988"/>
              <a:ext cx="1233859" cy="1233859"/>
            </a:xfrm>
            <a:prstGeom prst="ellipse">
              <a:avLst/>
            </a:prstGeom>
            <a:solidFill>
              <a:srgbClr val="F07264">
                <a:alpha val="2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椭圆 20">
              <a:extLst>
                <a:ext uri="{FF2B5EF4-FFF2-40B4-BE49-F238E27FC236}">
                  <a16:creationId xmlns:a16="http://schemas.microsoft.com/office/drawing/2014/main" xmlns="" id="{092C7FCA-830B-4197-A312-E63DBA0201A2}"/>
                </a:ext>
              </a:extLst>
            </p:cNvPr>
            <p:cNvSpPr/>
            <p:nvPr/>
          </p:nvSpPr>
          <p:spPr>
            <a:xfrm>
              <a:off x="4872787" y="471879"/>
              <a:ext cx="1068186" cy="1068186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19">
              <a:extLst>
                <a:ext uri="{FF2B5EF4-FFF2-40B4-BE49-F238E27FC236}">
                  <a16:creationId xmlns:a16="http://schemas.microsoft.com/office/drawing/2014/main" xmlns="" id="{E8CB1A03-E19B-4E08-B221-A89241F1DAB3}"/>
                </a:ext>
              </a:extLst>
            </p:cNvPr>
            <p:cNvSpPr/>
            <p:nvPr/>
          </p:nvSpPr>
          <p:spPr>
            <a:xfrm>
              <a:off x="4945516" y="537409"/>
              <a:ext cx="893019" cy="893019"/>
            </a:xfrm>
            <a:prstGeom prst="ellipse">
              <a:avLst/>
            </a:prstGeom>
            <a:solidFill>
              <a:srgbClr val="F0726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13025" y="146855"/>
            <a:ext cx="938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60650" y="1333334"/>
            <a:ext cx="32513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d = 0,6 cm 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760650" y="2782669"/>
            <a:ext cx="3045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 = 2,5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xmlns="" id="{DDA39203-458A-4E41-94A0-917091F711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mc:Choice>
        <mc:Fallback xmlns="">
          <p:sp>
            <p:nvSpPr>
              <p:cNvPr id="24" name="Text Box 37">
                <a:extLst>
                  <a:ext uri="{FF2B5EF4-FFF2-40B4-BE49-F238E27FC236}">
                    <a16:creationId xmlns:a16="http://schemas.microsoft.com/office/drawing/2014/main" id="{DDA39203-458A-4E41-94A0-917091F71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649" y="4074299"/>
                <a:ext cx="3251389" cy="1068562"/>
              </a:xfrm>
              <a:prstGeom prst="rect">
                <a:avLst/>
              </a:prstGeom>
              <a:blipFill>
                <a:blip r:embed="rId3"/>
                <a:stretch>
                  <a:fillRect l="-6754" b="-1022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 Box 23">
            <a:extLst>
              <a:ext uri="{FF2B5EF4-FFF2-40B4-BE49-F238E27FC236}">
                <a16:creationId xmlns:a16="http://schemas.microsoft.com/office/drawing/2014/main" xmlns="" id="{45F4EF55-6557-4C4F-9004-C6BDB2756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1381892"/>
            <a:ext cx="51093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0,6 x 3,14 = 1,884 cm</a:t>
            </a:r>
          </a:p>
        </p:txBody>
      </p:sp>
      <p:sp>
        <p:nvSpPr>
          <p:cNvPr id="37" name="Text Box 38">
            <a:extLst>
              <a:ext uri="{FF2B5EF4-FFF2-40B4-BE49-F238E27FC236}">
                <a16:creationId xmlns:a16="http://schemas.microsoft.com/office/drawing/2014/main" xmlns="" id="{F0A2BEFE-47D0-4B43-A140-36A87FD44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817" y="2844225"/>
            <a:ext cx="478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x 3,14 = 7,85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8B6F8769-D6C7-4CB8-B3A2-3DAF9C0AB4E1}"/>
                  </a:ext>
                </a:extLst>
              </p:cNvPr>
              <p:cNvSpPr txBox="1"/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6F8769-D6C7-4CB8-B3A2-3DAF9C0AB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817" y="4220877"/>
                <a:ext cx="3822008" cy="9233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404435" y="-549158"/>
            <a:ext cx="1950370" cy="2131199"/>
          </a:xfrm>
          <a:prstGeom prst="rect">
            <a:avLst/>
          </a:prstGeom>
        </p:spPr>
      </p:pic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1DC2D9EB-A02A-4D2E-907B-B559EED09F84}"/>
              </a:ext>
            </a:extLst>
          </p:cNvPr>
          <p:cNvCxnSpPr>
            <a:cxnSpLocks/>
          </p:cNvCxnSpPr>
          <p:nvPr/>
        </p:nvCxnSpPr>
        <p:spPr>
          <a:xfrm>
            <a:off x="0" y="6215808"/>
            <a:ext cx="12192000" cy="0"/>
          </a:xfrm>
          <a:prstGeom prst="line">
            <a:avLst/>
          </a:prstGeom>
          <a:ln w="120650">
            <a:solidFill>
              <a:srgbClr val="F19C1D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21">
            <a:extLst>
              <a:ext uri="{FF2B5EF4-FFF2-40B4-BE49-F238E27FC236}">
                <a16:creationId xmlns:a16="http://schemas.microsoft.com/office/drawing/2014/main" xmlns="" id="{CF92F0FB-9193-4508-AE82-1CDF40AA4450}"/>
              </a:ext>
            </a:extLst>
          </p:cNvPr>
          <p:cNvSpPr/>
          <p:nvPr/>
        </p:nvSpPr>
        <p:spPr>
          <a:xfrm>
            <a:off x="707072" y="247252"/>
            <a:ext cx="1115877" cy="1115877"/>
          </a:xfrm>
          <a:prstGeom prst="ellipse">
            <a:avLst/>
          </a:prstGeom>
          <a:solidFill>
            <a:schemeClr val="accent4">
              <a:lumMod val="7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椭圆 20">
            <a:extLst>
              <a:ext uri="{FF2B5EF4-FFF2-40B4-BE49-F238E27FC236}">
                <a16:creationId xmlns:a16="http://schemas.microsoft.com/office/drawing/2014/main" xmlns="" id="{092C7FCA-830B-4197-A312-E63DBA0201A2}"/>
              </a:ext>
            </a:extLst>
          </p:cNvPr>
          <p:cNvSpPr/>
          <p:nvPr/>
        </p:nvSpPr>
        <p:spPr>
          <a:xfrm>
            <a:off x="795423" y="342113"/>
            <a:ext cx="966045" cy="966045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19">
            <a:extLst>
              <a:ext uri="{FF2B5EF4-FFF2-40B4-BE49-F238E27FC236}">
                <a16:creationId xmlns:a16="http://schemas.microsoft.com/office/drawing/2014/main" xmlns="" id="{E8CB1A03-E19B-4E08-B221-A89241F1DAB3}"/>
              </a:ext>
            </a:extLst>
          </p:cNvPr>
          <p:cNvSpPr/>
          <p:nvPr/>
        </p:nvSpPr>
        <p:spPr>
          <a:xfrm>
            <a:off x="861197" y="401377"/>
            <a:ext cx="807628" cy="807628"/>
          </a:xfrm>
          <a:prstGeom prst="ellipse">
            <a:avLst/>
          </a:prstGeom>
          <a:solidFill>
            <a:schemeClr val="accent2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6329" y="272718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87565" y="456813"/>
            <a:ext cx="7528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r: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9625" y="1522707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2,75 cm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9625" y="2839378"/>
            <a:ext cx="375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6,5 </a:t>
            </a:r>
            <a:r>
              <a:rPr lang="en-GB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FF811B4-756E-45EB-A166-695F542EFC40}"/>
                  </a:ext>
                </a:extLst>
              </p:cNvPr>
              <p:cNvSpPr txBox="1"/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vi-VN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FF811B4-756E-45EB-A166-695F542EF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40" y="4067762"/>
                <a:ext cx="1896417" cy="921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1C38EC12-521C-43A7-8A37-3205937D6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428" y="1562733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2,75 x 2 x 3,14 = 17,27 cm</a:t>
            </a: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xmlns="" id="{53EED76D-E730-42D9-BC23-DCA558425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020" y="2844225"/>
            <a:ext cx="5615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x 2 x 3,14 = 40,82 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D132EC41-FAEB-4983-9B23-5F25DECED917}"/>
                  </a:ext>
                </a:extLst>
              </p:cNvPr>
              <p:cNvSpPr txBox="1"/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vi-VN" sz="1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132EC41-FAEB-4983-9B23-5F25DECED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020" y="4067762"/>
                <a:ext cx="4217950" cy="92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4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643269" y="1320140"/>
            <a:ext cx="4759842" cy="4282133"/>
            <a:chOff x="1024269" y="1167740"/>
            <a:chExt cx="4759842" cy="4282133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A1F2A3E1-F16A-43A7-B33B-6350E10F59B7}"/>
                </a:ext>
              </a:extLst>
            </p:cNvPr>
            <p:cNvSpPr/>
            <p:nvPr/>
          </p:nvSpPr>
          <p:spPr>
            <a:xfrm>
              <a:off x="1162493" y="1292092"/>
              <a:ext cx="4483395" cy="40334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A4C2929A-F308-41C4-A7FA-78A556DB1492}"/>
                </a:ext>
              </a:extLst>
            </p:cNvPr>
            <p:cNvSpPr/>
            <p:nvPr/>
          </p:nvSpPr>
          <p:spPr>
            <a:xfrm>
              <a:off x="1024269" y="1167740"/>
              <a:ext cx="4759842" cy="428213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698" y="1433918"/>
              <a:ext cx="4048984" cy="374977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544750" y="133192"/>
            <a:ext cx="103232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88129" y="1488401"/>
            <a:ext cx="21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79657" y="2378501"/>
            <a:ext cx="5694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88891" y="3167985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x 3,14 = 2,355 (m)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782847" y="3957469"/>
            <a:ext cx="419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số: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2,355 m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8245" y="133192"/>
            <a:ext cx="1115877" cy="1115877"/>
            <a:chOff x="572490" y="467724"/>
            <a:chExt cx="852416" cy="852416"/>
          </a:xfrm>
        </p:grpSpPr>
        <p:sp>
          <p:nvSpPr>
            <p:cNvPr id="25" name="椭圆 21">
              <a:extLst>
                <a:ext uri="{FF2B5EF4-FFF2-40B4-BE49-F238E27FC236}">
                  <a16:creationId xmlns:a16="http://schemas.microsoft.com/office/drawing/2014/main" xmlns="" id="{CF92F0FB-9193-4508-AE82-1CDF40AA4450}"/>
                </a:ext>
              </a:extLst>
            </p:cNvPr>
            <p:cNvSpPr/>
            <p:nvPr/>
          </p:nvSpPr>
          <p:spPr>
            <a:xfrm>
              <a:off x="572490" y="467724"/>
              <a:ext cx="852416" cy="852416"/>
            </a:xfrm>
            <a:prstGeom prst="ellipse">
              <a:avLst/>
            </a:prstGeom>
            <a:solidFill>
              <a:schemeClr val="accent4">
                <a:lumMod val="7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椭圆 20">
              <a:extLst>
                <a:ext uri="{FF2B5EF4-FFF2-40B4-BE49-F238E27FC236}">
                  <a16:creationId xmlns:a16="http://schemas.microsoft.com/office/drawing/2014/main" xmlns="" id="{092C7FCA-830B-4197-A312-E63DBA0201A2}"/>
                </a:ext>
              </a:extLst>
            </p:cNvPr>
            <p:cNvSpPr/>
            <p:nvPr/>
          </p:nvSpPr>
          <p:spPr>
            <a:xfrm>
              <a:off x="639981" y="540188"/>
              <a:ext cx="737960" cy="737960"/>
            </a:xfrm>
            <a:prstGeom prst="ellipse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椭圆 19">
              <a:extLst>
                <a:ext uri="{FF2B5EF4-FFF2-40B4-BE49-F238E27FC236}">
                  <a16:creationId xmlns:a16="http://schemas.microsoft.com/office/drawing/2014/main" xmlns="" id="{E8CB1A03-E19B-4E08-B221-A89241F1DAB3}"/>
                </a:ext>
              </a:extLst>
            </p:cNvPr>
            <p:cNvSpPr/>
            <p:nvPr/>
          </p:nvSpPr>
          <p:spPr>
            <a:xfrm>
              <a:off x="690226" y="585460"/>
              <a:ext cx="616945" cy="61694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48370" y="205754"/>
            <a:ext cx="662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37" y="1300502"/>
            <a:ext cx="1842836" cy="19337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3890211" y="1300502"/>
            <a:ext cx="1842836" cy="19337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3EED355-3015-4B4C-84E1-76E41A07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85" y="1300502"/>
            <a:ext cx="1842836" cy="19337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C0F622F-4A11-4896-A4C6-C70D2B1DFF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127959" y="1300502"/>
            <a:ext cx="1842836" cy="19337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E1E7792-D85D-4705-926B-2A4F6336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2549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836946" y="3234240"/>
            <a:ext cx="7344277" cy="1885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239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818665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xmlns="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2" b="58246"/>
          <a:stretch>
            <a:fillRect/>
          </a:stretch>
        </p:blipFill>
        <p:spPr bwMode="auto">
          <a:xfrm>
            <a:off x="1430338" y="874713"/>
            <a:ext cx="6846887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761" y="2133075"/>
            <a:ext cx="528326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8000" b="1" dirty="0" err="1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Vận</a:t>
            </a:r>
            <a:r>
              <a:rPr lang="en-US" altLang="zh-CN" sz="8000" b="1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 </a:t>
            </a:r>
            <a:r>
              <a:rPr lang="en-US" altLang="zh-CN" sz="8000" b="1" dirty="0" err="1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rPr>
              <a:t>dụng</a:t>
            </a:r>
            <a:endParaRPr lang="zh-CN" altLang="en-US" sz="8000" b="1" dirty="0">
              <a:latin typeface="Times New Roman" pitchFamily="18" charset="0"/>
              <a:ea typeface="字魂7号-温暖童稚体" panose="000005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82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46A2A97-BE39-45EE-8CA4-011D2D358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99885" y="2308769"/>
            <a:ext cx="4335379" cy="454923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EBC255-6556-429F-A0DC-B4A84AFB079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8899357" y="2320880"/>
            <a:ext cx="4335379" cy="454923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24377628-DF1B-4E0E-921D-1472A9A491F7}"/>
              </a:ext>
            </a:extLst>
          </p:cNvPr>
          <p:cNvGrpSpPr/>
          <p:nvPr/>
        </p:nvGrpSpPr>
        <p:grpSpPr>
          <a:xfrm>
            <a:off x="2832434" y="-228001"/>
            <a:ext cx="6603331" cy="1913424"/>
            <a:chOff x="2794334" y="781649"/>
            <a:chExt cx="6603331" cy="191342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386DCA44-D27D-4D52-8E32-607A6A7A0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60" t="92398" r="28166"/>
            <a:stretch/>
          </p:blipFill>
          <p:spPr>
            <a:xfrm flipV="1">
              <a:off x="2794334" y="1261266"/>
              <a:ext cx="6603331" cy="1433807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010C7C32-33D8-494D-B605-220206E2AB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23" t="82807" r="9238" b="5858"/>
            <a:stretch/>
          </p:blipFill>
          <p:spPr>
            <a:xfrm rot="19895565">
              <a:off x="5276494" y="781649"/>
              <a:ext cx="1652714" cy="126123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90799" y="1643193"/>
            <a:ext cx="7486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GB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2434" y="2967557"/>
            <a:ext cx="68449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6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357563" y="590550"/>
            <a:ext cx="7239000" cy="146685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Quy tắc tính chu vi hình tròn là:</a:t>
            </a:r>
            <a:endParaRPr lang="vi-V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39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4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087811" y="2405856"/>
            <a:ext cx="6200775" cy="1357313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b="1">
              <a:latin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9210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51138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2814638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819401" y="28908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038601" y="4376739"/>
            <a:ext cx="6200775" cy="1195387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  <a:endParaRPr lang="vi-VN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63550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41325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7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529138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45989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024063" y="785813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381250" y="12954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1435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436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436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8" y="6143626"/>
            <a:ext cx="571500" cy="428625"/>
          </a:xfrm>
          <a:prstGeom prst="actionButtonRetur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4024313" y="2684464"/>
            <a:ext cx="6000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3,14.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2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171" grpId="0" animBg="1"/>
      <p:bldP spid="6171" grpId="1" animBg="1"/>
      <p:bldP spid="35" grpId="0" build="allAtOnce"/>
      <p:bldP spid="35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400" y="457200"/>
            <a:ext cx="7010400" cy="1042988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400" dirty="0">
                <a:latin typeface="Times New Roman" pitchFamily="18" charset="0"/>
                <a:cs typeface="Times New Roman" pitchFamily="18" charset="0"/>
              </a:rPr>
              <a:t>Công thức tính chu vi hình tròn</a:t>
            </a:r>
            <a:r>
              <a:rPr lang="en-US" alt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alt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  <a:cs typeface="Arial" charset="0"/>
              </a:endParaRPr>
            </a:p>
          </p:txBody>
        </p:sp>
        <p:sp>
          <p:nvSpPr>
            <p:cNvPr id="1539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 altLang="en-US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  <a:cs typeface="Arial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10026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30400"/>
            <a:ext cx="1600200" cy="6731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0" y="19939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2971801" y="20701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008314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86064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290195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892426" y="2971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44950"/>
            <a:ext cx="593725" cy="3508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22700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3862389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819401" y="40084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209800" y="428625"/>
            <a:ext cx="1295400" cy="1371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590800" y="885825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15378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400800" y="5486400"/>
            <a:ext cx="1371600" cy="1371600"/>
            <a:chOff x="4320" y="2928"/>
            <a:chExt cx="1104" cy="1104"/>
          </a:xfrm>
        </p:grpSpPr>
        <p:sp>
          <p:nvSpPr>
            <p:cNvPr id="153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3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5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4343400" y="1928814"/>
            <a:ext cx="5867400" cy="522287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C = d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4267200" y="2825751"/>
            <a:ext cx="59436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C = d x 2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4267200" y="3786189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C = r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ction Button: Return 33">
            <a:hlinkClick r:id="rId11" action="ppaction://hlinksldjump" highlightClick="1"/>
          </p:cNvPr>
          <p:cNvSpPr/>
          <p:nvPr/>
        </p:nvSpPr>
        <p:spPr>
          <a:xfrm>
            <a:off x="9310689" y="6072189"/>
            <a:ext cx="428625" cy="4286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pic>
        <p:nvPicPr>
          <p:cNvPr id="35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4973639"/>
            <a:ext cx="593725" cy="35083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4751389"/>
            <a:ext cx="1500188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6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667001" y="485775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>
              <a:latin typeface=".VnTime" pitchFamily="34" charset="0"/>
            </a:endParaRPr>
          </a:p>
        </p:txBody>
      </p:sp>
      <p:sp>
        <p:nvSpPr>
          <p:cNvPr id="41" name="WordArt 226"/>
          <p:cNvSpPr>
            <a:spLocks noChangeArrowheads="1" noChangeShapeType="1" noTextEdit="1"/>
          </p:cNvSpPr>
          <p:nvPr/>
        </p:nvSpPr>
        <p:spPr bwMode="auto">
          <a:xfrm>
            <a:off x="2790826" y="4937125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238625" y="4714876"/>
            <a:ext cx="5867400" cy="523875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>
            <a:spAutoFit/>
            <a:flatTx/>
          </a:bodyPr>
          <a:lstStyle/>
          <a:p>
            <a:pPr marL="342900" indent="-342900">
              <a:defRPr/>
            </a:pP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C = r x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x 3,14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41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11303" grpId="0" animBg="1"/>
      <p:bldP spid="11303" grpId="1" animBg="1"/>
      <p:bldP spid="11304" grpId="0" animBg="1"/>
      <p:bldP spid="11305" grpId="0" animBg="1"/>
      <p:bldP spid="16416" grpId="0" animBg="1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图片 10">
            <a:extLst>
              <a:ext uri="{FF2B5EF4-FFF2-40B4-BE49-F238E27FC236}">
                <a16:creationId xmlns:a16="http://schemas.microsoft.com/office/drawing/2014/main" xmlns="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4585877"/>
            <a:ext cx="6372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图片 20">
            <a:extLst>
              <a:ext uri="{FF2B5EF4-FFF2-40B4-BE49-F238E27FC236}">
                <a16:creationId xmlns:a16="http://schemas.microsoft.com/office/drawing/2014/main" xmlns="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EC5179DE-99F7-4829-AC9E-D70EC65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10" y="2597422"/>
            <a:ext cx="67713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Cảm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ơn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em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đã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lắng</a:t>
            </a:r>
            <a:r>
              <a:rPr lang="en-GB" altLang="zh-CN" sz="6000" b="1" dirty="0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GB" altLang="zh-CN" sz="6000" b="1" dirty="0" err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nghe</a:t>
            </a:r>
            <a:endParaRPr lang="zh-CN" altLang="en-US" sz="6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5122" name="图片 12">
            <a:extLst>
              <a:ext uri="{FF2B5EF4-FFF2-40B4-BE49-F238E27FC236}">
                <a16:creationId xmlns:a16="http://schemas.microsoft.com/office/drawing/2014/main" xmlns="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8845" y="1209014"/>
            <a:ext cx="5178681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4">
            <a:extLst>
              <a:ext uri="{FF2B5EF4-FFF2-40B4-BE49-F238E27FC236}">
                <a16:creationId xmlns:a16="http://schemas.microsoft.com/office/drawing/2014/main" xmlns="" id="{96A466EC-B468-4B7A-AC6A-2BE9667C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23" y="2833026"/>
            <a:ext cx="58039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7" name="组合 16">
            <a:extLst>
              <a:ext uri="{FF2B5EF4-FFF2-40B4-BE49-F238E27FC236}">
                <a16:creationId xmlns:a16="http://schemas.microsoft.com/office/drawing/2014/main" xmlns="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9020573" y="3425164"/>
            <a:ext cx="3479800" cy="2455862"/>
            <a:chOff x="3393422" y="3429000"/>
            <a:chExt cx="3117731" cy="2201738"/>
          </a:xfrm>
        </p:grpSpPr>
        <p:pic>
          <p:nvPicPr>
            <p:cNvPr id="5136" name="图片 6">
              <a:extLst>
                <a:ext uri="{FF2B5EF4-FFF2-40B4-BE49-F238E27FC236}">
                  <a16:creationId xmlns:a16="http://schemas.microsoft.com/office/drawing/2014/main" xmlns="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图片 13">
              <a:extLst>
                <a:ext uri="{FF2B5EF4-FFF2-40B4-BE49-F238E27FC236}">
                  <a16:creationId xmlns:a16="http://schemas.microsoft.com/office/drawing/2014/main" xmlns="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图片 14">
            <a:extLst>
              <a:ext uri="{FF2B5EF4-FFF2-40B4-BE49-F238E27FC236}">
                <a16:creationId xmlns:a16="http://schemas.microsoft.com/office/drawing/2014/main" xmlns="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73" y="5360326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图片 15">
            <a:extLst>
              <a:ext uri="{FF2B5EF4-FFF2-40B4-BE49-F238E27FC236}">
                <a16:creationId xmlns:a16="http://schemas.microsoft.com/office/drawing/2014/main" xmlns="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7542611" y="5842926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9">
            <a:extLst>
              <a:ext uri="{FF2B5EF4-FFF2-40B4-BE49-F238E27FC236}">
                <a16:creationId xmlns:a16="http://schemas.microsoft.com/office/drawing/2014/main" xmlns="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36" y="5326989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30E0A23-1D3A-4F07-B97E-CDF8CB5FFC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157914" y="2128484"/>
            <a:ext cx="790072" cy="7326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5803935" y="671511"/>
            <a:ext cx="1186412" cy="11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10071570" y="214723"/>
            <a:ext cx="790072" cy="73260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35DE621F-23C1-406A-B04E-5237073F975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454171" y="4017503"/>
            <a:ext cx="877117" cy="8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503051E-475C-4E2D-8FAC-E975C9950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88" y="1794270"/>
            <a:ext cx="4138864" cy="3104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-464141" y="0"/>
            <a:ext cx="3623434" cy="117909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AF946E7-7BB5-4D77-B51A-6B6D59F8C4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783640" y="5593492"/>
            <a:ext cx="1127872" cy="10168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A9F00CE-F536-47A5-B73D-F5060A1B75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t="28145" b="18237"/>
          <a:stretch/>
        </p:blipFill>
        <p:spPr>
          <a:xfrm>
            <a:off x="9632153" y="5085060"/>
            <a:ext cx="1127872" cy="10168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347576" y="1179095"/>
            <a:ext cx="7809280" cy="838200"/>
          </a:xfrm>
          <a:prstGeom prst="roundRect">
            <a:avLst>
              <a:gd name="adj" fmla="val 34849"/>
            </a:avLst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9720" y="1339085"/>
            <a:ext cx="697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8793" y="1923860"/>
            <a:ext cx="82054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U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59408" y="4119753"/>
            <a:ext cx="818147" cy="81814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58482" y="1176184"/>
            <a:ext cx="8542421" cy="919907"/>
          </a:xfrm>
          <a:prstGeom prst="roundRect">
            <a:avLst/>
          </a:prstGeom>
          <a:solidFill>
            <a:srgbClr val="EFC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FCC46BA-739C-471A-828F-083BE0E7A4C8}"/>
              </a:ext>
            </a:extLst>
          </p:cNvPr>
          <p:cNvGrpSpPr/>
          <p:nvPr/>
        </p:nvGrpSpPr>
        <p:grpSpPr>
          <a:xfrm>
            <a:off x="246227" y="0"/>
            <a:ext cx="10707424" cy="1541243"/>
            <a:chOff x="-223283" y="519324"/>
            <a:chExt cx="10707424" cy="15412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806608" y="1268486"/>
            <a:ext cx="849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4776" y="2272772"/>
            <a:ext cx="5317958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lnSpc>
                <a:spcPct val="150000"/>
              </a:lnSpc>
              <a:buFont typeface="+mj-lt"/>
              <a:buAutoNum type="alphaUcPeriod"/>
            </a:pP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784776" y="2485409"/>
            <a:ext cx="642649" cy="6426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">
            <a:extLst>
              <a:ext uri="{FF2B5EF4-FFF2-40B4-BE49-F238E27FC236}">
                <a16:creationId xmlns:a16="http://schemas.microsoft.com/office/drawing/2014/main" xmlns="" id="{A779A780-7E42-4011-AAC4-97C7A8F83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64" y="4903593"/>
            <a:ext cx="1842836" cy="1933738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xmlns="" id="{F69BD888-7C43-4EE9-A550-AA14297545C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10203782" y="2341341"/>
            <a:ext cx="1842836" cy="1933738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xmlns="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7180922" y="4763605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xmlns="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3" t="33909" r="-1006" b="31300"/>
          <a:stretch/>
        </p:blipFill>
        <p:spPr bwMode="auto">
          <a:xfrm flipH="1">
            <a:off x="250522" y="3065099"/>
            <a:ext cx="2282865" cy="128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1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  <p:bldP spid="17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742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>
          <a:xfrm>
            <a:off x="665018" y="387927"/>
            <a:ext cx="10446327" cy="1925782"/>
          </a:xfrm>
          <a:prstGeom prst="cloud">
            <a:avLst/>
          </a:prstGeom>
          <a:solidFill>
            <a:srgbClr val="D5C1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94708" y="689098"/>
            <a:ext cx="6386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" b="99750" l="750" r="99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8" y="2444625"/>
            <a:ext cx="2183823" cy="218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3" l="23444" r="78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146" r="22202"/>
          <a:stretch/>
        </p:blipFill>
        <p:spPr>
          <a:xfrm>
            <a:off x="2758466" y="2654468"/>
            <a:ext cx="1861270" cy="1726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00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505" y="2496017"/>
            <a:ext cx="2043545" cy="2043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0" y="1905000"/>
            <a:ext cx="3048000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098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3634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67287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3505" y="4873324"/>
            <a:ext cx="225033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45514" y="4885459"/>
            <a:ext cx="181277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Pizza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OP Mẫu bánh sinh nhật ™【NGON - CHẤT LƯỢNG】Hương vị Organic -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2" b="100000" l="5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429" y="2406144"/>
            <a:ext cx="2435829" cy="20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">
            <a:extLst>
              <a:ext uri="{FF2B5EF4-FFF2-40B4-BE49-F238E27FC236}">
                <a16:creationId xmlns:a16="http://schemas.microsoft.com/office/drawing/2014/main" xmlns="" id="{A636DC9C-A2F2-44E5-B8CA-94B01CCDA37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62254" y="-130916"/>
            <a:ext cx="1950370" cy="21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6350" y="2736850"/>
            <a:ext cx="9717881" cy="267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B6E02075-5CCF-4AC3-AC6E-EBE59748D060}"/>
              </a:ext>
            </a:extLst>
          </p:cNvPr>
          <p:cNvGrpSpPr>
            <a:grpSpLocks/>
          </p:cNvGrpSpPr>
          <p:nvPr/>
        </p:nvGrpSpPr>
        <p:grpSpPr bwMode="auto">
          <a:xfrm>
            <a:off x="2811463" y="-127493"/>
            <a:ext cx="8800814" cy="2771775"/>
            <a:chOff x="2812029" y="-127637"/>
            <a:chExt cx="8800185" cy="277177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DD05D831-968F-4672-A5F7-9CEEFF8BB4AA}"/>
                </a:ext>
              </a:extLst>
            </p:cNvPr>
            <p:cNvSpPr/>
            <p:nvPr/>
          </p:nvSpPr>
          <p:spPr>
            <a:xfrm>
              <a:off x="3720014" y="812656"/>
              <a:ext cx="5300283" cy="1050925"/>
            </a:xfrm>
            <a:prstGeom prst="roundRect">
              <a:avLst/>
            </a:prstGeom>
            <a:solidFill>
              <a:srgbClr val="FFBF8B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6155" name="组合 10">
              <a:extLst>
                <a:ext uri="{FF2B5EF4-FFF2-40B4-BE49-F238E27FC236}">
                  <a16:creationId xmlns:a16="http://schemas.microsoft.com/office/drawing/2014/main" xmlns="" id="{55BFDE17-8454-41EF-B176-85A4F03E5F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42589" y="-127637"/>
              <a:ext cx="3669625" cy="2771775"/>
              <a:chOff x="4138983" y="3355469"/>
              <a:chExt cx="3117731" cy="2201738"/>
            </a:xfrm>
          </p:grpSpPr>
          <p:pic>
            <p:nvPicPr>
              <p:cNvPr id="6158" name="图片 11">
                <a:extLst>
                  <a:ext uri="{FF2B5EF4-FFF2-40B4-BE49-F238E27FC236}">
                    <a16:creationId xmlns:a16="http://schemas.microsoft.com/office/drawing/2014/main" xmlns="" id="{9573762D-1087-49E4-93F6-9AC74C56A4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983" y="3355469"/>
                <a:ext cx="3117731" cy="2201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9" name="图片 12">
                <a:extLst>
                  <a:ext uri="{FF2B5EF4-FFF2-40B4-BE49-F238E27FC236}">
                    <a16:creationId xmlns:a16="http://schemas.microsoft.com/office/drawing/2014/main" xmlns="" id="{FDC4EFAD-FEBB-45AF-9950-1D18D274B7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1879" y="4702701"/>
                <a:ext cx="331014" cy="376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6" name="文本框 15">
              <a:extLst>
                <a:ext uri="{FF2B5EF4-FFF2-40B4-BE49-F238E27FC236}">
                  <a16:creationId xmlns:a16="http://schemas.microsoft.com/office/drawing/2014/main" xmlns="" id="{9921A916-85D0-41A7-85F2-88A1FC899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1074" y="774399"/>
              <a:ext cx="50692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en-US" altLang="zh-CN" sz="5400" b="1" dirty="0" err="1">
                  <a:latin typeface="Times New Roman" pitchFamily="18" charset="0"/>
                  <a:ea typeface="字魂7号-温暖童稚体" panose="00000500000000000000" pitchFamily="2" charset="-122"/>
                  <a:cs typeface="Times New Roman" pitchFamily="18" charset="0"/>
                </a:rPr>
                <a:t>Yêu</a:t>
              </a:r>
              <a:r>
                <a:rPr lang="en-US" altLang="zh-CN" sz="5400" b="1" dirty="0">
                  <a:latin typeface="Times New Roman" pitchFamily="18" charset="0"/>
                  <a:ea typeface="字魂7号-温暖童稚体" panose="000005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5400" b="1" dirty="0" err="1">
                  <a:latin typeface="Times New Roman" pitchFamily="18" charset="0"/>
                  <a:ea typeface="字魂7号-温暖童稚体" panose="00000500000000000000" pitchFamily="2" charset="-122"/>
                  <a:cs typeface="Times New Roman" pitchFamily="18" charset="0"/>
                </a:rPr>
                <a:t>cầu</a:t>
              </a:r>
              <a:r>
                <a:rPr lang="en-US" altLang="zh-CN" sz="5400" b="1" dirty="0">
                  <a:latin typeface="Times New Roman" pitchFamily="18" charset="0"/>
                  <a:ea typeface="字魂7号-温暖童稚体" panose="000005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5400" b="1" dirty="0" err="1">
                  <a:latin typeface="Times New Roman" pitchFamily="18" charset="0"/>
                  <a:ea typeface="字魂7号-温暖童稚体" panose="00000500000000000000" pitchFamily="2" charset="-122"/>
                  <a:cs typeface="Times New Roman" pitchFamily="18" charset="0"/>
                </a:rPr>
                <a:t>cần</a:t>
              </a:r>
              <a:r>
                <a:rPr lang="en-US" altLang="zh-CN" sz="5400" b="1" dirty="0">
                  <a:latin typeface="Times New Roman" pitchFamily="18" charset="0"/>
                  <a:ea typeface="字魂7号-温暖童稚体" panose="00000500000000000000" pitchFamily="2" charset="-122"/>
                  <a:cs typeface="Times New Roman" pitchFamily="18" charset="0"/>
                </a:rPr>
                <a:t> </a:t>
              </a:r>
              <a:r>
                <a:rPr lang="en-US" altLang="zh-CN" sz="5400" b="1" dirty="0" err="1">
                  <a:latin typeface="Times New Roman" pitchFamily="18" charset="0"/>
                  <a:ea typeface="字魂7号-温暖童稚体" panose="00000500000000000000" pitchFamily="2" charset="-122"/>
                  <a:cs typeface="Times New Roman" pitchFamily="18" charset="0"/>
                </a:rPr>
                <a:t>đạt</a:t>
              </a:r>
              <a:endParaRPr lang="zh-CN" altLang="en-US" sz="5400" b="1" dirty="0">
                <a:latin typeface="Times New Roman" pitchFamily="18" charset="0"/>
                <a:ea typeface="字魂7号-温暖童稚体" panose="00000500000000000000" pitchFamily="2" charset="-122"/>
                <a:cs typeface="Times New Roman" pitchFamily="18" charset="0"/>
              </a:endParaRPr>
            </a:p>
          </p:txBody>
        </p:sp>
        <p:pic>
          <p:nvPicPr>
            <p:cNvPr id="6157" name="图片 28">
              <a:extLst>
                <a:ext uri="{FF2B5EF4-FFF2-40B4-BE49-F238E27FC236}">
                  <a16:creationId xmlns:a16="http://schemas.microsoft.com/office/drawing/2014/main" xmlns="" id="{7EB7B2DB-71F5-4F16-B770-C55DAD16CF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29" y="859812"/>
              <a:ext cx="1084162" cy="1232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4927C82B-7511-42D3-8800-82F8CB9C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3543300" y="1341438"/>
            <a:ext cx="6667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262509D-CE4F-4811-9E53-3D2DFDAE1C3A}"/>
              </a:ext>
            </a:extLst>
          </p:cNvPr>
          <p:cNvSpPr/>
          <p:nvPr/>
        </p:nvSpPr>
        <p:spPr>
          <a:xfrm>
            <a:off x="836613" y="2278063"/>
            <a:ext cx="10547350" cy="34956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153" name="图片 31">
            <a:extLst>
              <a:ext uri="{FF2B5EF4-FFF2-40B4-BE49-F238E27FC236}">
                <a16:creationId xmlns:a16="http://schemas.microsoft.com/office/drawing/2014/main" xmlns="" id="{3E669F7F-AC18-4375-96C8-42C542C8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5456" y="2798192"/>
            <a:ext cx="9248775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528A021-8A48-4CFA-9413-BFFC15831944}"/>
              </a:ext>
            </a:extLst>
          </p:cNvPr>
          <p:cNvSpPr/>
          <p:nvPr/>
        </p:nvSpPr>
        <p:spPr>
          <a:xfrm>
            <a:off x="1980606" y="1236329"/>
            <a:ext cx="9076415" cy="45869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1FFCFE-B600-48CF-9C12-7475B44824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21579" r="48641" b="20300"/>
          <a:stretch/>
        </p:blipFill>
        <p:spPr>
          <a:xfrm>
            <a:off x="867620" y="1920835"/>
            <a:ext cx="1874235" cy="40583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6238C86-8D81-4ACE-ADF2-DDA86FCD5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0" r="24668" b="81692"/>
          <a:stretch/>
        </p:blipFill>
        <p:spPr>
          <a:xfrm>
            <a:off x="2234651" y="1987843"/>
            <a:ext cx="790072" cy="732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57FF7B6-909D-42EE-86DC-ABA8B20E4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622" y="4937165"/>
            <a:ext cx="12854292" cy="268853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60C48AC3-E64F-46DE-B375-CC083D6CEC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E5EA"/>
              </a:clrFrom>
              <a:clrTo>
                <a:srgbClr val="FE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0" y="552587"/>
            <a:ext cx="6764552" cy="1055776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3154220" y="2001589"/>
            <a:ext cx="6729186" cy="3097504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66097" y="2705725"/>
            <a:ext cx="5622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641" y="4872070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4115803" y="1408509"/>
            <a:ext cx="2114216" cy="211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4122153" y="1421209"/>
            <a:ext cx="2114216" cy="2114216"/>
          </a:xfrm>
          <a:prstGeom prst="ellipse">
            <a:avLst/>
          </a:prstGeom>
          <a:noFill/>
          <a:ln w="317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2" name="Picture 258" descr="thuo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441" y="4225340"/>
            <a:ext cx="8458200" cy="1006475"/>
          </a:xfrm>
          <a:prstGeom prst="rect">
            <a:avLst/>
          </a:prstGeom>
          <a:noFill/>
        </p:spPr>
      </p:pic>
      <p:sp>
        <p:nvSpPr>
          <p:cNvPr id="23" name="Line 259"/>
          <p:cNvSpPr>
            <a:spLocks noChangeShapeType="1"/>
          </p:cNvSpPr>
          <p:nvPr/>
        </p:nvSpPr>
        <p:spPr bwMode="auto">
          <a:xfrm>
            <a:off x="5200986" y="3427152"/>
            <a:ext cx="1" cy="11207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60"/>
          <p:cNvSpPr txBox="1">
            <a:spLocks noChangeArrowheads="1"/>
          </p:cNvSpPr>
          <p:nvPr/>
        </p:nvSpPr>
        <p:spPr bwMode="auto">
          <a:xfrm>
            <a:off x="4995635" y="2914064"/>
            <a:ext cx="4979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charset="0"/>
              </a:rPr>
              <a:t>A</a:t>
            </a:r>
          </a:p>
        </p:txBody>
      </p:sp>
      <p:sp>
        <p:nvSpPr>
          <p:cNvPr id="25" name="Line 261"/>
          <p:cNvSpPr>
            <a:spLocks noChangeShapeType="1"/>
          </p:cNvSpPr>
          <p:nvPr/>
        </p:nvSpPr>
        <p:spPr bwMode="auto">
          <a:xfrm>
            <a:off x="4085719" y="2512799"/>
            <a:ext cx="1087192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262"/>
          <p:cNvSpPr txBox="1">
            <a:spLocks noChangeArrowheads="1"/>
          </p:cNvSpPr>
          <p:nvPr/>
        </p:nvSpPr>
        <p:spPr bwMode="auto">
          <a:xfrm>
            <a:off x="4248709" y="1957683"/>
            <a:ext cx="9959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+mj-lt"/>
                <a:cs typeface="Times New Roman" pitchFamily="18" charset="0"/>
              </a:rPr>
              <a:t>2 cm</a:t>
            </a:r>
          </a:p>
        </p:txBody>
      </p:sp>
      <p:sp>
        <p:nvSpPr>
          <p:cNvPr id="27" name="Oval 264"/>
          <p:cNvSpPr>
            <a:spLocks noChangeArrowheads="1"/>
          </p:cNvSpPr>
          <p:nvPr/>
        </p:nvSpPr>
        <p:spPr bwMode="auto">
          <a:xfrm>
            <a:off x="5144762" y="2461943"/>
            <a:ext cx="72617" cy="726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58978" y="1923986"/>
            <a:ext cx="3416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组合 14">
            <a:extLst>
              <a:ext uri="{FF2B5EF4-FFF2-40B4-BE49-F238E27FC236}">
                <a16:creationId xmlns:a16="http://schemas.microsoft.com/office/drawing/2014/main" xmlns="" id="{AFCC46BA-739C-471A-828F-083BE0E7A4C8}"/>
              </a:ext>
            </a:extLst>
          </p:cNvPr>
          <p:cNvGrpSpPr/>
          <p:nvPr/>
        </p:nvGrpSpPr>
        <p:grpSpPr>
          <a:xfrm>
            <a:off x="742288" y="-102051"/>
            <a:ext cx="10707424" cy="1541243"/>
            <a:chOff x="-223283" y="519324"/>
            <a:chExt cx="10707424" cy="1541243"/>
          </a:xfrm>
        </p:grpSpPr>
        <p:pic>
          <p:nvPicPr>
            <p:cNvPr id="40" name="图片 5">
              <a:extLst>
                <a:ext uri="{FF2B5EF4-FFF2-40B4-BE49-F238E27FC236}">
                  <a16:creationId xmlns:a16="http://schemas.microsoft.com/office/drawing/2014/main" xmlns="" id="{E3EC0978-287F-43B6-97D9-D9B9E922A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/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41" name="图片 12">
              <a:extLst>
                <a:ext uri="{FF2B5EF4-FFF2-40B4-BE49-F238E27FC236}">
                  <a16:creationId xmlns:a16="http://schemas.microsoft.com/office/drawing/2014/main" xmlns="" id="{76A18DB4-E1B4-4F02-B9E4-3C7590766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/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1F277DC-0D62-4996-AF01-75EBEF407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/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  <p:grpSp>
        <p:nvGrpSpPr>
          <p:cNvPr id="43" name="组合 10">
            <a:extLst>
              <a:ext uri="{FF2B5EF4-FFF2-40B4-BE49-F238E27FC236}">
                <a16:creationId xmlns:a16="http://schemas.microsoft.com/office/drawing/2014/main" xmlns="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>
            <a:off x="9407938" y="4997450"/>
            <a:ext cx="3669887" cy="2771775"/>
            <a:chOff x="3393422" y="3429000"/>
            <a:chExt cx="3117731" cy="2201738"/>
          </a:xfrm>
        </p:grpSpPr>
        <p:pic>
          <p:nvPicPr>
            <p:cNvPr id="44" name="图片 11">
              <a:extLst>
                <a:ext uri="{FF2B5EF4-FFF2-40B4-BE49-F238E27FC236}">
                  <a16:creationId xmlns:a16="http://schemas.microsoft.com/office/drawing/2014/main" xmlns="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图片 12">
              <a:extLst>
                <a:ext uri="{FF2B5EF4-FFF2-40B4-BE49-F238E27FC236}">
                  <a16:creationId xmlns:a16="http://schemas.microsoft.com/office/drawing/2014/main" xmlns="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组合 10">
            <a:extLst>
              <a:ext uri="{FF2B5EF4-FFF2-40B4-BE49-F238E27FC236}">
                <a16:creationId xmlns:a16="http://schemas.microsoft.com/office/drawing/2014/main" xmlns="" id="{55BFDE17-8454-41EF-B176-85A4F03E5F4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839462" y="4789520"/>
            <a:ext cx="3669887" cy="2771775"/>
            <a:chOff x="3393422" y="3429000"/>
            <a:chExt cx="3117731" cy="2201738"/>
          </a:xfrm>
        </p:grpSpPr>
        <p:pic>
          <p:nvPicPr>
            <p:cNvPr id="47" name="图片 11">
              <a:extLst>
                <a:ext uri="{FF2B5EF4-FFF2-40B4-BE49-F238E27FC236}">
                  <a16:creationId xmlns:a16="http://schemas.microsoft.com/office/drawing/2014/main" xmlns="" id="{9573762D-1087-49E4-93F6-9AC74C56A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图片 12">
              <a:extLst>
                <a:ext uri="{FF2B5EF4-FFF2-40B4-BE49-F238E27FC236}">
                  <a16:creationId xmlns:a16="http://schemas.microsoft.com/office/drawing/2014/main" xmlns="" id="{FDC4EFAD-FEBB-45AF-9950-1D18D274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3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>
            <a:extLst>
              <a:ext uri="{FF2B5EF4-FFF2-40B4-BE49-F238E27FC236}">
                <a16:creationId xmlns:a16="http://schemas.microsoft.com/office/drawing/2014/main" xmlns="" id="{ED91FEB2-93FC-4160-A158-81256DEFD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81"/>
          <p:cNvSpPr>
            <a:spLocks noChangeArrowheads="1" noChangeShapeType="1" noTextEdit="1"/>
          </p:cNvSpPr>
          <p:nvPr/>
        </p:nvSpPr>
        <p:spPr bwMode="auto">
          <a:xfrm>
            <a:off x="3870158" y="822325"/>
            <a:ext cx="39243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xmlns="" id="{3BA68F9B-4890-4774-BD9B-5C4BE9EB8E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3" t="82807" r="9238"/>
          <a:stretch/>
        </p:blipFill>
        <p:spPr>
          <a:xfrm>
            <a:off x="246724" y="232777"/>
            <a:ext cx="3623434" cy="1179095"/>
          </a:xfrm>
          <a:prstGeom prst="rect">
            <a:avLst/>
          </a:prstGeom>
        </p:spPr>
      </p:pic>
      <p:pic>
        <p:nvPicPr>
          <p:cNvPr id="15" name="Picture 6" descr="thuoc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544" y="3390900"/>
            <a:ext cx="9146089" cy="1006475"/>
          </a:xfrm>
          <a:prstGeom prst="rect">
            <a:avLst/>
          </a:prstGeom>
          <a:noFill/>
        </p:spPr>
      </p:pic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5133808" y="50633"/>
            <a:ext cx="1924384" cy="1924384"/>
            <a:chOff x="2264" y="1256"/>
            <a:chExt cx="1019" cy="101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2272" y="1256"/>
              <a:ext cx="1011" cy="101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2264" y="1256"/>
              <a:ext cx="1011" cy="1010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779" y="2208"/>
              <a:ext cx="0" cy="67"/>
            </a:xfrm>
            <a:prstGeom prst="line">
              <a:avLst/>
            </a:prstGeom>
            <a:grp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2656" y="1898"/>
              <a:ext cx="234" cy="31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pic>
        <p:nvPicPr>
          <p:cNvPr id="31" name="图片 10">
            <a:extLst>
              <a:ext uri="{FF2B5EF4-FFF2-40B4-BE49-F238E27FC236}">
                <a16:creationId xmlns:a16="http://schemas.microsoft.com/office/drawing/2014/main" xmlns="" id="{E2A91F7C-560F-4B59-A45F-9D7FE9B4FA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0EEE1"/>
              </a:clrFrom>
              <a:clrTo>
                <a:srgbClr val="F0EEE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6"/>
          <a:stretch/>
        </p:blipFill>
        <p:spPr>
          <a:xfrm>
            <a:off x="10049374" y="2209530"/>
            <a:ext cx="2143259" cy="491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35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04083E-17 L -0.42187 0.2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46" y="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517</TotalTime>
  <Words>792</Words>
  <Application>Microsoft Office PowerPoint</Application>
  <PresentationFormat>Custom</PresentationFormat>
  <Paragraphs>160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dc:description>9Slide.vn</dc:description>
  <cp:lastModifiedBy>Admin</cp:lastModifiedBy>
  <cp:revision>85</cp:revision>
  <dcterms:created xsi:type="dcterms:W3CDTF">2019-10-17T09:10:34Z</dcterms:created>
  <dcterms:modified xsi:type="dcterms:W3CDTF">2022-01-16T09:33:33Z</dcterms:modified>
  <cp:category>9Slide.vn</cp:category>
</cp:coreProperties>
</file>