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3717" r:id="rId3"/>
  </p:sldMasterIdLst>
  <p:notesMasterIdLst>
    <p:notesMasterId r:id="rId15"/>
  </p:notesMasterIdLst>
  <p:sldIdLst>
    <p:sldId id="290" r:id="rId4"/>
    <p:sldId id="367" r:id="rId5"/>
    <p:sldId id="368" r:id="rId6"/>
    <p:sldId id="369" r:id="rId7"/>
    <p:sldId id="375" r:id="rId8"/>
    <p:sldId id="383" r:id="rId9"/>
    <p:sldId id="384" r:id="rId10"/>
    <p:sldId id="385" r:id="rId11"/>
    <p:sldId id="386" r:id="rId12"/>
    <p:sldId id="388" r:id="rId13"/>
    <p:sldId id="38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BB"/>
    <a:srgbClr val="2C128A"/>
    <a:srgbClr val="C2F4FE"/>
    <a:srgbClr val="F9FEE2"/>
    <a:srgbClr val="E1FAFF"/>
    <a:srgbClr val="FBDF79"/>
    <a:srgbClr val="E6B0E6"/>
    <a:srgbClr val="F9C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09" autoAdjust="0"/>
  </p:normalViewPr>
  <p:slideViewPr>
    <p:cSldViewPr>
      <p:cViewPr varScale="1">
        <p:scale>
          <a:sx n="69" d="100"/>
          <a:sy n="69" d="100"/>
        </p:scale>
        <p:origin x="-1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xmlns="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xmlns="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xmlns="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3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xmlns="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xmlns="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xmlns="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5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247B5-DECD-46F9-9AD7-A1AAF7BD15C8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2D8C-4FE4-40B2-84E2-6AA26F08C8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1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4F1B8-BA67-4E57-8E15-40E97BB677AF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F4AE-E55F-4AD5-B634-EBFFDB0B4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6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672A4-0E57-4940-8A46-606F66C6FF7B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D019-310A-4B85-B546-1A09CC33BA9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1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4A116-F6A9-41A1-88D3-1EDCDE58822F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E36-BD79-4258-8B8E-EEFF801D2A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4D6A5-1BC5-4675-AC73-24D313AC9E72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4B40-5519-459D-B4A5-A13A17BED6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1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8AA5-7D64-45D1-BE12-6EF92FFA32FE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E42F-3FFE-4E74-A77E-156A672EA2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43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C0A7B-CC79-4F61-9383-A8DE1AD9E60E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369-5FB1-436F-B0D7-93B24C6256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21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D9E08-73A6-41AA-A6E9-10F111BB0C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34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2A23-2261-4637-B85B-F4A7E92C6CD8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552-27E3-407D-B91D-AD930F9A0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10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5B09B-C4DE-4ADD-9CD1-349BF7593434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5AA0-CC4F-4EAB-B396-76FBC8E7F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5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8AF6E-E06E-417E-96D6-79F28358EE44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CBF-7628-41EC-9F9D-700EEA7CB0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60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50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xmlns="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xmlns="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 smtClean="0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BD4E52-7C58-47B3-876F-8CF189E553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xmlns="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xmlns="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xmlns="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xmlns="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094" y="2774834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xmlns="" id="{97B5AD55-BBD2-405D-9B35-BA90155EF29E}"/>
              </a:ext>
            </a:extLst>
          </p:cNvPr>
          <p:cNvSpPr/>
          <p:nvPr/>
        </p:nvSpPr>
        <p:spPr bwMode="auto">
          <a:xfrm>
            <a:off x="1540908" y="3433051"/>
            <a:ext cx="6858000" cy="892034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9708" y="4549311"/>
            <a:ext cx="2102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/>
              <a:t>( Trang 91 )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94595"/>
            <a:ext cx="51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TRƯỜNG TIỂU HỌC ÁI MỘ A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574" y="1295400"/>
            <a:ext cx="7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Bài giảng trực tuyến lớp 3</a:t>
            </a:r>
          </a:p>
          <a:p>
            <a:pPr algn="ctr"/>
            <a:r>
              <a:rPr lang="vi-VN" sz="3200" b="1" dirty="0" smtClean="0"/>
              <a:t>Tuần 19</a:t>
            </a:r>
            <a:endParaRPr lang="en-US" sz="32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77429" y="6210167"/>
            <a:ext cx="9764900" cy="9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óng bay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28" y="1677824"/>
            <a:ext cx="538219" cy="1334929"/>
          </a:xfrm>
          <a:prstGeom prst="rect">
            <a:avLst/>
          </a:prstGeom>
        </p:spPr>
      </p:pic>
      <p:pic>
        <p:nvPicPr>
          <p:cNvPr id="31" name="bóng bay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83" y="888990"/>
            <a:ext cx="490416" cy="1402743"/>
          </a:xfrm>
          <a:prstGeom prst="rect">
            <a:avLst/>
          </a:prstGeom>
        </p:spPr>
      </p:pic>
      <p:pic>
        <p:nvPicPr>
          <p:cNvPr id="32" name="bóng bay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85" y="12689"/>
            <a:ext cx="490416" cy="1200329"/>
          </a:xfrm>
          <a:prstGeom prst="rect">
            <a:avLst/>
          </a:prstGeom>
        </p:spPr>
      </p:pic>
      <p:pic>
        <p:nvPicPr>
          <p:cNvPr id="33" name="Picture 6" descr="图片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97" y="3138212"/>
            <a:ext cx="2310212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9531" y="390661"/>
            <a:ext cx="2856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652" y="2367171"/>
            <a:ext cx="7618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viết số có bốn chữ số ta cần lưu ý đọc từ trái sang phải, từ số có giá trị lớn nhất đến số có giá trị bé nhất.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568">
        <p14:flash/>
      </p:transition>
    </mc:Choice>
    <mc:Fallback xmlns="">
      <p:transition spd="slow" advTm="14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K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685800"/>
            <a:ext cx="931545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49B81D-31B4-484B-AB45-2B79F93D34EA}"/>
              </a:ext>
            </a:extLst>
          </p:cNvPr>
          <p:cNvSpPr txBox="1"/>
          <p:nvPr/>
        </p:nvSpPr>
        <p:spPr>
          <a:xfrm>
            <a:off x="596503" y="1143001"/>
            <a:ext cx="789384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Chào tạm biệt các em.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2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xmlns="" id="{87A52F83-1D5A-413B-A3A6-F266853B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xmlns="" id="{E2F223E2-0A97-4B35-82E8-F111AC9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924" y="7736"/>
            <a:ext cx="4877666" cy="630942"/>
          </a:xfrm>
          <a:prstGeom prst="rect">
            <a:avLst/>
          </a:prstGeom>
          <a:solidFill>
            <a:srgbClr val="FDEFBB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500" b="1" dirty="0">
              <a:solidFill>
                <a:srgbClr val="FC0E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49" name="Group 733">
            <a:extLst>
              <a:ext uri="{FF2B5EF4-FFF2-40B4-BE49-F238E27FC236}">
                <a16:creationId xmlns:a16="http://schemas.microsoft.com/office/drawing/2014/main" xmlns="" id="{63C45E86-4BCB-4B0D-8EB8-86CA7AEFA79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667000"/>
          <a:ext cx="6096000" cy="30972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3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2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277" name="Text Box 61">
            <a:extLst>
              <a:ext uri="{FF2B5EF4-FFF2-40B4-BE49-F238E27FC236}">
                <a16:creationId xmlns:a16="http://schemas.microsoft.com/office/drawing/2014/main" xmlns="" id="{EF551997-B15C-4109-98AA-1D3C206E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9361"/>
            <a:ext cx="152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xmlns="" id="{B389156F-E782-4772-9C3F-A11486C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462"/>
            <a:ext cx="122344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xmlns="" id="{3BEFCCD4-DFDF-4BE0-A69F-C5FA6F63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989" y="3194403"/>
            <a:ext cx="129115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xmlns="" id="{6A3035C6-3EE0-45BB-86AD-F44CA6C5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895" y="3203462"/>
            <a:ext cx="11009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xmlns="" id="{16B3A4B4-809F-4528-B4D7-27B8F94C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72" y="3203462"/>
            <a:ext cx="14811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>
            <a:extLst>
              <a:ext uri="{FF2B5EF4-FFF2-40B4-BE49-F238E27FC236}">
                <a16:creationId xmlns:a16="http://schemas.microsoft.com/office/drawing/2014/main" xmlns="" id="{AA8D6BEE-A222-46F1-B987-C54BFFA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623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xmlns="" id="{7975F717-BBED-4E00-9498-11F3577F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1076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0" name="Oval 74">
            <a:extLst>
              <a:ext uri="{FF2B5EF4-FFF2-40B4-BE49-F238E27FC236}">
                <a16:creationId xmlns:a16="http://schemas.microsoft.com/office/drawing/2014/main" xmlns="" id="{786A3271-65CB-492D-847E-7E531C4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883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xmlns="" id="{1BEF3627-FA61-47B2-9FEE-0E75476E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3838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2" name="Oval 76">
            <a:extLst>
              <a:ext uri="{FF2B5EF4-FFF2-40B4-BE49-F238E27FC236}">
                <a16:creationId xmlns:a16="http://schemas.microsoft.com/office/drawing/2014/main" xmlns="" id="{F3DA0B1E-8858-4684-8BA6-044FC07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0629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3" name="Oval 77">
            <a:extLst>
              <a:ext uri="{FF2B5EF4-FFF2-40B4-BE49-F238E27FC236}">
                <a16:creationId xmlns:a16="http://schemas.microsoft.com/office/drawing/2014/main" xmlns="" id="{DE2BAA02-6F6B-4D85-9301-D9B24F05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6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4" name="Oval 78">
            <a:extLst>
              <a:ext uri="{FF2B5EF4-FFF2-40B4-BE49-F238E27FC236}">
                <a16:creationId xmlns:a16="http://schemas.microsoft.com/office/drawing/2014/main" xmlns="" id="{D0B2EBAA-7A45-4B2A-9FC1-A4616039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30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5" name="Oval 79">
            <a:extLst>
              <a:ext uri="{FF2B5EF4-FFF2-40B4-BE49-F238E27FC236}">
                <a16:creationId xmlns:a16="http://schemas.microsoft.com/office/drawing/2014/main" xmlns="" id="{CA18AF5C-BF23-41B4-845F-53FC4807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6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7" name="Oval 81">
            <a:extLst>
              <a:ext uri="{FF2B5EF4-FFF2-40B4-BE49-F238E27FC236}">
                <a16:creationId xmlns:a16="http://schemas.microsoft.com/office/drawing/2014/main" xmlns="" id="{FE1257F8-A3A9-4E3B-AB78-19FD7802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8" name="Oval 82">
            <a:extLst>
              <a:ext uri="{FF2B5EF4-FFF2-40B4-BE49-F238E27FC236}">
                <a16:creationId xmlns:a16="http://schemas.microsoft.com/office/drawing/2014/main" xmlns="" id="{5E8107DE-8725-4EF7-AB19-B798E7D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19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xmlns="" id="{D50F5C0C-726C-4504-831B-E0F9B50D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084" y="5256087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xmlns="" id="{E40C50B7-C9D2-4829-BBFB-4722B49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57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xmlns="" id="{747DCD42-5FB4-4E61-A882-CAA9EB95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xmlns="" id="{1D281F60-6848-4B27-8F28-803C652C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6087"/>
            <a:ext cx="68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>
            <a:extLst>
              <a:ext uri="{FF2B5EF4-FFF2-40B4-BE49-F238E27FC236}">
                <a16:creationId xmlns:a16="http://schemas.microsoft.com/office/drawing/2014/main" xmlns="" id="{F98BCB18-580F-4111-89FF-A2EC6041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840946"/>
            <a:ext cx="657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04" name="Text Box 88">
            <a:extLst>
              <a:ext uri="{FF2B5EF4-FFF2-40B4-BE49-F238E27FC236}">
                <a16:creationId xmlns:a16="http://schemas.microsoft.com/office/drawing/2014/main" xmlns="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62629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330" name="Picture 114" descr="img211">
            <a:extLst>
              <a:ext uri="{FF2B5EF4-FFF2-40B4-BE49-F238E27FC236}">
                <a16:creationId xmlns:a16="http://schemas.microsoft.com/office/drawing/2014/main" xmlns="" id="{63F2D2EA-5585-4F21-B813-5BF0E4C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>
            <a:extLst>
              <a:ext uri="{FF2B5EF4-FFF2-40B4-BE49-F238E27FC236}">
                <a16:creationId xmlns:a16="http://schemas.microsoft.com/office/drawing/2014/main" xmlns="" id="{CA061756-5C3B-489A-88EF-FF21FCAE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348" name="Arc 132">
            <a:extLst>
              <a:ext uri="{FF2B5EF4-FFF2-40B4-BE49-F238E27FC236}">
                <a16:creationId xmlns:a16="http://schemas.microsoft.com/office/drawing/2014/main" xmlns="" id="{EF856436-1804-44C2-8803-DF7767D3004B}"/>
              </a:ext>
            </a:extLst>
          </p:cNvPr>
          <p:cNvSpPr>
            <a:spLocks/>
          </p:cNvSpPr>
          <p:nvPr/>
        </p:nvSpPr>
        <p:spPr bwMode="auto">
          <a:xfrm rot="5880438">
            <a:off x="1792287" y="1498601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155653942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xmlns="" id="{9EA87479-3B5E-480B-AF72-5C9DAEFF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25425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9350" name="Text Box 134">
            <a:extLst>
              <a:ext uri="{FF2B5EF4-FFF2-40B4-BE49-F238E27FC236}">
                <a16:creationId xmlns:a16="http://schemas.microsoft.com/office/drawing/2014/main" xmlns="" id="{454129E8-ACD4-401E-9415-4DB9A7F0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25425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351" name="Text Box 135">
            <a:extLst>
              <a:ext uri="{FF2B5EF4-FFF2-40B4-BE49-F238E27FC236}">
                <a16:creationId xmlns:a16="http://schemas.microsoft.com/office/drawing/2014/main" xmlns="" id="{88E6B12E-4E0A-4BB5-A4F5-DB9AA905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68" y="225886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52" name="Text Box 136">
            <a:extLst>
              <a:ext uri="{FF2B5EF4-FFF2-40B4-BE49-F238E27FC236}">
                <a16:creationId xmlns:a16="http://schemas.microsoft.com/office/drawing/2014/main" xmlns="" id="{F507F545-980D-4C24-8D2F-45939A70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89" y="6262977"/>
            <a:ext cx="60954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360" name="Picture 144" descr="img206">
            <a:extLst>
              <a:ext uri="{FF2B5EF4-FFF2-40B4-BE49-F238E27FC236}">
                <a16:creationId xmlns:a16="http://schemas.microsoft.com/office/drawing/2014/main" xmlns="" id="{A96BA6DB-18B5-4336-8E8F-2337153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>
            <a:extLst>
              <a:ext uri="{FF2B5EF4-FFF2-40B4-BE49-F238E27FC236}">
                <a16:creationId xmlns:a16="http://schemas.microsoft.com/office/drawing/2014/main" xmlns="" id="{0F385D7F-A4E4-4285-840D-A485094B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>
            <a:extLst>
              <a:ext uri="{FF2B5EF4-FFF2-40B4-BE49-F238E27FC236}">
                <a16:creationId xmlns:a16="http://schemas.microsoft.com/office/drawing/2014/main" xmlns="" id="{0EBF6B09-6A6D-4348-AB82-2C8D5AA5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>
            <a:extLst>
              <a:ext uri="{FF2B5EF4-FFF2-40B4-BE49-F238E27FC236}">
                <a16:creationId xmlns:a16="http://schemas.microsoft.com/office/drawing/2014/main" xmlns="" id="{522E5907-9299-4DD4-BB49-5C7BB78D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>
            <a:extLst>
              <a:ext uri="{FF2B5EF4-FFF2-40B4-BE49-F238E27FC236}">
                <a16:creationId xmlns:a16="http://schemas.microsoft.com/office/drawing/2014/main" xmlns="" id="{9E952B5D-5AA6-422C-80A7-636FC012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>
            <a:extLst>
              <a:ext uri="{FF2B5EF4-FFF2-40B4-BE49-F238E27FC236}">
                <a16:creationId xmlns:a16="http://schemas.microsoft.com/office/drawing/2014/main" xmlns="" id="{A601D7CC-FDF1-40BC-BC40-03E63960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>
            <a:extLst>
              <a:ext uri="{FF2B5EF4-FFF2-40B4-BE49-F238E27FC236}">
                <a16:creationId xmlns:a16="http://schemas.microsoft.com/office/drawing/2014/main" xmlns="" id="{B36A6A47-A08E-418A-9144-45A6072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>
            <a:extLst>
              <a:ext uri="{FF2B5EF4-FFF2-40B4-BE49-F238E27FC236}">
                <a16:creationId xmlns:a16="http://schemas.microsoft.com/office/drawing/2014/main" xmlns="" id="{CFA19020-D7E7-4E88-8FA8-4A39CA0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>
            <a:extLst>
              <a:ext uri="{FF2B5EF4-FFF2-40B4-BE49-F238E27FC236}">
                <a16:creationId xmlns:a16="http://schemas.microsoft.com/office/drawing/2014/main" xmlns="" id="{102F907A-9D15-40BC-88EA-315E6751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>
            <a:extLst>
              <a:ext uri="{FF2B5EF4-FFF2-40B4-BE49-F238E27FC236}">
                <a16:creationId xmlns:a16="http://schemas.microsoft.com/office/drawing/2014/main" xmlns="" id="{9C076634-9A4C-493B-93DF-9FE3CF99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>
            <a:extLst>
              <a:ext uri="{FF2B5EF4-FFF2-40B4-BE49-F238E27FC236}">
                <a16:creationId xmlns:a16="http://schemas.microsoft.com/office/drawing/2014/main" xmlns="" id="{012D169B-8B3F-4ABC-A3F3-C1BFE22F77AB}"/>
              </a:ext>
            </a:extLst>
          </p:cNvPr>
          <p:cNvSpPr>
            <a:spLocks/>
          </p:cNvSpPr>
          <p:nvPr/>
        </p:nvSpPr>
        <p:spPr bwMode="auto">
          <a:xfrm rot="4400007">
            <a:off x="3683793" y="13835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75" name="Picture 159" descr="img206">
            <a:extLst>
              <a:ext uri="{FF2B5EF4-FFF2-40B4-BE49-F238E27FC236}">
                <a16:creationId xmlns:a16="http://schemas.microsoft.com/office/drawing/2014/main" xmlns="" id="{70FEB55F-1CCF-48E4-BBD9-DF5C4AA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>
            <a:extLst>
              <a:ext uri="{FF2B5EF4-FFF2-40B4-BE49-F238E27FC236}">
                <a16:creationId xmlns:a16="http://schemas.microsoft.com/office/drawing/2014/main" xmlns="" id="{5B5A3226-3647-4781-A222-713D9A4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>
            <a:extLst>
              <a:ext uri="{FF2B5EF4-FFF2-40B4-BE49-F238E27FC236}">
                <a16:creationId xmlns:a16="http://schemas.microsoft.com/office/drawing/2014/main" xmlns="" id="{7BF6F977-2FA4-460A-8050-9CCB27B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>
            <a:extLst>
              <a:ext uri="{FF2B5EF4-FFF2-40B4-BE49-F238E27FC236}">
                <a16:creationId xmlns:a16="http://schemas.microsoft.com/office/drawing/2014/main" xmlns="" id="{FEF11CA3-611A-4DD4-9B04-C589C79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>
            <a:extLst>
              <a:ext uri="{FF2B5EF4-FFF2-40B4-BE49-F238E27FC236}">
                <a16:creationId xmlns:a16="http://schemas.microsoft.com/office/drawing/2014/main" xmlns="" id="{477C9464-1085-4C70-8358-2FE044D1D074}"/>
              </a:ext>
            </a:extLst>
          </p:cNvPr>
          <p:cNvSpPr>
            <a:spLocks/>
          </p:cNvSpPr>
          <p:nvPr/>
        </p:nvSpPr>
        <p:spPr bwMode="auto">
          <a:xfrm rot="5047193">
            <a:off x="5754688" y="1338263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80" name="Picture 164" descr="img211">
            <a:extLst>
              <a:ext uri="{FF2B5EF4-FFF2-40B4-BE49-F238E27FC236}">
                <a16:creationId xmlns:a16="http://schemas.microsoft.com/office/drawing/2014/main" xmlns="" id="{A82103B8-96F5-4355-BC3E-37877611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>
            <a:extLst>
              <a:ext uri="{FF2B5EF4-FFF2-40B4-BE49-F238E27FC236}">
                <a16:creationId xmlns:a16="http://schemas.microsoft.com/office/drawing/2014/main" xmlns="" id="{D5492A48-48CC-4CCE-9197-1265672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161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>
            <a:extLst>
              <a:ext uri="{FF2B5EF4-FFF2-40B4-BE49-F238E27FC236}">
                <a16:creationId xmlns:a16="http://schemas.microsoft.com/office/drawing/2014/main" xmlns="" id="{BF756A28-1E4D-4142-8D8D-58F2CF99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335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>
            <a:extLst>
              <a:ext uri="{FF2B5EF4-FFF2-40B4-BE49-F238E27FC236}">
                <a16:creationId xmlns:a16="http://schemas.microsoft.com/office/drawing/2014/main" xmlns="" id="{F20E1B43-681E-49A3-BA84-D877DCCF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5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>
            <a:extLst>
              <a:ext uri="{FF2B5EF4-FFF2-40B4-BE49-F238E27FC236}">
                <a16:creationId xmlns:a16="http://schemas.microsoft.com/office/drawing/2014/main" xmlns="" id="{67A08EBF-D8A4-4B3F-8FEB-8EF99FBE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93" y="6252282"/>
            <a:ext cx="10616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1423.</a:t>
            </a:r>
          </a:p>
        </p:txBody>
      </p:sp>
      <p:sp>
        <p:nvSpPr>
          <p:cNvPr id="55" name="Text Box 88">
            <a:extLst>
              <a:ext uri="{FF2B5EF4-FFF2-40B4-BE49-F238E27FC236}">
                <a16:creationId xmlns:a16="http://schemas.microsoft.com/office/drawing/2014/main" xmlns="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62502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 autoUpdateAnimBg="0"/>
      <p:bldP spid="9277" grpId="0"/>
      <p:bldP spid="9278" grpId="0"/>
      <p:bldP spid="9279" grpId="0"/>
      <p:bldP spid="9280" grpId="0"/>
      <p:bldP spid="9281" grpId="0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/>
      <p:bldP spid="9300" grpId="0"/>
      <p:bldP spid="9301" grpId="0"/>
      <p:bldP spid="9302" grpId="0"/>
      <p:bldP spid="9303" grpId="0"/>
      <p:bldP spid="9304" grpId="0"/>
      <p:bldP spid="9333" grpId="0" autoUpdateAnimBg="0"/>
      <p:bldP spid="9349" grpId="0" autoUpdateAnimBg="0"/>
      <p:bldP spid="9350" grpId="0" autoUpdateAnimBg="0"/>
      <p:bldP spid="9351" grpId="0" autoUpdateAnimBg="0"/>
      <p:bldP spid="9352" grpId="0"/>
      <p:bldP spid="9948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F67D403E-69B8-4FF1-B802-DBF393F3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95904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92): 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DFFCB24E-5E63-479D-93B8-0C3B259A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17865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xmlns="" id="{5FD4D22A-2D4C-4677-9CAA-6F652C6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16018"/>
              </p:ext>
            </p:extLst>
          </p:nvPr>
        </p:nvGraphicFramePr>
        <p:xfrm>
          <a:off x="1828800" y="2438400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xmlns="" id="{736BCB85-E505-41B8-9292-5469E7B0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397307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995DD0AC-F553-4FAF-A208-AEC509B5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2982315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F78295CE-8C97-40D2-8557-70159D45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36" y="2993131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183AAF88-8A40-45B5-AE21-01DBDC77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464" y="3002742"/>
            <a:ext cx="13138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xmlns="" id="{FEFDAD82-AD0F-4C6D-99A6-81D7FA43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663" y="2975812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xmlns="" id="{4D1BD72B-6F80-4DCA-B136-F33B164C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9564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xmlns="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36337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xmlns="" id="{E0287D91-3F7F-48CE-A315-08BCCD61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xmlns="" id="{9910197C-4212-4204-90E0-AA985AB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31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xmlns="" id="{2CA0B80A-C1A6-452A-A193-51D79107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xmlns="" id="{A182B6FF-C94A-4535-8E65-D0C04326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663" y="3616446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xmlns="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5416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xmlns="" id="{7C15A1E4-2CE3-4D8B-910A-F621B89C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7519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xmlns="" id="{52B78E3F-4AD4-438F-823E-EA8FD7EE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327" y="4744648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xmlns="" id="{D3CCBC71-5B7D-49FE-BA75-5C548656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56154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xmlns="" id="{FA52FF1A-2AA6-479E-A16D-7CF548E0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5140587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xmlns="" id="{3A2389E4-52A4-4279-B55E-9E68BC0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90" y="512728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xmlns="" id="{145E18F9-5D02-495E-947E-41EEAADE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4058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xmlns="" id="{0A72C249-2D43-4839-A2EE-CC08E789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563" y="512728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xmlns="" id="{8DDD4CA9-8E29-4C18-A6F0-4A5419E3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22" y="5833852"/>
            <a:ext cx="806079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4231.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83" name="Text Box 623">
            <a:extLst>
              <a:ext uri="{FF2B5EF4-FFF2-40B4-BE49-F238E27FC236}">
                <a16:creationId xmlns:a16="http://schemas.microsoft.com/office/drawing/2014/main" xmlns="" id="{7496F50E-5AA2-4C5E-A2BC-272915D6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18" y="887105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E2F223E2-0A97-4B35-82E8-F111AC9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924" y="131058"/>
            <a:ext cx="4877666" cy="630942"/>
          </a:xfrm>
          <a:prstGeom prst="rect">
            <a:avLst/>
          </a:prstGeom>
          <a:solidFill>
            <a:srgbClr val="FDEFBB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500" b="1" dirty="0">
              <a:solidFill>
                <a:srgbClr val="FC0E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94" grpId="0"/>
      <p:bldP spid="15395" grpId="0"/>
      <p:bldP spid="15396" grpId="0"/>
      <p:bldP spid="15397" grpId="0"/>
      <p:bldP spid="15398" grpId="0"/>
      <p:bldP spid="15399" grpId="0" animBg="1"/>
      <p:bldP spid="15400" grpId="0" animBg="1"/>
      <p:bldP spid="15401" grpId="0" animBg="1"/>
      <p:bldP spid="15404" grpId="0" animBg="1"/>
      <p:bldP spid="15405" grpId="0" animBg="1"/>
      <p:bldP spid="15406" grpId="0" animBg="1"/>
      <p:bldP spid="15409" grpId="0" animBg="1"/>
      <p:bldP spid="15410" grpId="0" animBg="1"/>
      <p:bldP spid="15411" grpId="0" animBg="1"/>
      <p:bldP spid="15413" grpId="0" animBg="1"/>
      <p:bldP spid="15415" grpId="0"/>
      <p:bldP spid="15416" grpId="0"/>
      <p:bldP spid="15417" grpId="0"/>
      <p:bldP spid="15418" grpId="0"/>
      <p:bldP spid="15419" grpId="0"/>
      <p:bldP spid="15983" grpId="0"/>
      <p:bldP spid="2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32606CE4-1E34-495F-A01C-AA21B1A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55" y="1395413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xmlns="" id="{DEC83A36-A906-4E52-9911-E709D5F9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16115"/>
              </p:ext>
            </p:extLst>
          </p:nvPr>
        </p:nvGraphicFramePr>
        <p:xfrm>
          <a:off x="1649852" y="1596838"/>
          <a:ext cx="6165388" cy="4118162"/>
        </p:xfrm>
        <a:graphic>
          <a:graphicData uri="http://schemas.openxmlformats.org/drawingml/2006/table">
            <a:tbl>
              <a:tblPr/>
              <a:tblGrid>
                <a:gridCol w="154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971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9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xmlns="" id="{8FAD3017-A769-4104-85DC-F5ED79DE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855" y="1672698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2F8BB39D-0D0C-465F-8EAF-4C3FD1D1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64527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3D91CCF0-C161-4C53-959B-20172B5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455" y="2266146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DDA5CFC0-55FB-4C64-9E64-F27E78A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2" y="2262134"/>
            <a:ext cx="1143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xmlns="" id="{25F68960-CE80-4C12-AFF4-5E39CA1E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41" y="2255432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xmlns="" id="{40C77B6C-0220-48F2-8679-1785124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88" y="2980688"/>
            <a:ext cx="745836" cy="45969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xmlns="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3" y="3002962"/>
            <a:ext cx="714861" cy="4614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xmlns="" id="{F0DD30FB-5DB4-4FDE-9DF8-EB9119B6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2" y="3543012"/>
            <a:ext cx="698246" cy="44899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xmlns="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97" y="3037747"/>
            <a:ext cx="685801" cy="39162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xmlns="" id="{4F061953-FA6F-41E8-82A5-DA18D59B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784" y="3556878"/>
            <a:ext cx="685799" cy="382494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xmlns="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404" y="3044359"/>
            <a:ext cx="609600" cy="346003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xmlns="" id="{18BEB15D-F6D9-4854-BFB5-6F6BC73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198" y="3520644"/>
            <a:ext cx="771825" cy="4187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xmlns="" id="{4BE7B4B8-BD79-4EEA-93ED-9B31B3F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651" y="4057315"/>
            <a:ext cx="742372" cy="32175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xmlns="" id="{D3F1E465-D625-4B87-92CB-2AD499CF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992008"/>
            <a:ext cx="685799" cy="424757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xmlns="" id="{40CF34C9-B2AF-453E-A79B-EA5F5AF9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223" y="5189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xmlns="" id="{1F040D3B-243D-4F2A-BFBA-28BCF8B5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4" y="519901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xmlns="" id="{921C1A15-4586-405F-8556-9B635A07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283" y="514429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xmlns="" id="{3F8A625F-1EDB-4A89-BE1B-A9FDA784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204" y="513869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xmlns="" id="{ABF887B1-59E8-400A-807C-B12AF02F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08389"/>
            <a:ext cx="790055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3442.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9" name="Oval 41">
            <a:extLst>
              <a:ext uri="{FF2B5EF4-FFF2-40B4-BE49-F238E27FC236}">
                <a16:creationId xmlns:a16="http://schemas.microsoft.com/office/drawing/2014/main" xmlns="" id="{0509DCF1-05C6-4A56-98A7-7C46BFF9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105" y="4070630"/>
            <a:ext cx="685800" cy="400524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0" name="Oval 41">
            <a:extLst>
              <a:ext uri="{FF2B5EF4-FFF2-40B4-BE49-F238E27FC236}">
                <a16:creationId xmlns:a16="http://schemas.microsoft.com/office/drawing/2014/main" xmlns="" id="{BE628ECB-4F36-42B4-9BE3-3BF86042B32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28731" y="4549776"/>
            <a:ext cx="705174" cy="38998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1" name="Oval 46">
            <a:extLst>
              <a:ext uri="{FF2B5EF4-FFF2-40B4-BE49-F238E27FC236}">
                <a16:creationId xmlns:a16="http://schemas.microsoft.com/office/drawing/2014/main" xmlns="" id="{9142B4CE-EF28-4EC9-8673-A7717B33D3B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80900" y="3553082"/>
            <a:ext cx="653104" cy="38629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2" name="Oval 53">
            <a:extLst>
              <a:ext uri="{FF2B5EF4-FFF2-40B4-BE49-F238E27FC236}">
                <a16:creationId xmlns:a16="http://schemas.microsoft.com/office/drawing/2014/main" xmlns="" id="{AEFC7662-BC89-4051-990F-D38282F5D59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295899" y="4516168"/>
            <a:ext cx="639828" cy="42359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94" name="Text Box 8">
            <a:extLst>
              <a:ext uri="{FF2B5EF4-FFF2-40B4-BE49-F238E27FC236}">
                <a16:creationId xmlns:a16="http://schemas.microsoft.com/office/drawing/2014/main" xmlns="" id="{650417C4-DA6B-4CC0-B675-B6712F48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92): </a:t>
            </a:r>
          </a:p>
        </p:txBody>
      </p:sp>
      <p:sp>
        <p:nvSpPr>
          <p:cNvPr id="595" name="Text Box 623">
            <a:extLst>
              <a:ext uri="{FF2B5EF4-FFF2-40B4-BE49-F238E27FC236}">
                <a16:creationId xmlns:a16="http://schemas.microsoft.com/office/drawing/2014/main" xmlns="" id="{6A330381-1529-4F82-9A99-3EB1BA74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823913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xmlns="" id="{E2F223E2-0A97-4B35-82E8-F111AC9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602" y="148638"/>
            <a:ext cx="4877666" cy="630942"/>
          </a:xfrm>
          <a:prstGeom prst="rect">
            <a:avLst/>
          </a:prstGeom>
          <a:solidFill>
            <a:srgbClr val="FDEFBB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500" b="1" dirty="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500" b="1" dirty="0">
              <a:solidFill>
                <a:srgbClr val="FC0E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415" grpId="0"/>
      <p:bldP spid="15416" grpId="0"/>
      <p:bldP spid="15417" grpId="0"/>
      <p:bldP spid="15418" grpId="0"/>
      <p:bldP spid="15419" grpId="0"/>
      <p:bldP spid="594" grpId="0"/>
      <p:bldP spid="595" grpId="0"/>
      <p:bldP spid="3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3">
            <a:extLst>
              <a:ext uri="{FF2B5EF4-FFF2-40B4-BE49-F238E27FC236}">
                <a16:creationId xmlns:a16="http://schemas.microsoft.com/office/drawing/2014/main" xmlns="" id="{D17825B7-876D-4240-99FB-79A5E309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42">
            <a:extLst>
              <a:ext uri="{FF2B5EF4-FFF2-40B4-BE49-F238E27FC236}">
                <a16:creationId xmlns:a16="http://schemas.microsoft.com/office/drawing/2014/main" xmlns="" id="{1CE29065-1423-43B2-9961-2325B7E0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4" name="Rectangle 41">
            <a:extLst>
              <a:ext uri="{FF2B5EF4-FFF2-40B4-BE49-F238E27FC236}">
                <a16:creationId xmlns:a16="http://schemas.microsoft.com/office/drawing/2014/main" xmlns="" id="{FFA45E40-9E11-4626-B3C2-9FFBFE52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5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5" name="Rectangle 40">
            <a:extLst>
              <a:ext uri="{FF2B5EF4-FFF2-40B4-BE49-F238E27FC236}">
                <a16:creationId xmlns:a16="http://schemas.microsoft.com/office/drawing/2014/main" xmlns="" id="{BF044316-3859-47BC-861A-7B3FCA26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3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Rectangle 39">
            <a:extLst>
              <a:ext uri="{FF2B5EF4-FFF2-40B4-BE49-F238E27FC236}">
                <a16:creationId xmlns:a16="http://schemas.microsoft.com/office/drawing/2014/main" xmlns="" id="{A56F46B3-9F6A-4234-AF58-2B8468E9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Rectangle 38">
            <a:extLst>
              <a:ext uri="{FF2B5EF4-FFF2-40B4-BE49-F238E27FC236}">
                <a16:creationId xmlns:a16="http://schemas.microsoft.com/office/drawing/2014/main" xmlns="" id="{ECB78332-2CB9-49F9-8C13-BFB5C53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8" name="Rectangle 37">
            <a:extLst>
              <a:ext uri="{FF2B5EF4-FFF2-40B4-BE49-F238E27FC236}">
                <a16:creationId xmlns:a16="http://schemas.microsoft.com/office/drawing/2014/main" xmlns="" id="{39935D21-6422-4E9E-8FB6-129BC99C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xmlns="" id="{A713A361-C0D2-44D1-ABAD-44BEFEA5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xmlns="" id="{D45179CD-AEC7-47D9-AD66-7DF49CAF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xmlns="" id="{8E401515-F040-4790-B3CF-D53584A3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2" name="Rectangle 33">
            <a:extLst>
              <a:ext uri="{FF2B5EF4-FFF2-40B4-BE49-F238E27FC236}">
                <a16:creationId xmlns:a16="http://schemas.microsoft.com/office/drawing/2014/main" xmlns="" id="{1210BB38-A83A-4558-9D33-242A687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1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3" name="Rectangle 32">
            <a:extLst>
              <a:ext uri="{FF2B5EF4-FFF2-40B4-BE49-F238E27FC236}">
                <a16:creationId xmlns:a16="http://schemas.microsoft.com/office/drawing/2014/main" xmlns="" id="{C6715C33-40AF-440C-8B60-1A3786D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4" name="Rectangle 31">
            <a:extLst>
              <a:ext uri="{FF2B5EF4-FFF2-40B4-BE49-F238E27FC236}">
                <a16:creationId xmlns:a16="http://schemas.microsoft.com/office/drawing/2014/main" xmlns="" id="{B35AA7B5-9813-4A64-993D-7B2AE6F4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xmlns="" id="{31754238-B9F4-48BC-978C-CFC58D22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6" name="Rectangle 29">
            <a:extLst>
              <a:ext uri="{FF2B5EF4-FFF2-40B4-BE49-F238E27FC236}">
                <a16:creationId xmlns:a16="http://schemas.microsoft.com/office/drawing/2014/main" xmlns="" id="{AF53175D-67D5-4C2C-B6BF-E1CFCDB4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7" name="Rectangle 28">
            <a:extLst>
              <a:ext uri="{FF2B5EF4-FFF2-40B4-BE49-F238E27FC236}">
                <a16:creationId xmlns:a16="http://schemas.microsoft.com/office/drawing/2014/main" xmlns="" id="{881633B5-A72F-4092-BF5D-485D462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8" name="Rectangle 27">
            <a:extLst>
              <a:ext uri="{FF2B5EF4-FFF2-40B4-BE49-F238E27FC236}">
                <a16:creationId xmlns:a16="http://schemas.microsoft.com/office/drawing/2014/main" xmlns="" id="{2B2691EA-13DD-4A2C-A65A-832D64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9" name="Rectangle 26">
            <a:extLst>
              <a:ext uri="{FF2B5EF4-FFF2-40B4-BE49-F238E27FC236}">
                <a16:creationId xmlns:a16="http://schemas.microsoft.com/office/drawing/2014/main" xmlns="" id="{D6E89E7A-18F8-48D9-BF61-6A19C65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60" name="Rectangle 25">
            <a:extLst>
              <a:ext uri="{FF2B5EF4-FFF2-40B4-BE49-F238E27FC236}">
                <a16:creationId xmlns:a16="http://schemas.microsoft.com/office/drawing/2014/main" xmlns="" id="{6EA05A17-74F8-44BE-8596-553DB644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13" y="2974902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Tám nghìn năm trăm sáu mươi ba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xmlns="" id="{9F6580BE-31DA-4A14-BB78-0601C4A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8563</a:t>
            </a:r>
          </a:p>
        </p:txBody>
      </p:sp>
      <p:sp>
        <p:nvSpPr>
          <p:cNvPr id="10262" name="Rectangle 23">
            <a:extLst>
              <a:ext uri="{FF2B5EF4-FFF2-40B4-BE49-F238E27FC236}">
                <a16:creationId xmlns:a16="http://schemas.microsoft.com/office/drawing/2014/main" xmlns="" id="{35F5093E-32D9-49CA-BD59-C72692F6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xmlns="" id="{15B6CBFA-9076-449C-A763-FB00E2B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4" name="Rectangle 21">
            <a:extLst>
              <a:ext uri="{FF2B5EF4-FFF2-40B4-BE49-F238E27FC236}">
                <a16:creationId xmlns:a16="http://schemas.microsoft.com/office/drawing/2014/main" xmlns="" id="{1E53A0DF-EAE4-498C-9600-630A3E93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5" name="Rectangle 20">
            <a:extLst>
              <a:ext uri="{FF2B5EF4-FFF2-40B4-BE49-F238E27FC236}">
                <a16:creationId xmlns:a16="http://schemas.microsoft.com/office/drawing/2014/main" xmlns="" id="{43A3951D-BC5E-45C0-8FC4-291B9512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6" name="Rectangle 17">
            <a:extLst>
              <a:ext uri="{FF2B5EF4-FFF2-40B4-BE49-F238E27FC236}">
                <a16:creationId xmlns:a16="http://schemas.microsoft.com/office/drawing/2014/main" xmlns="" id="{544D0766-4973-4E49-985F-3CBA1319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267" name="Rectangle 16">
            <a:extLst>
              <a:ext uri="{FF2B5EF4-FFF2-40B4-BE49-F238E27FC236}">
                <a16:creationId xmlns:a16="http://schemas.microsoft.com/office/drawing/2014/main" xmlns="" id="{FBD07ED3-DE11-46BB-BFE4-9BF81C64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0268" name="Rectangle 15">
            <a:extLst>
              <a:ext uri="{FF2B5EF4-FFF2-40B4-BE49-F238E27FC236}">
                <a16:creationId xmlns:a16="http://schemas.microsoft.com/office/drawing/2014/main" xmlns="" id="{D54FDD69-4E7C-4A6E-96BE-0F9C898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0269" name="Rectangle 14">
            <a:extLst>
              <a:ext uri="{FF2B5EF4-FFF2-40B4-BE49-F238E27FC236}">
                <a16:creationId xmlns:a16="http://schemas.microsoft.com/office/drawing/2014/main" xmlns="" id="{CBF67ABB-95A7-4AEB-A798-54ECD123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0270" name="Rectangle 13">
            <a:extLst>
              <a:ext uri="{FF2B5EF4-FFF2-40B4-BE49-F238E27FC236}">
                <a16:creationId xmlns:a16="http://schemas.microsoft.com/office/drawing/2014/main" xmlns="" id="{5E5F296F-83F6-4697-8D51-B1F60F2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   Đọc số</a:t>
            </a:r>
          </a:p>
        </p:txBody>
      </p:sp>
      <p:sp>
        <p:nvSpPr>
          <p:cNvPr id="10271" name="Rectangle 12">
            <a:extLst>
              <a:ext uri="{FF2B5EF4-FFF2-40B4-BE49-F238E27FC236}">
                <a16:creationId xmlns:a16="http://schemas.microsoft.com/office/drawing/2014/main" xmlns="" id="{8A3874E5-C35B-41E8-9F6F-F96ED5EB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014" y="2171699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0272" name="Rectangle 8">
            <a:extLst>
              <a:ext uri="{FF2B5EF4-FFF2-40B4-BE49-F238E27FC236}">
                <a16:creationId xmlns:a16="http://schemas.microsoft.com/office/drawing/2014/main" xmlns="" id="{E1F75062-F9B2-4631-AF4E-BD15840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0273" name="Line 56">
            <a:extLst>
              <a:ext uri="{FF2B5EF4-FFF2-40B4-BE49-F238E27FC236}">
                <a16:creationId xmlns:a16="http://schemas.microsoft.com/office/drawing/2014/main" xmlns="" id="{4CE83250-454A-41FB-9D22-950A321D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57">
            <a:extLst>
              <a:ext uri="{FF2B5EF4-FFF2-40B4-BE49-F238E27FC236}">
                <a16:creationId xmlns:a16="http://schemas.microsoft.com/office/drawing/2014/main" xmlns="" id="{EF9C2049-C6E0-483D-A0FE-198A64184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58">
            <a:extLst>
              <a:ext uri="{FF2B5EF4-FFF2-40B4-BE49-F238E27FC236}">
                <a16:creationId xmlns:a16="http://schemas.microsoft.com/office/drawing/2014/main" xmlns="" id="{89AE35F4-8A27-49B0-812F-B8DBF5DE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59">
            <a:extLst>
              <a:ext uri="{FF2B5EF4-FFF2-40B4-BE49-F238E27FC236}">
                <a16:creationId xmlns:a16="http://schemas.microsoft.com/office/drawing/2014/main" xmlns="" id="{5B23AD4F-DFA7-452B-80AD-6A87FA452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60">
            <a:extLst>
              <a:ext uri="{FF2B5EF4-FFF2-40B4-BE49-F238E27FC236}">
                <a16:creationId xmlns:a16="http://schemas.microsoft.com/office/drawing/2014/main" xmlns="" id="{E2139143-0026-4438-9417-870CE6A5E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61">
            <a:extLst>
              <a:ext uri="{FF2B5EF4-FFF2-40B4-BE49-F238E27FC236}">
                <a16:creationId xmlns:a16="http://schemas.microsoft.com/office/drawing/2014/main" xmlns="" id="{E9E14436-37C1-4479-9BAC-93E9E8BE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62">
            <a:extLst>
              <a:ext uri="{FF2B5EF4-FFF2-40B4-BE49-F238E27FC236}">
                <a16:creationId xmlns:a16="http://schemas.microsoft.com/office/drawing/2014/main" xmlns="" id="{4D323087-96B6-4AC7-A3CD-28692BBD6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63">
            <a:extLst>
              <a:ext uri="{FF2B5EF4-FFF2-40B4-BE49-F238E27FC236}">
                <a16:creationId xmlns:a16="http://schemas.microsoft.com/office/drawing/2014/main" xmlns="" id="{51765DF6-0289-4DDC-AD6E-AD74A19F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" y="4808538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65">
            <a:extLst>
              <a:ext uri="{FF2B5EF4-FFF2-40B4-BE49-F238E27FC236}">
                <a16:creationId xmlns:a16="http://schemas.microsoft.com/office/drawing/2014/main" xmlns="" id="{B5291786-4C98-43A2-9A1C-84E189BD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69">
            <a:extLst>
              <a:ext uri="{FF2B5EF4-FFF2-40B4-BE49-F238E27FC236}">
                <a16:creationId xmlns:a16="http://schemas.microsoft.com/office/drawing/2014/main" xmlns="" id="{F93AF8E1-17F8-4C77-8918-81A35E93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70">
            <a:extLst>
              <a:ext uri="{FF2B5EF4-FFF2-40B4-BE49-F238E27FC236}">
                <a16:creationId xmlns:a16="http://schemas.microsoft.com/office/drawing/2014/main" xmlns="" id="{3FC06B62-9729-4050-9AC9-C0493C5B6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71700"/>
            <a:ext cx="15875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75">
            <a:extLst>
              <a:ext uri="{FF2B5EF4-FFF2-40B4-BE49-F238E27FC236}">
                <a16:creationId xmlns:a16="http://schemas.microsoft.com/office/drawing/2014/main" xmlns="" id="{4C2E39D7-E74E-4324-92CC-0B6ED625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77">
            <a:extLst>
              <a:ext uri="{FF2B5EF4-FFF2-40B4-BE49-F238E27FC236}">
                <a16:creationId xmlns:a16="http://schemas.microsoft.com/office/drawing/2014/main" xmlns="" id="{7862EEDA-2BF9-4849-9FE4-0C592A8D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88" y="2628900"/>
            <a:ext cx="3175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79">
            <a:extLst>
              <a:ext uri="{FF2B5EF4-FFF2-40B4-BE49-F238E27FC236}">
                <a16:creationId xmlns:a16="http://schemas.microsoft.com/office/drawing/2014/main" xmlns="" id="{E8E98C65-6D5C-4E9C-AD50-8ADB9B7C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132">
            <a:extLst>
              <a:ext uri="{FF2B5EF4-FFF2-40B4-BE49-F238E27FC236}">
                <a16:creationId xmlns:a16="http://schemas.microsoft.com/office/drawing/2014/main" xmlns="" id="{9AAD7F48-B678-4D91-A150-670A184D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71">
            <a:extLst>
              <a:ext uri="{FF2B5EF4-FFF2-40B4-BE49-F238E27FC236}">
                <a16:creationId xmlns:a16="http://schemas.microsoft.com/office/drawing/2014/main" xmlns="" id="{51B6D212-9223-499B-87E4-4817E31A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xmlns="" id="{0759F0CF-AEBB-4EE5-B4CE-C5A6B673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5947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xmlns="" id="{3E4C3326-83FF-46EB-A534-C9128D1E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66106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Năm nghìn chín trăm bốn mươi bảy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xmlns="" id="{888999D7-BE4D-4A37-AE2F-71BB2D86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9174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xmlns="" id="{6240E376-7CC2-48AC-A1BE-B28271A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3935413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Chín nghìn một trăm bảy mươi tư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xmlns="" id="{71DC4B9E-229F-496E-96C9-94D6C67E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2835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xmlns="" id="{C016FA0F-6B33-4C5C-BB82-21699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363444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Hai nghìn tám trăm ba mươi lăm</a:t>
            </a:r>
          </a:p>
        </p:txBody>
      </p:sp>
      <p:sp>
        <p:nvSpPr>
          <p:cNvPr id="10295" name="Text Box 343">
            <a:extLst>
              <a:ext uri="{FF2B5EF4-FFF2-40B4-BE49-F238E27FC236}">
                <a16:creationId xmlns:a16="http://schemas.microsoft.com/office/drawing/2014/main" xmlns="" id="{0B4E5699-52A4-4F22-B6E6-92CD182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769635"/>
            <a:ext cx="762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5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500" b="1" u="sng" dirty="0" smtClean="0">
                <a:latin typeface="Times New Roman" panose="02020603050405020304" pitchFamily="18" charset="0"/>
              </a:rPr>
              <a:t>2:</a:t>
            </a:r>
            <a:r>
              <a:rPr lang="vi-VN" altLang="en-US" sz="3500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en-US" sz="35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>
                <a:latin typeface="Times New Roman" panose="02020603050405020304" pitchFamily="18" charset="0"/>
              </a:rPr>
              <a:t>(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500" b="1" dirty="0">
                <a:latin typeface="Times New Roman" panose="02020603050405020304" pitchFamily="18" charset="0"/>
              </a:rPr>
              <a:t>)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3500" b="1" dirty="0">
                <a:latin typeface="Times New Roman" panose="02020603050405020304" pitchFamily="18" charset="0"/>
              </a:rPr>
              <a:t> 93</a:t>
            </a:r>
            <a:endParaRPr lang="en-US" altLang="en-US" sz="35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051381" y="5320080"/>
            <a:ext cx="6858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812922" y="1217592"/>
            <a:ext cx="75443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1000, ta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79719" y="2622673"/>
            <a:ext cx="3743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584722" y="4640489"/>
            <a:ext cx="30003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5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5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5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5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5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23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6101" y="5590101"/>
            <a:ext cx="893929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1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74" y="29369"/>
            <a:ext cx="591385" cy="18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916380xpqefk44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" y="1"/>
            <a:ext cx="620636" cy="18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456134" y="3283800"/>
            <a:ext cx="62002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277" y="-26987"/>
            <a:ext cx="818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240">
            <a:off x="74354" y="5108450"/>
            <a:ext cx="1699144" cy="21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3" y="-124251"/>
            <a:ext cx="9144000" cy="6952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33" y="739338"/>
            <a:ext cx="5440505" cy="3633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3" y="3579784"/>
            <a:ext cx="2235902" cy="24690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71888" y="2291061"/>
            <a:ext cx="28217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80488"/>
      </p:ext>
    </p:ext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AF450184-0308-4AF0-B595-80F47DAE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9220200" cy="6861362"/>
          </a:xfrm>
          <a:prstGeom prst="rect">
            <a:avLst/>
          </a:prstGeom>
        </p:spPr>
      </p:pic>
      <p:sp>
        <p:nvSpPr>
          <p:cNvPr id="4101" name="Text Box 5">
            <a:extLst>
              <a:ext uri="{FF2B5EF4-FFF2-40B4-BE49-F238E27FC236}">
                <a16:creationId xmlns="" xmlns:a16="http://schemas.microsoft.com/office/drawing/2014/main" id="{A331E891-5F39-4C94-8F0A-54689077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932" y="445583"/>
            <a:ext cx="381499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500" b="1" u="sng" dirty="0" err="1">
                <a:latin typeface="Arial" panose="020B0604020202020204" pitchFamily="34" charset="0"/>
              </a:rPr>
              <a:t>Bài</a:t>
            </a:r>
            <a:r>
              <a:rPr lang="en-US" altLang="en-US" sz="2500" b="1" u="sng" dirty="0">
                <a:latin typeface="Arial" panose="020B0604020202020204" pitchFamily="34" charset="0"/>
              </a:rPr>
              <a:t> 1</a:t>
            </a:r>
            <a:r>
              <a:rPr lang="en-US" altLang="en-US" sz="2500" dirty="0">
                <a:latin typeface="Arial" panose="020B0604020202020204" pitchFamily="34" charset="0"/>
              </a:rPr>
              <a:t>:  </a:t>
            </a:r>
            <a:r>
              <a:rPr lang="en-US" altLang="en-US" sz="2500" dirty="0" err="1">
                <a:latin typeface="Arial" panose="020B0604020202020204" pitchFamily="34" charset="0"/>
              </a:rPr>
              <a:t>Viết</a:t>
            </a:r>
            <a:r>
              <a:rPr lang="en-US" altLang="en-US" sz="2500" dirty="0">
                <a:latin typeface="Arial" panose="020B0604020202020204" pitchFamily="34" charset="0"/>
              </a:rPr>
              <a:t> (</a:t>
            </a:r>
            <a:r>
              <a:rPr lang="en-US" altLang="en-US" sz="2500" dirty="0" err="1">
                <a:latin typeface="Arial" panose="020B0604020202020204" pitchFamily="34" charset="0"/>
              </a:rPr>
              <a:t>theo</a:t>
            </a:r>
            <a:r>
              <a:rPr lang="en-US" altLang="en-US" sz="2500" dirty="0">
                <a:latin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</a:rPr>
              <a:t>mẫu</a:t>
            </a:r>
            <a:r>
              <a:rPr lang="en-US" altLang="en-US" sz="2500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159" name="Group 63">
            <a:extLst>
              <a:ext uri="{FF2B5EF4-FFF2-40B4-BE49-F238E27FC236}">
                <a16:creationId xmlns="" xmlns:a16="http://schemas.microsoft.com/office/drawing/2014/main" id="{898E1EDA-80BD-4F5C-94AD-3CFCAF4D7FC7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51951180"/>
              </p:ext>
            </p:extLst>
          </p:nvPr>
        </p:nvGraphicFramePr>
        <p:xfrm>
          <a:off x="304801" y="2073865"/>
          <a:ext cx="7346578" cy="3926326"/>
        </p:xfrm>
        <a:graphic>
          <a:graphicData uri="http://schemas.openxmlformats.org/drawingml/2006/table">
            <a:tbl>
              <a:tblPr/>
              <a:tblGrid>
                <a:gridCol w="5509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38" name="Text Box 42">
            <a:extLst>
              <a:ext uri="{FF2B5EF4-FFF2-40B4-BE49-F238E27FC236}">
                <a16:creationId xmlns="" xmlns:a16="http://schemas.microsoft.com/office/drawing/2014/main" id="{EBC5E057-08E7-4707-9012-870459E3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2" y="2166387"/>
            <a:ext cx="19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Đọc số</a:t>
            </a:r>
          </a:p>
        </p:txBody>
      </p:sp>
      <p:sp>
        <p:nvSpPr>
          <p:cNvPr id="4139" name="Text Box 43">
            <a:extLst>
              <a:ext uri="{FF2B5EF4-FFF2-40B4-BE49-F238E27FC236}">
                <a16:creationId xmlns="" xmlns:a16="http://schemas.microsoft.com/office/drawing/2014/main" id="{680B7F98-A06E-40EB-9E46-D401DBB5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602" y="2197206"/>
            <a:ext cx="162862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Viết số</a:t>
            </a:r>
          </a:p>
        </p:txBody>
      </p:sp>
      <p:sp>
        <p:nvSpPr>
          <p:cNvPr id="4144" name="Text Box 48">
            <a:extLst>
              <a:ext uri="{FF2B5EF4-FFF2-40B4-BE49-F238E27FC236}">
                <a16:creationId xmlns="" xmlns:a16="http://schemas.microsoft.com/office/drawing/2014/main" id="{7B5F50F2-49C7-4F12-BDA7-C0EF0FF8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020" y="2865719"/>
            <a:ext cx="1192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8527</a:t>
            </a:r>
          </a:p>
        </p:txBody>
      </p:sp>
      <p:sp>
        <p:nvSpPr>
          <p:cNvPr id="4145" name="Rectangle 49">
            <a:extLst>
              <a:ext uri="{FF2B5EF4-FFF2-40B4-BE49-F238E27FC236}">
                <a16:creationId xmlns="" xmlns:a16="http://schemas.microsoft.com/office/drawing/2014/main" id="{99E61F85-BBDE-4CEB-BD70-48C55EAD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1" y="2771596"/>
            <a:ext cx="5172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Tám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n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latin typeface="Arial" panose="020B0604020202020204" pitchFamily="34" charset="0"/>
              </a:rPr>
              <a:t>bảy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46" name="Rectangle 50">
            <a:extLst>
              <a:ext uri="{FF2B5EF4-FFF2-40B4-BE49-F238E27FC236}">
                <a16:creationId xmlns="" xmlns:a16="http://schemas.microsoft.com/office/drawing/2014/main" id="{9532A6E1-E1FB-4D7D-9BD2-F71D572E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07539"/>
            <a:ext cx="5074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Chín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sáu</a:t>
            </a:r>
            <a:r>
              <a:rPr lang="en-US" altLang="en-US" sz="2400" dirty="0"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47" name="Rectangle 51">
            <a:extLst>
              <a:ext uri="{FF2B5EF4-FFF2-40B4-BE49-F238E27FC236}">
                <a16:creationId xmlns="" xmlns:a16="http://schemas.microsoft.com/office/drawing/2014/main" id="{6405567D-60A1-4DAD-9656-BA5704FA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1" y="3952265"/>
            <a:ext cx="5102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chín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n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t</a:t>
            </a:r>
            <a:r>
              <a:rPr lang="vi-VN" altLang="en-US" sz="2400" dirty="0">
                <a:latin typeface="Arial" panose="020B0604020202020204" pitchFamily="34" charset="0"/>
              </a:rPr>
              <a:t>ư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48" name="Rectangle 52">
            <a:extLst>
              <a:ext uri="{FF2B5EF4-FFF2-40B4-BE49-F238E27FC236}">
                <a16:creationId xmlns="" xmlns:a16="http://schemas.microsoft.com/office/drawing/2014/main" id="{F98E1B45-1C12-4D02-87C8-1C4ACB7B3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00287"/>
            <a:ext cx="5043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sáu</a:t>
            </a:r>
            <a:r>
              <a:rPr lang="en-US" altLang="en-US" sz="2400" dirty="0"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l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149" name="Rectangle 53">
            <a:extLst>
              <a:ext uri="{FF2B5EF4-FFF2-40B4-BE49-F238E27FC236}">
                <a16:creationId xmlns="" xmlns:a16="http://schemas.microsoft.com/office/drawing/2014/main" id="{1F3F9A95-9FA9-4098-95E2-0AA5B9FB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5070723"/>
            <a:ext cx="4619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chín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m</a:t>
            </a:r>
            <a:r>
              <a:rPr lang="vi-VN" altLang="en-US" sz="2400" dirty="0">
                <a:latin typeface="Arial" panose="020B0604020202020204" pitchFamily="34" charset="0"/>
              </a:rPr>
              <a:t>ư</a:t>
            </a:r>
            <a:r>
              <a:rPr lang="en-US" altLang="en-US" sz="2400" dirty="0" err="1">
                <a:latin typeface="Arial" panose="020B0604020202020204" pitchFamily="34" charset="0"/>
              </a:rPr>
              <a:t>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50" name="Rectangle 54">
            <a:extLst>
              <a:ext uri="{FF2B5EF4-FFF2-40B4-BE49-F238E27FC236}">
                <a16:creationId xmlns="" xmlns:a16="http://schemas.microsoft.com/office/drawing/2014/main" id="{F9047D5D-C73F-498C-96D5-514BF1B4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5547487"/>
            <a:ext cx="5096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tám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latin typeface="Arial" panose="020B0604020202020204" pitchFamily="34" charset="0"/>
              </a:rPr>
              <a:t>mốt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53" name="Text Box 57">
            <a:extLst>
              <a:ext uri="{FF2B5EF4-FFF2-40B4-BE49-F238E27FC236}">
                <a16:creationId xmlns="" xmlns:a16="http://schemas.microsoft.com/office/drawing/2014/main" id="{F4C0DB3A-E8DD-44C4-A995-440CF311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429002"/>
            <a:ext cx="1295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9462</a:t>
            </a:r>
          </a:p>
        </p:txBody>
      </p:sp>
      <p:sp>
        <p:nvSpPr>
          <p:cNvPr id="4154" name="Text Box 58">
            <a:extLst>
              <a:ext uri="{FF2B5EF4-FFF2-40B4-BE49-F238E27FC236}">
                <a16:creationId xmlns="" xmlns:a16="http://schemas.microsoft.com/office/drawing/2014/main" id="{DF47CD8E-40EB-49BB-86C0-F6542AB1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6" y="3982387"/>
            <a:ext cx="1210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1954</a:t>
            </a:r>
          </a:p>
        </p:txBody>
      </p:sp>
      <p:sp>
        <p:nvSpPr>
          <p:cNvPr id="4155" name="Text Box 59">
            <a:extLst>
              <a:ext uri="{FF2B5EF4-FFF2-40B4-BE49-F238E27FC236}">
                <a16:creationId xmlns="" xmlns:a16="http://schemas.microsoft.com/office/drawing/2014/main" id="{DB25BE43-5BCB-49E1-B65A-4E320C95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41661"/>
            <a:ext cx="1066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4765</a:t>
            </a:r>
          </a:p>
        </p:txBody>
      </p:sp>
      <p:sp>
        <p:nvSpPr>
          <p:cNvPr id="4156" name="Text Box 60">
            <a:extLst>
              <a:ext uri="{FF2B5EF4-FFF2-40B4-BE49-F238E27FC236}">
                <a16:creationId xmlns="" xmlns:a16="http://schemas.microsoft.com/office/drawing/2014/main" id="{965F2C4D-A6CC-46BC-83A5-F5183FA5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070724"/>
            <a:ext cx="1066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1911</a:t>
            </a:r>
          </a:p>
        </p:txBody>
      </p:sp>
      <p:sp>
        <p:nvSpPr>
          <p:cNvPr id="4157" name="Text Box 61">
            <a:extLst>
              <a:ext uri="{FF2B5EF4-FFF2-40B4-BE49-F238E27FC236}">
                <a16:creationId xmlns="" xmlns:a16="http://schemas.microsoft.com/office/drawing/2014/main" id="{41E6D814-84B1-43FA-A8D0-5EC33653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562602"/>
            <a:ext cx="1182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5821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5516" y="1128586"/>
            <a:ext cx="476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000" b="1">
                <a:solidFill>
                  <a:srgbClr val="FF0000"/>
                </a:solidFill>
              </a:rPr>
              <a:t>VD</a:t>
            </a:r>
            <a:r>
              <a:rPr lang="vi-VN" altLang="en-US" sz="2000"/>
              <a:t>: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Tám nghìn n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tr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hai m</a:t>
            </a:r>
            <a:r>
              <a:rPr lang="vi-V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ươ</a:t>
            </a: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bảy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71750" y="1524001"/>
            <a:ext cx="800100" cy="38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8872" y="1521779"/>
            <a:ext cx="733772" cy="19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03433" y="1521779"/>
            <a:ext cx="733772" cy="19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991737" y="1524852"/>
            <a:ext cx="376413" cy="38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00700" y="1563798"/>
            <a:ext cx="2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0450" y="1581153"/>
            <a:ext cx="46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00550" y="1572154"/>
            <a:ext cx="4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6350" y="156116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/>
      <p:bldP spid="4139" grpId="0"/>
      <p:bldP spid="4144" grpId="0"/>
      <p:bldP spid="4145" grpId="0"/>
      <p:bldP spid="4146" grpId="0"/>
      <p:bldP spid="4147" grpId="0"/>
      <p:bldP spid="4148" grpId="0"/>
      <p:bldP spid="4149" grpId="0"/>
      <p:bldP spid="4150" grpId="0"/>
      <p:bldP spid="4153" grpId="0"/>
      <p:bldP spid="4154" grpId="0"/>
      <p:bldP spid="4155" grpId="0"/>
      <p:bldP spid="4156" grpId="0"/>
      <p:bldP spid="4157" grpId="0"/>
      <p:bldP spid="4" grpId="0"/>
      <p:bldP spid="15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2F6A2748-2880-451B-BF02-A12088EE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94A460D1-3E3B-4F44-949A-A0C76723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528" y="988932"/>
            <a:ext cx="37948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u="sng" dirty="0" err="1">
                <a:latin typeface="Arial" panose="020B0604020202020204" pitchFamily="34" charset="0"/>
              </a:rPr>
              <a:t>Bài</a:t>
            </a:r>
            <a:r>
              <a:rPr lang="en-US" altLang="en-US" sz="2600" b="1" u="sng" dirty="0">
                <a:latin typeface="Arial" panose="020B0604020202020204" pitchFamily="34" charset="0"/>
              </a:rPr>
              <a:t> 2:</a:t>
            </a:r>
            <a:r>
              <a:rPr lang="en-US" altLang="en-US" sz="2600" dirty="0">
                <a:latin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</a:rPr>
              <a:t>Viết</a:t>
            </a:r>
            <a:r>
              <a:rPr lang="en-US" altLang="en-US" sz="2600" dirty="0">
                <a:latin typeface="Arial" panose="020B0604020202020204" pitchFamily="34" charset="0"/>
              </a:rPr>
              <a:t> (</a:t>
            </a:r>
            <a:r>
              <a:rPr lang="en-US" altLang="en-US" sz="2600" dirty="0" err="1">
                <a:latin typeface="Arial" panose="020B0604020202020204" pitchFamily="34" charset="0"/>
              </a:rPr>
              <a:t>theo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mẫu</a:t>
            </a:r>
            <a:r>
              <a:rPr lang="en-US" altLang="en-US" sz="2600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5164" name="Group 44">
            <a:extLst>
              <a:ext uri="{FF2B5EF4-FFF2-40B4-BE49-F238E27FC236}">
                <a16:creationId xmlns="" xmlns:a16="http://schemas.microsoft.com/office/drawing/2014/main" id="{833B6BCF-D250-42AE-AB28-D2DCA92DEEA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25406653"/>
              </p:ext>
            </p:extLst>
          </p:nvPr>
        </p:nvGraphicFramePr>
        <p:xfrm>
          <a:off x="1472452" y="2514420"/>
          <a:ext cx="7214347" cy="3672068"/>
        </p:xfrm>
        <a:graphic>
          <a:graphicData uri="http://schemas.openxmlformats.org/drawingml/2006/table">
            <a:tbl>
              <a:tblPr/>
              <a:tblGrid>
                <a:gridCol w="20707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3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62" name="Text Box 42">
            <a:extLst>
              <a:ext uri="{FF2B5EF4-FFF2-40B4-BE49-F238E27FC236}">
                <a16:creationId xmlns="" xmlns:a16="http://schemas.microsoft.com/office/drawing/2014/main" id="{26FAEE46-DED7-4B24-B74B-B68F8C70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703" y="2547397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Đọc số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="" xmlns:a16="http://schemas.microsoft.com/office/drawing/2014/main" id="{DC77D816-0747-4C95-ACAB-29298BC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428" y="2569637"/>
            <a:ext cx="139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Viết số</a:t>
            </a:r>
          </a:p>
        </p:txBody>
      </p:sp>
      <p:sp>
        <p:nvSpPr>
          <p:cNvPr id="5165" name="Text Box 45">
            <a:extLst>
              <a:ext uri="{FF2B5EF4-FFF2-40B4-BE49-F238E27FC236}">
                <a16:creationId xmlns="" xmlns:a16="http://schemas.microsoft.com/office/drawing/2014/main" id="{0DB0DD00-EFC6-4D31-818C-A0B0F926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090" y="3096416"/>
            <a:ext cx="1656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1942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="" xmlns:a16="http://schemas.microsoft.com/office/drawing/2014/main" id="{18F69739-7FBA-4F64-88DC-B97721E2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802" y="3646855"/>
            <a:ext cx="122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6358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="" xmlns:a16="http://schemas.microsoft.com/office/drawing/2014/main" id="{FD6B373C-6991-4160-B763-BF781D8A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802" y="4148140"/>
            <a:ext cx="1365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4444</a:t>
            </a:r>
          </a:p>
        </p:txBody>
      </p:sp>
      <p:sp>
        <p:nvSpPr>
          <p:cNvPr id="5168" name="Text Box 48">
            <a:extLst>
              <a:ext uri="{FF2B5EF4-FFF2-40B4-BE49-F238E27FC236}">
                <a16:creationId xmlns="" xmlns:a16="http://schemas.microsoft.com/office/drawing/2014/main" id="{19B1AF46-DD92-4703-B1ED-6FDC7717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802" y="4657677"/>
            <a:ext cx="122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8781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="" xmlns:a16="http://schemas.microsoft.com/office/drawing/2014/main" id="{B2523878-BE04-4D66-9EF1-9204B7A2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316" y="5208422"/>
            <a:ext cx="1114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9246</a:t>
            </a:r>
          </a:p>
        </p:txBody>
      </p:sp>
      <p:sp>
        <p:nvSpPr>
          <p:cNvPr id="5170" name="Text Box 50">
            <a:extLst>
              <a:ext uri="{FF2B5EF4-FFF2-40B4-BE49-F238E27FC236}">
                <a16:creationId xmlns="" xmlns:a16="http://schemas.microsoft.com/office/drawing/2014/main" id="{82B07E1B-9911-4E8E-BC45-D9CC5B52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091" y="5697456"/>
            <a:ext cx="1123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7155</a:t>
            </a:r>
          </a:p>
        </p:txBody>
      </p:sp>
      <p:sp>
        <p:nvSpPr>
          <p:cNvPr id="5171" name="Text Box 51">
            <a:extLst>
              <a:ext uri="{FF2B5EF4-FFF2-40B4-BE49-F238E27FC236}">
                <a16:creationId xmlns="" xmlns:a16="http://schemas.microsoft.com/office/drawing/2014/main" id="{FFE459C0-DF2D-44EA-A212-890A1948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702" y="3078745"/>
            <a:ext cx="5290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ột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chín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hai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="" xmlns:a16="http://schemas.microsoft.com/office/drawing/2014/main" id="{1B42A13A-062B-4879-92B5-A9689C05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702" y="3610093"/>
            <a:ext cx="559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áu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n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tám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="" xmlns:a16="http://schemas.microsoft.com/office/drawing/2014/main" id="{E7E9AED2-504B-4A69-BBB7-30ADEADD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702" y="4105661"/>
            <a:ext cx="5366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ốn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i 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tư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="" xmlns:a16="http://schemas.microsoft.com/office/drawing/2014/main" id="{9EF8B935-6F56-47F1-9E30-07F3B122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630" y="4646465"/>
            <a:ext cx="505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ám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tám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mốt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="" xmlns:a16="http://schemas.microsoft.com/office/drawing/2014/main" id="{D0B32A99-E99C-4A3A-8CFE-688AA5F5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702" y="5187269"/>
            <a:ext cx="5290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latin typeface="Arial" panose="020B0604020202020204" pitchFamily="34" charset="0"/>
              </a:rPr>
              <a:t>c</a:t>
            </a:r>
            <a:r>
              <a:rPr lang="en-US" altLang="en-US" sz="2400" dirty="0" err="1">
                <a:latin typeface="Arial" panose="020B0604020202020204" pitchFamily="34" charset="0"/>
              </a:rPr>
              <a:t>hín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latin typeface="Arial" panose="020B0604020202020204" pitchFamily="34" charset="0"/>
              </a:rPr>
              <a:t>bốn</a:t>
            </a:r>
            <a:r>
              <a:rPr lang="en-US" altLang="en-US" sz="2400" dirty="0">
                <a:latin typeface="Arial" panose="020B0604020202020204" pitchFamily="34" charset="0"/>
              </a:rPr>
              <a:t> m</a:t>
            </a:r>
            <a:r>
              <a:rPr lang="vi-VN" altLang="en-US" sz="2400" dirty="0"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latin typeface="Arial" panose="020B0604020202020204" pitchFamily="34" charset="0"/>
              </a:rPr>
              <a:t>i </a:t>
            </a:r>
            <a:r>
              <a:rPr lang="en-US" altLang="en-US" sz="2400" dirty="0" err="1">
                <a:latin typeface="Arial" panose="020B0604020202020204" pitchFamily="34" charset="0"/>
              </a:rPr>
              <a:t>sáu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5176" name="Text Box 56">
            <a:extLst>
              <a:ext uri="{FF2B5EF4-FFF2-40B4-BE49-F238E27FC236}">
                <a16:creationId xmlns="" xmlns:a16="http://schemas.microsoft.com/office/drawing/2014/main" id="{64366B3D-A0E1-41EF-BEE3-7043E0BB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630" y="5682837"/>
            <a:ext cx="497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n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i l</a:t>
            </a:r>
            <a:r>
              <a:rPr lang="vi-V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817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5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62" grpId="0"/>
      <p:bldP spid="5163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5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tia số rồi viết tiếp số tròn nghìn thích hợp vào dưới mỗi vạch của tia số: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2895600"/>
            <a:ext cx="5943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1700" y="277457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277457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2783541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57550" y="2783541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2783541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2783541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57750" y="2783541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72100" y="277457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6450" y="277457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57950" y="277457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85900" y="32619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0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0" y="32709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1000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57450" y="32718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2000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648</Words>
  <Application>Microsoft Office PowerPoint</Application>
  <PresentationFormat>On-screen Show (4:3)</PresentationFormat>
  <Paragraphs>175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Office 主题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4:Vẽ tia số rồi viết tiếp số tròn nghìn thích hợp vào dưới mỗi vạch của tia số: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BKV</cp:lastModifiedBy>
  <cp:revision>257</cp:revision>
  <dcterms:created xsi:type="dcterms:W3CDTF">2011-11-13T09:21:07Z</dcterms:created>
  <dcterms:modified xsi:type="dcterms:W3CDTF">2022-01-18T03:12:22Z</dcterms:modified>
</cp:coreProperties>
</file>