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0" r:id="rId4"/>
    <p:sldId id="261" r:id="rId5"/>
    <p:sldId id="262" r:id="rId6"/>
    <p:sldId id="269" r:id="rId7"/>
    <p:sldId id="270" r:id="rId8"/>
    <p:sldId id="271" r:id="rId9"/>
    <p:sldId id="266" r:id="rId10"/>
    <p:sldId id="268" r:id="rId11"/>
    <p:sldId id="267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039" y="30289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904327"/>
            <a:ext cx="109728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48640"/>
            <a:ext cx="338328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5375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mấy bạn?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375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mấy nhóm như thế?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517" y="4055775"/>
            <a:ext cx="321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518" y="4549872"/>
            <a:ext cx="23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725" y="1347537"/>
            <a:ext cx="1987717" cy="1684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375" y="5195590"/>
            <a:ext cx="539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563" y="3278182"/>
            <a:ext cx="4963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3278182"/>
            <a:ext cx="4963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779" y="3278181"/>
            <a:ext cx="4963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178" y="3278180"/>
            <a:ext cx="7099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" y="0"/>
            <a:ext cx="11172661" cy="68375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5707" y="659570"/>
            <a:ext cx="1599917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66932" y="632676"/>
            <a:ext cx="5233315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2950" y="4706471"/>
            <a:ext cx="4147297" cy="2344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 (8)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40" y="2464806"/>
            <a:ext cx="907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Biết cách tìm kết quả của phép nhân dựa vào phép cộng các số hạng bằng nhau.</a:t>
            </a:r>
            <a:endParaRPr lang="en-US" sz="3600">
              <a:latin typeface="+mj-lt"/>
            </a:endParaRPr>
          </a:p>
          <a:p>
            <a:r>
              <a:rPr lang="vi-VN" sz="3600">
                <a:latin typeface="+mj-lt"/>
              </a:rPr>
              <a:t>- Nhận biết ý nghĩa của phép nhân trong một số tình huống gắn với thực tiễn.</a:t>
            </a:r>
            <a:endParaRPr lang="en-US" sz="3600">
              <a:latin typeface="+mj-lt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25129"/>
            <a:ext cx="11445544" cy="625050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236372" y="811369"/>
            <a:ext cx="1545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2293" y="811369"/>
            <a:ext cx="301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0" y="119580"/>
            <a:ext cx="12094996" cy="6738420"/>
          </a:xfrm>
        </p:spPr>
      </p:pic>
      <p:sp>
        <p:nvSpPr>
          <p:cNvPr id="5" name="Oval 4"/>
          <p:cNvSpPr/>
          <p:nvPr/>
        </p:nvSpPr>
        <p:spPr>
          <a:xfrm>
            <a:off x="4925302" y="6264612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8209" y="721217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50641" y="682580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" y="86519"/>
            <a:ext cx="11824575" cy="6625566"/>
          </a:xfrm>
        </p:spPr>
      </p:pic>
      <p:sp>
        <p:nvSpPr>
          <p:cNvPr id="5" name="Oval 4"/>
          <p:cNvSpPr/>
          <p:nvPr/>
        </p:nvSpPr>
        <p:spPr>
          <a:xfrm>
            <a:off x="10674349" y="6196519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6387" y="450758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18819" y="412121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53792"/>
            <a:ext cx="3432220" cy="1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976312"/>
            <a:ext cx="102774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432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432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3962400"/>
            <a:ext cx="158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725" y="4491789"/>
            <a:ext cx="23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74" y="1236602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432" y="519559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25" y="5182987"/>
            <a:ext cx="209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x 5 = 20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966" y="2505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7284" y="2521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384" y="2495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122" y="2504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4177" y="2485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60953" y="1283289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3784" y="1264674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3625" y="1264675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37676" y="1229008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8974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196</Words>
  <Application>Microsoft Office PowerPoint</Application>
  <PresentationFormat>Widescreen</PresentationFormat>
  <Paragraphs>44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17</cp:revision>
  <dcterms:created xsi:type="dcterms:W3CDTF">2022-01-10T09:53:54Z</dcterms:created>
  <dcterms:modified xsi:type="dcterms:W3CDTF">2022-01-18T13:19:49Z</dcterms:modified>
</cp:coreProperties>
</file>