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2"/>
  </p:notesMasterIdLst>
  <p:sldIdLst>
    <p:sldId id="365" r:id="rId2"/>
    <p:sldId id="329" r:id="rId3"/>
    <p:sldId id="347" r:id="rId4"/>
    <p:sldId id="355" r:id="rId5"/>
    <p:sldId id="356" r:id="rId6"/>
    <p:sldId id="348" r:id="rId7"/>
    <p:sldId id="326" r:id="rId8"/>
    <p:sldId id="332" r:id="rId9"/>
    <p:sldId id="333" r:id="rId10"/>
    <p:sldId id="339" r:id="rId11"/>
    <p:sldId id="340" r:id="rId12"/>
    <p:sldId id="323" r:id="rId13"/>
    <p:sldId id="364" r:id="rId14"/>
    <p:sldId id="324" r:id="rId15"/>
    <p:sldId id="342" r:id="rId16"/>
    <p:sldId id="343" r:id="rId17"/>
    <p:sldId id="344" r:id="rId18"/>
    <p:sldId id="351" r:id="rId19"/>
    <p:sldId id="353" r:id="rId20"/>
    <p:sldId id="361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FF75"/>
    <a:srgbClr val="DDF83E"/>
    <a:srgbClr val="FF0000"/>
    <a:srgbClr val="660033"/>
    <a:srgbClr val="0066FF"/>
    <a:srgbClr val="003300"/>
    <a:srgbClr val="F97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27" autoAdjust="0"/>
    <p:restoredTop sz="99758" autoAdjust="0"/>
  </p:normalViewPr>
  <p:slideViewPr>
    <p:cSldViewPr>
      <p:cViewPr varScale="1">
        <p:scale>
          <a:sx n="73" d="100"/>
          <a:sy n="73" d="100"/>
        </p:scale>
        <p:origin x="918" y="78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6B91372D-9536-4018-BEA9-B335E9654F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74CC167C-BB4C-4E5F-8E1E-A67DF7EAFB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AB268D9-AFDF-4CBA-885C-2CC8F386C9C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056E1801-7003-4F40-BF82-426FEDAC17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66FD709C-8AB1-425F-92EE-6636DC550C0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>
            <a:extLst>
              <a:ext uri="{FF2B5EF4-FFF2-40B4-BE49-F238E27FC236}">
                <a16:creationId xmlns:a16="http://schemas.microsoft.com/office/drawing/2014/main" id="{7E0BC869-1ABD-4F3E-80CD-4BFF55C695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E3BC6A-4AAC-4CF9-A22F-CE6221080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861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B0348-9C2A-4841-A521-2B3FCBBE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43CDA-82B6-41A9-BCA9-0F83E3DD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95004-8C8E-4153-8AE4-4CAD8995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1927B-512A-42EB-95A0-8E6021E97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87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42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0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26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74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1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98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21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89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45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29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4C61F-FDCD-4FED-A43E-86FDD7E9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08506-8FBA-43E8-A8F2-039B29311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4D43B-781F-4CEC-886A-555FDC19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12A9-F2F7-4C70-8412-5F52BF290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97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020DD4-6ED8-4017-BB28-B5A70181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467BB9-B7A0-4665-A81C-3C950641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03E24D-54CB-4351-B5EB-D674C6F1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976B-A95E-4F70-9283-B85AE6203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357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B6B682-81FA-4DD4-861B-D74FE379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5E201B-B87A-498A-B623-1CCF4E9C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CBD835-8560-4118-BAAB-9023FF52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9EAB-95EA-45EC-8656-AC8F209E0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623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DB2FA8-2553-4870-9B06-8F9A65DB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53DBF31-8080-4954-A9A2-F612B412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A166AC-6AE7-47FD-8770-681963FD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4C16D-B2AC-48DB-929B-CCA1CFDCBB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877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4D721A-41E2-4135-8B4F-E8BC0DB4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D2EF9C-A5AD-4EF8-BC5B-C24D96FF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4AA879-3F26-445C-9018-BB235B7E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0C42-0D34-4649-9A28-CCD608479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20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8A55C6-240A-4825-9A0B-D252D968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379134-06E4-4D76-8236-07D9C06B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DB0CA8-B073-490C-A905-3D0452C1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BB29-84F2-4774-AC5E-A3355212F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748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D4DB05-52A4-4637-B1AD-18D6F9DDA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87EF8D-2AAF-4BBE-BC91-BFEF1C2D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4FA025-F91E-404F-93DA-F9827744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412D0-EBD7-45D1-9C16-C9AC178E9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907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89187-99D5-4B01-B3EA-2822F57A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199B6-16B9-42FA-BFF3-E4B02431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7B090-F609-4011-9A17-51570C46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D262-FEE0-48DF-B030-D31814CEB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830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43048-BCB2-4BBC-A9B3-862FDD0D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CA89B-3337-4A26-AE70-429EFC98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450B1-B688-4E89-A575-05414A22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2938F-AED2-49FF-8F24-AD875B02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29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07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6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81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77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5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35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89A9-98C0-4737-A1AD-DEC1EE8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8EC7-96A6-4C6B-8D64-FA9EC813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ED4F-C2DD-4D5F-94E0-EC9FE572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EB9C-210A-42DA-B7F6-AC68E28B2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07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AAE2CD8-E158-4061-8C04-54F7ED9D70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391080F-4DE1-4C63-9DB6-1B3818DF5D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262C-B9B1-43BE-AB03-BE6B73647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8E7BA-13DB-481B-A42A-D587C9C45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90DF4-32CA-446E-9D64-E49AA2D21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25F94F9-1371-4EFF-B40B-6AEE93B55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33" r:id="rId3"/>
    <p:sldLayoutId id="2147483732" r:id="rId4"/>
    <p:sldLayoutId id="2147483731" r:id="rId5"/>
    <p:sldLayoutId id="2147483730" r:id="rId6"/>
    <p:sldLayoutId id="2147483729" r:id="rId7"/>
    <p:sldLayoutId id="2147483728" r:id="rId8"/>
    <p:sldLayoutId id="2147483727" r:id="rId9"/>
    <p:sldLayoutId id="2147483726" r:id="rId10"/>
    <p:sldLayoutId id="2147483725" r:id="rId11"/>
    <p:sldLayoutId id="2147483724" r:id="rId12"/>
    <p:sldLayoutId id="2147483723" r:id="rId13"/>
    <p:sldLayoutId id="2147483722" r:id="rId14"/>
    <p:sldLayoutId id="2147483721" r:id="rId15"/>
    <p:sldLayoutId id="2147483720" r:id="rId16"/>
    <p:sldLayoutId id="2147483719" r:id="rId17"/>
    <p:sldLayoutId id="2147483718" r:id="rId18"/>
    <p:sldLayoutId id="214748371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3563888" y="292100"/>
            <a:ext cx="53149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2025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133600" y="5250069"/>
            <a:ext cx="53149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6010" y="2048524"/>
            <a:ext cx="7736989" cy="1828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6010" y="3026424"/>
            <a:ext cx="7852828" cy="24698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734DD8EE-46FC-45C3-BE47-15C972294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10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xử lí phân và nước tiểu</a:t>
            </a:r>
            <a:r>
              <a:rPr lang="vi-V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hợp vệ sinh.</a:t>
            </a:r>
            <a:endParaRPr lang="en-US" alt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03" name="Picture 7" descr="img008">
            <a:extLst>
              <a:ext uri="{FF2B5EF4-FFF2-40B4-BE49-F238E27FC236}">
                <a16:creationId xmlns:a16="http://schemas.microsoft.com/office/drawing/2014/main" id="{3590791B-3569-4681-8D59-64C77C0F9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r="59055" b="62163"/>
          <a:stretch>
            <a:fillRect/>
          </a:stretch>
        </p:blipFill>
        <p:spPr bwMode="auto">
          <a:xfrm>
            <a:off x="228600" y="362792"/>
            <a:ext cx="3810000" cy="271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 Box 8" descr="Parchment">
            <a:extLst>
              <a:ext uri="{FF2B5EF4-FFF2-40B4-BE49-F238E27FC236}">
                <a16:creationId xmlns:a16="http://schemas.microsoft.com/office/drawing/2014/main" id="{BC46B50F-2E8C-4B0E-B340-70AFA0419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77" y="2916489"/>
            <a:ext cx="1564509" cy="39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smtClean="0">
                <a:latin typeface="Times New Roman" panose="02020603050405020304" pitchFamily="18" charset="0"/>
              </a:rPr>
              <a:t> a)</a:t>
            </a:r>
            <a:endParaRPr lang="en-US" altLang="en-US" sz="2000" b="1" i="1">
              <a:latin typeface="Times New Roman" panose="02020603050405020304" pitchFamily="18" charset="0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BE2DB36F-3661-4181-9E40-E23D91AA1A15}"/>
              </a:ext>
            </a:extLst>
          </p:cNvPr>
          <p:cNvGrpSpPr>
            <a:grpSpLocks/>
          </p:cNvGrpSpPr>
          <p:nvPr/>
        </p:nvGrpSpPr>
        <p:grpSpPr bwMode="auto">
          <a:xfrm>
            <a:off x="5300690" y="425265"/>
            <a:ext cx="3614710" cy="2983424"/>
            <a:chOff x="2773" y="792"/>
            <a:chExt cx="2987" cy="3399"/>
          </a:xfrm>
        </p:grpSpPr>
        <p:pic>
          <p:nvPicPr>
            <p:cNvPr id="12301" name="Picture 10" descr="img008">
              <a:extLst>
                <a:ext uri="{FF2B5EF4-FFF2-40B4-BE49-F238E27FC236}">
                  <a16:creationId xmlns:a16="http://schemas.microsoft.com/office/drawing/2014/main" id="{19EEE50A-DF2C-4CED-AE72-A1DF2521E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24" b="62163"/>
            <a:stretch>
              <a:fillRect/>
            </a:stretch>
          </p:blipFill>
          <p:spPr bwMode="auto">
            <a:xfrm>
              <a:off x="2773" y="792"/>
              <a:ext cx="2987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 Box 11" descr="Parchment">
              <a:extLst>
                <a:ext uri="{FF2B5EF4-FFF2-40B4-BE49-F238E27FC236}">
                  <a16:creationId xmlns:a16="http://schemas.microsoft.com/office/drawing/2014/main" id="{7FC50278-E543-471A-9083-784FDDCC7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" y="3744"/>
              <a:ext cx="176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20172" name="Text Box 12">
            <a:extLst>
              <a:ext uri="{FF2B5EF4-FFF2-40B4-BE49-F238E27FC236}">
                <a16:creationId xmlns:a16="http://schemas.microsoft.com/office/drawing/2014/main" id="{AD2CB1D5-7858-40D5-88F6-02857927C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67" y="2970060"/>
            <a:ext cx="34316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400" smtClean="0">
                <a:solidFill>
                  <a:srgbClr val="FFFF00"/>
                </a:solidFill>
                <a:latin typeface=".VnArial" panose="020B7200000000000000" pitchFamily="34" charset="0"/>
              </a:rPr>
              <a:t>        </a:t>
            </a:r>
            <a:r>
              <a:rPr lang="en-US" altLang="en-US" sz="2400" i="1" smtClean="0">
                <a:solidFill>
                  <a:srgbClr val="008000"/>
                </a:solidFill>
                <a:latin typeface=".VnArial" panose="020B7200000000000000" pitchFamily="34" charset="0"/>
              </a:rPr>
              <a:t>Nhµ </a:t>
            </a:r>
            <a:r>
              <a:rPr lang="en-US" altLang="en-US" sz="2400" i="1" err="1">
                <a:solidFill>
                  <a:srgbClr val="008000"/>
                </a:solidFill>
                <a:latin typeface=".VnArial" panose="020B7200000000000000" pitchFamily="34" charset="0"/>
              </a:rPr>
              <a:t>tiªu</a:t>
            </a:r>
            <a:r>
              <a:rPr lang="en-US" altLang="en-US" sz="2400" i="1">
                <a:solidFill>
                  <a:srgbClr val="008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400" i="1" err="1">
                <a:solidFill>
                  <a:srgbClr val="008000"/>
                </a:solidFill>
                <a:latin typeface=".VnArial" panose="020B7200000000000000" pitchFamily="34" charset="0"/>
              </a:rPr>
              <a:t>tù</a:t>
            </a:r>
            <a:r>
              <a:rPr lang="en-US" altLang="en-US" sz="2400" i="1">
                <a:solidFill>
                  <a:srgbClr val="008000"/>
                </a:solidFill>
                <a:latin typeface=".VnArial" panose="020B7200000000000000" pitchFamily="34" charset="0"/>
              </a:rPr>
              <a:t> ho¹i</a:t>
            </a:r>
          </a:p>
        </p:txBody>
      </p:sp>
      <p:sp>
        <p:nvSpPr>
          <p:cNvPr id="13319" name="Oval 13">
            <a:extLst>
              <a:ext uri="{FF2B5EF4-FFF2-40B4-BE49-F238E27FC236}">
                <a16:creationId xmlns:a16="http://schemas.microsoft.com/office/drawing/2014/main" id="{501B412E-81E0-45CF-989F-9BB594349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654" y="2974336"/>
            <a:ext cx="542746" cy="454664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Garamond" panose="02020404030301010803" pitchFamily="18" charset="0"/>
              </a:rPr>
              <a:t>3</a:t>
            </a:r>
          </a:p>
        </p:txBody>
      </p:sp>
      <p:pic>
        <p:nvPicPr>
          <p:cNvPr id="13321" name="Picture 15" descr="anh de cat thu">
            <a:extLst>
              <a:ext uri="{FF2B5EF4-FFF2-40B4-BE49-F238E27FC236}">
                <a16:creationId xmlns:a16="http://schemas.microsoft.com/office/drawing/2014/main" id="{B5B1D189-5BD9-485C-B8D5-B88B9BEE9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97240"/>
            <a:ext cx="3200400" cy="28956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5" descr="Parchment">
            <a:extLst>
              <a:ext uri="{FF2B5EF4-FFF2-40B4-BE49-F238E27FC236}">
                <a16:creationId xmlns:a16="http://schemas.microsoft.com/office/drawing/2014/main" id="{239CAD84-B4F4-494E-9E97-6CF0CAFA3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319" y="2929116"/>
            <a:ext cx="1404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smtClean="0">
                <a:latin typeface="Times New Roman" panose="02020603050405020304" pitchFamily="18" charset="0"/>
              </a:rPr>
              <a:t> b)</a:t>
            </a:r>
            <a:endParaRPr lang="en-US" altLang="en-US" sz="2000" b="1" i="1">
              <a:latin typeface="Times New Roman" panose="02020603050405020304" pitchFamily="18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D2CB1D5-7858-40D5-88F6-02857927C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483" y="6392878"/>
            <a:ext cx="34316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400" smtClean="0">
                <a:solidFill>
                  <a:srgbClr val="FFFF00"/>
                </a:solidFill>
                <a:latin typeface=".VnArial" panose="020B7200000000000000" pitchFamily="34" charset="0"/>
              </a:rPr>
              <a:t>    </a:t>
            </a:r>
            <a:r>
              <a:rPr lang="en-US" altLang="en-US" sz="2400" i="1" smtClean="0">
                <a:latin typeface=".VnArial" panose="020B7200000000000000" pitchFamily="34" charset="0"/>
              </a:rPr>
              <a:t>Nhµ </a:t>
            </a:r>
            <a:r>
              <a:rPr lang="en-US" altLang="en-US" sz="2400" i="1" err="1">
                <a:latin typeface=".VnArial" panose="020B7200000000000000" pitchFamily="34" charset="0"/>
              </a:rPr>
              <a:t>tiªu</a:t>
            </a:r>
            <a:r>
              <a:rPr lang="en-US" altLang="en-US" sz="2400" i="1">
                <a:latin typeface=".VnArial" panose="020B7200000000000000" pitchFamily="34" charset="0"/>
              </a:rPr>
              <a:t> </a:t>
            </a:r>
            <a:r>
              <a:rPr lang="en-US" altLang="en-US" sz="2400" i="1" smtClean="0">
                <a:latin typeface=".VnArial" panose="020B7200000000000000" pitchFamily="34" charset="0"/>
              </a:rPr>
              <a:t>hai ngăn</a:t>
            </a:r>
            <a:endParaRPr lang="en-US" altLang="en-US" sz="2400" i="1">
              <a:latin typeface=".VnArial" panose="020B7200000000000000" pitchFamily="34" charset="0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501B412E-81E0-45CF-989F-9BB594349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641" y="6397154"/>
            <a:ext cx="542746" cy="454664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Garamond" panose="02020404030301010803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2" grpId="0"/>
      <p:bldP spid="13319" grpId="0" animBg="1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>
            <a:extLst>
              <a:ext uri="{FF2B5EF4-FFF2-40B4-BE49-F238E27FC236}">
                <a16:creationId xmlns:a16="http://schemas.microsoft.com/office/drawing/2014/main" id="{C3CFF805-44D5-41EB-B608-F95EC6889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54250"/>
            <a:ext cx="3276600" cy="344804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IMG_1574">
            <a:extLst>
              <a:ext uri="{FF2B5EF4-FFF2-40B4-BE49-F238E27FC236}">
                <a16:creationId xmlns:a16="http://schemas.microsoft.com/office/drawing/2014/main" id="{F08139FF-1E13-4F87-9916-06258C3BD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54251"/>
            <a:ext cx="3200400" cy="3460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AEC800EB-498E-4ECE-8507-7FDC2FE9C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1"/>
            <a:ext cx="2667000" cy="3435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5">
            <a:extLst>
              <a:ext uri="{FF2B5EF4-FFF2-40B4-BE49-F238E27FC236}">
                <a16:creationId xmlns:a16="http://schemas.microsoft.com/office/drawing/2014/main" id="{556E6754-29F0-4705-BF95-1CF79DBD5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0"/>
            <a:ext cx="8153399" cy="2254250"/>
          </a:xfrm>
          <a:prstGeom prst="cloudCallout">
            <a:avLst>
              <a:gd name="adj1" fmla="val -58255"/>
              <a:gd name="adj2" fmla="val 3099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xử lý thế nào đối với phân và nước tiểu của người và động vật khi thải ra?</a:t>
            </a:r>
            <a:endParaRPr lang="en-US" altLang="en-US" sz="24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>
            <a:extLst>
              <a:ext uri="{FF2B5EF4-FFF2-40B4-BE49-F238E27FC236}">
                <a16:creationId xmlns:a16="http://schemas.microsoft.com/office/drawing/2014/main" id="{0D2623C0-002F-4C7A-A573-28C4A1AB29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3038"/>
            <a:ext cx="8653462" cy="157956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2520" name="Picture 8" descr="ANd9GcTP8_urrGijhnl8UyLXQqHV27ZEGckKYISQNf8PjAYMblnE5_fWhw">
            <a:extLst>
              <a:ext uri="{FF2B5EF4-FFF2-40B4-BE49-F238E27FC236}">
                <a16:creationId xmlns:a16="http://schemas.microsoft.com/office/drawing/2014/main" id="{4D6C76BC-8152-45B7-BE28-BB73BFDD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22" name="Picture 10" descr="plant-under-construction-2">
            <a:extLst>
              <a:ext uri="{FF2B5EF4-FFF2-40B4-BE49-F238E27FC236}">
                <a16:creationId xmlns:a16="http://schemas.microsoft.com/office/drawing/2014/main" id="{60DA3107-70E6-448D-ACCC-F5472780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07B1326A-CA53-4885-9BD5-A066042AE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68217"/>
            <a:ext cx="8686800" cy="1058817"/>
          </a:xfrm>
          <a:prstGeom prst="cloudCallout">
            <a:avLst>
              <a:gd name="adj1" fmla="val -25755"/>
              <a:gd name="adj2" fmla="val 92625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FF57AEF-013A-4A49-8791-AF5E45E7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04" y="3429000"/>
            <a:ext cx="4648200" cy="340924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69502202-DA6E-46F8-B3AE-D92097DE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3429000"/>
            <a:ext cx="4521868" cy="340924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uiExpand="1" build="p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>
            <a:extLst>
              <a:ext uri="{FF2B5EF4-FFF2-40B4-BE49-F238E27FC236}">
                <a16:creationId xmlns:a16="http://schemas.microsoft.com/office/drawing/2014/main" id="{797C2ADB-0A68-4A82-B581-73E3FE936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9936" name="Picture 16" descr="ANd9GcQt86M1iwnkP35VrGnkhQY130u4JEHeTJOrUCKWcaxlc-FBFvvQ">
            <a:extLst>
              <a:ext uri="{FF2B5EF4-FFF2-40B4-BE49-F238E27FC236}">
                <a16:creationId xmlns:a16="http://schemas.microsoft.com/office/drawing/2014/main" id="{A4156144-4D85-4CBE-A55F-817A2D3C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31361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8" name="Picture 18" descr="ANd9GcQOOzbhDVMbNPMinypls7ezNymHVwPiCArSoiAGWP3xxhfCMZPKgg">
            <a:extLst>
              <a:ext uri="{FF2B5EF4-FFF2-40B4-BE49-F238E27FC236}">
                <a16:creationId xmlns:a16="http://schemas.microsoft.com/office/drawing/2014/main" id="{AC33A033-FB87-45D8-9C9E-78BE62F56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61" y="0"/>
            <a:ext cx="4849117" cy="34835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40" name="Picture 20" descr="ANd9GcRwgbeBUHiGcPDKOof_C16XZuZCA74gAm6sLdBXSwfwHtsHMqYw">
            <a:extLst>
              <a:ext uri="{FF2B5EF4-FFF2-40B4-BE49-F238E27FC236}">
                <a16:creationId xmlns:a16="http://schemas.microsoft.com/office/drawing/2014/main" id="{646DC038-0426-4397-BF2D-916A2AE4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9" y="3200400"/>
            <a:ext cx="4449559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41" name="Picture 21" descr="ANd9GcTP8_urrGijhnl8UyLXQqHV27ZEGckKYISQNf8PjAYMblnE5_fWhw">
            <a:extLst>
              <a:ext uri="{FF2B5EF4-FFF2-40B4-BE49-F238E27FC236}">
                <a16:creationId xmlns:a16="http://schemas.microsoft.com/office/drawing/2014/main" id="{01410525-C40A-4715-A1F3-30EBC214B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50" y="32004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30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0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765A3BA-D070-46EA-945A-A0A1E0F02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731838"/>
          </a:xfrm>
        </p:spPr>
        <p:txBody>
          <a:bodyPr/>
          <a:lstStyle/>
          <a:p>
            <a:pPr algn="just" eaLnBrk="1" hangingPunct="1"/>
            <a:r>
              <a:rPr lang="en-US" alt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alt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tiêu và bảo vệ sức khỏe </a:t>
            </a:r>
            <a:r>
              <a:rPr lang="en-US" alt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i="1">
              <a:latin typeface=".VnTime" panose="020B7200000000000000" pitchFamily="34" charset="0"/>
            </a:endParaRP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8FCB5001-7F4C-4BA2-ACDF-11156597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8800"/>
            <a:ext cx="8915400" cy="1981200"/>
          </a:xfrm>
          <a:solidFill>
            <a:srgbClr val="FFFF75">
              <a:alpha val="31000"/>
            </a:srgbClr>
          </a:solidFill>
        </p:spPr>
        <p:txBody>
          <a:bodyPr/>
          <a:lstStyle/>
          <a:p>
            <a:pPr indent="-233363" eaLnBrk="1" hangingPunct="1"/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33363" eaLnBrk="1" hangingPunct="1"/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35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35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93539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24DCE168-0159-430A-8C26-2497129D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827087"/>
          </a:xfrm>
          <a:noFill/>
        </p:spPr>
        <p:txBody>
          <a:bodyPr/>
          <a:lstStyle/>
          <a:p>
            <a:pPr algn="l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Bày tỏ ý kiến </a:t>
            </a:r>
            <a:endParaRPr lang="en-US" altLang="en-US" sz="3200" b="1">
              <a:latin typeface=".VnTime" panose="020B7200000000000000" pitchFamily="34" charset="0"/>
            </a:endParaRPr>
          </a:p>
        </p:txBody>
      </p:sp>
      <p:pic>
        <p:nvPicPr>
          <p:cNvPr id="224262" name="Picture 6" descr="Traubo380[1]">
            <a:extLst>
              <a:ext uri="{FF2B5EF4-FFF2-40B4-BE49-F238E27FC236}">
                <a16:creationId xmlns:a16="http://schemas.microsoft.com/office/drawing/2014/main" id="{2D9FCCDF-EB3D-41BE-84A1-0CC454BA4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704"/>
            <a:ext cx="8991600" cy="52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6" name="Picture 6" descr="don ve sinh 1">
            <a:extLst>
              <a:ext uri="{FF2B5EF4-FFF2-40B4-BE49-F238E27FC236}">
                <a16:creationId xmlns:a16="http://schemas.microsoft.com/office/drawing/2014/main" id="{EA7EA46C-7E80-4E94-BB3C-03A4C43A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9067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4">
            <a:extLst>
              <a:ext uri="{FF2B5EF4-FFF2-40B4-BE49-F238E27FC236}">
                <a16:creationId xmlns:a16="http://schemas.microsoft.com/office/drawing/2014/main" id="{F7BF9867-6E2B-48C8-AC83-CE8240E01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8900"/>
            <a:ext cx="9144000" cy="838200"/>
          </a:xfrm>
          <a:noFill/>
        </p:spPr>
        <p:txBody>
          <a:bodyPr/>
          <a:lstStyle/>
          <a:p>
            <a:pPr algn="l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Bày tỏ ý kiến </a:t>
            </a:r>
            <a:endParaRPr lang="en-US" altLang="en-US" sz="3200" b="1"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10" name="Picture 6" descr="Tony-ia-bay[1]">
            <a:extLst>
              <a:ext uri="{FF2B5EF4-FFF2-40B4-BE49-F238E27FC236}">
                <a16:creationId xmlns:a16="http://schemas.microsoft.com/office/drawing/2014/main" id="{7B27DEA1-BA9C-40E4-A446-0A5212894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0575"/>
            <a:ext cx="911701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19" name="Rectangle 15">
            <a:extLst>
              <a:ext uri="{FF2B5EF4-FFF2-40B4-BE49-F238E27FC236}">
                <a16:creationId xmlns:a16="http://schemas.microsoft.com/office/drawing/2014/main" id="{FEADC83D-4B87-454A-BB8F-8A5713F11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152400"/>
            <a:ext cx="8686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b="1" u="sng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4" name="Rectangle 4">
            <a:extLst>
              <a:ext uri="{FF2B5EF4-FFF2-40B4-BE49-F238E27FC236}">
                <a16:creationId xmlns:a16="http://schemas.microsoft.com/office/drawing/2014/main" id="{E8F59997-A18E-43FC-8458-8F774FF72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 algn="l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Bày tỏ ý kiến </a:t>
            </a:r>
            <a:endParaRPr lang="en-US" altLang="en-US" sz="3200" b="1"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F1CD65B-04E3-4EC7-A7CB-ABC4F4C1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90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/>
          </a:p>
        </p:txBody>
      </p:sp>
      <p:pic>
        <p:nvPicPr>
          <p:cNvPr id="6" name="Picture 6" descr="IMG_1575">
            <a:extLst>
              <a:ext uri="{FF2B5EF4-FFF2-40B4-BE49-F238E27FC236}">
                <a16:creationId xmlns:a16="http://schemas.microsoft.com/office/drawing/2014/main" id="{D6A91F13-89A9-4566-A9BF-F218B3DDB9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9144000" cy="502920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0404CDE-C821-4A5A-AF01-9442B6E9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4992"/>
            <a:ext cx="8229600" cy="1041808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/>
          </a:p>
        </p:txBody>
      </p:sp>
      <p:pic>
        <p:nvPicPr>
          <p:cNvPr id="4" name="Picture 5" descr="IMG_1565">
            <a:extLst>
              <a:ext uri="{FF2B5EF4-FFF2-40B4-BE49-F238E27FC236}">
                <a16:creationId xmlns:a16="http://schemas.microsoft.com/office/drawing/2014/main" id="{3DA72BD5-B713-4F42-813F-C62B1A0F9F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4" y="990600"/>
            <a:ext cx="9141726" cy="5068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 descr="a12">
            <a:extLst>
              <a:ext uri="{FF2B5EF4-FFF2-40B4-BE49-F238E27FC236}">
                <a16:creationId xmlns:a16="http://schemas.microsoft.com/office/drawing/2014/main" id="{E2B78FCC-7C14-4289-B775-C711F2B0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" y="739776"/>
            <a:ext cx="4424149" cy="528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56" y="739775"/>
            <a:ext cx="4495800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367833" y="760274"/>
            <a:ext cx="85618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</a:t>
            </a:r>
          </a:p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các thầy cô giáo và các em! 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09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Bài 37: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 sinh môi trường (Tiếp theo)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>
            <a:extLst>
              <a:ext uri="{FF2B5EF4-FFF2-40B4-BE49-F238E27FC236}">
                <a16:creationId xmlns:a16="http://schemas.microsoft.com/office/drawing/2014/main" id="{9EE8660A-1004-4A87-839B-B11A8B93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020"/>
            <a:ext cx="9144000" cy="609321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3" name="Oval 19">
            <a:extLst>
              <a:ext uri="{FF2B5EF4-FFF2-40B4-BE49-F238E27FC236}">
                <a16:creationId xmlns:a16="http://schemas.microsoft.com/office/drawing/2014/main" id="{0FBF4C18-8F98-4FFE-AD4C-DDED8A3C1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389732"/>
            <a:ext cx="914400" cy="86836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0246A8-467E-4959-9761-D532869D7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động 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Tác hại của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 phóng uế bừa bãi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19">
            <a:extLst>
              <a:ext uri="{FF2B5EF4-FFF2-40B4-BE49-F238E27FC236}">
                <a16:creationId xmlns:a16="http://schemas.microsoft.com/office/drawing/2014/main" id="{0FBF4C18-8F98-4FFE-AD4C-DDED8A3C1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878099"/>
            <a:ext cx="914400" cy="86836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100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3" decel="100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3" decel="100000"/>
                                        <p:tgtEl>
                                          <p:spTgt spid="61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3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3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3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>
            <a:extLst>
              <a:ext uri="{FF2B5EF4-FFF2-40B4-BE49-F238E27FC236}">
                <a16:creationId xmlns:a16="http://schemas.microsoft.com/office/drawing/2014/main" id="{3F796577-22CB-4FB0-9090-3AF83CE2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320"/>
            <a:ext cx="9128125" cy="572768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0246A8-467E-4959-9761-D532869D7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3"/>
            <a:ext cx="9128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altLang="en-US" sz="28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Tác hại của việc phóng uế bừa bãi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19">
            <a:extLst>
              <a:ext uri="{FF2B5EF4-FFF2-40B4-BE49-F238E27FC236}">
                <a16:creationId xmlns:a16="http://schemas.microsoft.com/office/drawing/2014/main" id="{0FBF4C18-8F98-4FFE-AD4C-DDED8A3C1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82899"/>
            <a:ext cx="914400" cy="86836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475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3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3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>
            <a:extLst>
              <a:ext uri="{FF2B5EF4-FFF2-40B4-BE49-F238E27FC236}">
                <a16:creationId xmlns:a16="http://schemas.microsoft.com/office/drawing/2014/main" id="{9EE8660A-1004-4A87-839B-B11A8B93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066800"/>
            <a:ext cx="4572000" cy="3733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3F796577-22CB-4FB0-9090-3AF83CE2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066800"/>
            <a:ext cx="4543425" cy="3733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Oval 18">
            <a:extLst>
              <a:ext uri="{FF2B5EF4-FFF2-40B4-BE49-F238E27FC236}">
                <a16:creationId xmlns:a16="http://schemas.microsoft.com/office/drawing/2014/main" id="{3DD8D0EE-1447-4729-A0FC-2A77FCA5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700337"/>
            <a:ext cx="457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6163" name="Oval 19">
            <a:extLst>
              <a:ext uri="{FF2B5EF4-FFF2-40B4-BE49-F238E27FC236}">
                <a16:creationId xmlns:a16="http://schemas.microsoft.com/office/drawing/2014/main" id="{0FBF4C18-8F98-4FFE-AD4C-DDED8A3C1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016250"/>
            <a:ext cx="457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6167" name="Oval 23">
            <a:extLst>
              <a:ext uri="{FF2B5EF4-FFF2-40B4-BE49-F238E27FC236}">
                <a16:creationId xmlns:a16="http://schemas.microsoft.com/office/drawing/2014/main" id="{42B31ED0-6840-4C61-84E7-D25BAD6A3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514600"/>
            <a:ext cx="457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6168" name="Text Box 24">
            <a:extLst>
              <a:ext uri="{FF2B5EF4-FFF2-40B4-BE49-F238E27FC236}">
                <a16:creationId xmlns:a16="http://schemas.microsoft.com/office/drawing/2014/main" id="{2387186B-2307-416B-B933-2E8AAD929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" y="5329535"/>
            <a:ext cx="911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0246A8-467E-4959-9761-D532869D7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4" y="176213"/>
            <a:ext cx="8213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động 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Tác hại của việc phóng uế bừa bãi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984239DC-000D-4ACC-B3AF-176B2544F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4876800"/>
            <a:ext cx="8975725" cy="1828800"/>
          </a:xfrm>
          <a:prstGeom prst="cloudCallout">
            <a:avLst>
              <a:gd name="adj1" fmla="val -29769"/>
              <a:gd name="adj2" fmla="val 6972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và động vật phóng uế bừa bãi, không đúng nơi quy định sẽ gây ra tác hại gì?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nimBg="1"/>
      <p:bldP spid="6163" grpId="0" animBg="1"/>
      <p:bldP spid="6167" grpId="0" animBg="1"/>
      <p:bldP spid="6168" grpId="0"/>
      <p:bldP spid="3" grpId="0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>
            <a:extLst>
              <a:ext uri="{FF2B5EF4-FFF2-40B4-BE49-F238E27FC236}">
                <a16:creationId xmlns:a16="http://schemas.microsoft.com/office/drawing/2014/main" id="{BBA8ED54-FC36-4D23-89C7-9C4272659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1"/>
            <a:ext cx="9147175" cy="1270714"/>
          </a:xfrm>
          <a:solidFill>
            <a:srgbClr val="DDF83E">
              <a:alpha val="28000"/>
            </a:srgbClr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uế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5" name="Picture 6" descr="Traubo380[1]">
            <a:extLst>
              <a:ext uri="{FF2B5EF4-FFF2-40B4-BE49-F238E27FC236}">
                <a16:creationId xmlns:a16="http://schemas.microsoft.com/office/drawing/2014/main" id="{421D57BC-A728-4254-8742-60696B9F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915"/>
            <a:ext cx="4495800" cy="26511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330A41D-DF7F-45B8-B23A-DCDD10976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648200" cy="262644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1ECA384-7EE6-4DA4-9451-7A8E5F45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98040"/>
            <a:ext cx="4648200" cy="275800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FDB036A-3E56-47BE-BAD6-29AAF488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8040"/>
            <a:ext cx="4495800" cy="270756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55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6" name="Picture 4">
            <a:extLst>
              <a:ext uri="{FF2B5EF4-FFF2-40B4-BE49-F238E27FC236}">
                <a16:creationId xmlns:a16="http://schemas.microsoft.com/office/drawing/2014/main" id="{74378F09-2A4D-4D3A-A421-9A1177E8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475"/>
            <a:ext cx="4495800" cy="608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9" name="Text Box 7">
            <a:extLst>
              <a:ext uri="{FF2B5EF4-FFF2-40B4-BE49-F238E27FC236}">
                <a16:creationId xmlns:a16="http://schemas.microsoft.com/office/drawing/2014/main" id="{7B11C71B-F420-4771-9B23-F82B80B6A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6200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  <p:pic>
        <p:nvPicPr>
          <p:cNvPr id="207881" name="Picture 9" descr="mot_so_benh_thuong_gap_tren_da_giaoduc">
            <a:extLst>
              <a:ext uri="{FF2B5EF4-FFF2-40B4-BE49-F238E27FC236}">
                <a16:creationId xmlns:a16="http://schemas.microsoft.com/office/drawing/2014/main" id="{E0B1BACB-C4B4-4448-A940-1F659AAD0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52475"/>
            <a:ext cx="4648200" cy="601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1" name="Picture 5">
            <a:extLst>
              <a:ext uri="{FF2B5EF4-FFF2-40B4-BE49-F238E27FC236}">
                <a16:creationId xmlns:a16="http://schemas.microsoft.com/office/drawing/2014/main" id="{6BD3051C-A716-4472-B82C-3CCEF4AC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572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3" name="Text Box 7">
            <a:extLst>
              <a:ext uri="{FF2B5EF4-FFF2-40B4-BE49-F238E27FC236}">
                <a16:creationId xmlns:a16="http://schemas.microsoft.com/office/drawing/2014/main" id="{EC39C713-2A6F-416F-9E67-A064B6978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8904" name="il_fi" descr="tieuchay">
            <a:extLst>
              <a:ext uri="{FF2B5EF4-FFF2-40B4-BE49-F238E27FC236}">
                <a16:creationId xmlns:a16="http://schemas.microsoft.com/office/drawing/2014/main" id="{2FEC51F5-E065-4322-B78F-892FF3766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6529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539354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4072</TotalTime>
  <Words>356</Words>
  <Application>Microsoft Office PowerPoint</Application>
  <PresentationFormat>On-screen Show (4:3)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.VnArial</vt:lpstr>
      <vt:lpstr>.VnTime</vt:lpstr>
      <vt:lpstr>Arial</vt:lpstr>
      <vt:lpstr>Calibri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Để đảm bảo vệ sinh nhà tiêu và bảo vệ sức khỏe chúng ta cần:</vt:lpstr>
      <vt:lpstr>Hoạt động 3: Bày tỏ ý kiến </vt:lpstr>
      <vt:lpstr>Hoạt động 3: Bày tỏ ý kiến </vt:lpstr>
      <vt:lpstr>Hoạt động 3: Bày tỏ ý kiến </vt:lpstr>
      <vt:lpstr>Hoạt động 3: Bày tỏ ý kiến </vt:lpstr>
      <vt:lpstr>Hoạt động 3: Bày tỏ ý kiến </vt:lpstr>
      <vt:lpstr>PowerPoint Presentation</vt:lpstr>
    </vt:vector>
  </TitlesOfParts>
  <Company>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Admin</cp:lastModifiedBy>
  <cp:revision>465</cp:revision>
  <dcterms:created xsi:type="dcterms:W3CDTF">2006-12-11T10:54:55Z</dcterms:created>
  <dcterms:modified xsi:type="dcterms:W3CDTF">2022-01-17T03:52:26Z</dcterms:modified>
</cp:coreProperties>
</file>