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  <p:sldMasterId id="2147483707" r:id="rId3"/>
    <p:sldMasterId id="2147483719" r:id="rId4"/>
    <p:sldMasterId id="2147483736" r:id="rId5"/>
  </p:sldMasterIdLst>
  <p:notesMasterIdLst>
    <p:notesMasterId r:id="rId21"/>
  </p:notesMasterIdLst>
  <p:sldIdLst>
    <p:sldId id="358" r:id="rId6"/>
    <p:sldId id="363" r:id="rId7"/>
    <p:sldId id="357" r:id="rId8"/>
    <p:sldId id="360" r:id="rId9"/>
    <p:sldId id="355" r:id="rId10"/>
    <p:sldId id="309" r:id="rId11"/>
    <p:sldId id="347" r:id="rId12"/>
    <p:sldId id="352" r:id="rId13"/>
    <p:sldId id="353" r:id="rId14"/>
    <p:sldId id="354" r:id="rId15"/>
    <p:sldId id="361" r:id="rId16"/>
    <p:sldId id="280" r:id="rId17"/>
    <p:sldId id="341" r:id="rId18"/>
    <p:sldId id="266" r:id="rId19"/>
    <p:sldId id="35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53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500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CBA3F-A44A-4801-82E0-4DA4A3535B8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C3CE8-BA50-4528-9899-C0988EC49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2312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80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thêm nd củng cố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76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4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DC4405-338D-4980-954A-DE132D85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3CABB3-D7F0-4B23-9D27-982CA9148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383F15-C8D2-4D72-8F84-10EAABE8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40DA71-78D0-47E2-B2FB-A9F672D6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3D3E25-1615-46E7-BE84-08CA967F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993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3761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1028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474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28C922-6EF4-43D4-8717-53588A94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4FFEED-60D0-4F93-912C-E31BAE8D9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138967-6EC0-44BB-B63E-87FAD095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68F952-6676-4738-B7A1-E1BD4A35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D68A08-6FF7-4B6B-8E18-776D6CD7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3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7F909D-B59A-49D3-96B4-30F36A11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3918F4-623C-4965-9782-C240F7E0D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8A00410-A19D-440B-869F-0974B3FC6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6BE4D8A-B9AA-4464-9354-1953E5C4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7E635F9-9966-430C-8CE9-58C97200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0060211-40C4-4925-B23F-71A2B784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8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94DBDC-A45A-4DC5-B784-10F6C4DA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BC168B-B652-4AC0-9B0D-DC2105E0F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B86C9AC-40D3-40A0-BA49-A9930083B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BA8D687-8637-4BD8-8A5D-EE582799A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FBC6404-B132-4253-9FBE-9C245AFF7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A3AE4A0-FD56-43A0-856C-7C327638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1434B1C-FB05-4AF6-9334-485B383A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A9F89FF-8C7D-4C8C-8FA5-3EC807F3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4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7EF69D-E22C-43C0-896F-1C3FC0C24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51F505D-4998-4452-A172-2A89E8F6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AB81F83-8562-4CBB-8E2C-C7478A3A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259772B-47F6-4CA3-9876-FFEF0258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1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93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42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16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28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4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10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59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80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38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4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47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7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51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81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11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9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627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55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88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23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81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96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09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AA75E5-022B-45E6-AB8E-6B6FDFD2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F109568-66BC-4EA5-B6A1-4B98F00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836AD-A824-4ABF-9682-E38D7EFC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591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A0743C-40C1-4CCC-815F-81C8293D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7DD119-50B5-405B-A979-187B49EE2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810787-FE4E-469D-9C28-719126903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4FB612-5366-4AEA-B70E-B96797C95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058C3B7-75B4-4E4E-8D26-6D4EC4018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7E46B4-6010-40D6-B10A-7D9532F5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77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6BFF26-8F89-4F45-8BC7-4D7B2A52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DB1B075-169B-404B-9257-86024CE11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8A2322-2707-4B47-B557-BA20A872C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EC3D76C-E6C6-44C9-894C-65933C96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563E2D-A17D-4B4D-A3CB-43F2DEA7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66E44CC-0A12-45B5-AD1E-12EAD65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78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24200F-3A9C-4A4B-90E5-E32368EF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1C1D3D-66EA-4E6A-A0CC-30F1FE6FB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09B718-3FD4-4889-8D56-BE612176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4AD4B1-68F4-4530-9BC7-1C253751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E7AF7A-EE00-4B21-9F51-3F46B1B3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581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B721EB-B76A-45EF-9D96-2369FE357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42D4D73-6DC5-4E8F-8478-BA0959462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7F1BF3-CE54-470E-BA72-2BABDFF0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82CEBD-A137-4164-BA7C-C6CC7DCF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9087A8-2286-4E5E-BA77-BA2B263C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99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7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06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362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930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2" y="1236033"/>
            <a:ext cx="7620000" cy="37516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1" y="4987567"/>
            <a:ext cx="6038400" cy="634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7995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4" y="2147233"/>
            <a:ext cx="6368800" cy="25540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8" y="4785833"/>
            <a:ext cx="3408800" cy="951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102" y="-1734032"/>
            <a:ext cx="9128298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8847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4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641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63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19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6623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7781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2602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2" y="2949667"/>
            <a:ext cx="6974800" cy="16960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6088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8905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7814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496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487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746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4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81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717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085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9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92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657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562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886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939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2941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7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921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5231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3230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0353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14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9303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696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0160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2893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4210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3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46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1575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8346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3765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390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2516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7855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1447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624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84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CFB92E-1B2F-4544-B183-A608442BB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7593C1-001E-49E7-ACA7-D00E569CB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15E01D-C31C-4582-9955-A6969A20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19F6BA-38E3-4F8C-81E1-D240B0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359772-C785-4617-8F80-04FEE807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312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446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06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61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359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673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9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28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72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24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426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5759639-D8D6-48A5-BC62-2BF2046D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77809D-AD9F-4878-B210-8C322A99A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751DFC-C8EB-431D-8464-2306BCB92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A62E9-F116-423D-BC6A-257F69929883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E5A345-60FC-43A4-8BB8-55C16EB58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2D5F23-A4B6-4D96-95AF-84C97966E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4EA4-7DC0-428F-8B2F-EB68483E8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3" r:id="rId2"/>
    <p:sldLayoutId id="2147483692" r:id="rId3"/>
    <p:sldLayoutId id="2147483691" r:id="rId4"/>
    <p:sldLayoutId id="2147483683" r:id="rId5"/>
    <p:sldLayoutId id="2147483682" r:id="rId6"/>
    <p:sldLayoutId id="2147483681" r:id="rId7"/>
    <p:sldLayoutId id="2147483680" r:id="rId8"/>
    <p:sldLayoutId id="214748366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90" r:id="rId16"/>
    <p:sldLayoutId id="2147483689" r:id="rId17"/>
    <p:sldLayoutId id="2147483688" r:id="rId18"/>
    <p:sldLayoutId id="2147483687" r:id="rId19"/>
    <p:sldLayoutId id="2147483686" r:id="rId20"/>
    <p:sldLayoutId id="2147483685" r:id="rId21"/>
    <p:sldLayoutId id="2147483679" r:id="rId22"/>
    <p:sldLayoutId id="2147483678" r:id="rId23"/>
    <p:sldLayoutId id="2147483677" r:id="rId24"/>
    <p:sldLayoutId id="2147483676" r:id="rId25"/>
    <p:sldLayoutId id="2147483675" r:id="rId26"/>
    <p:sldLayoutId id="2147483674" r:id="rId27"/>
    <p:sldLayoutId id="2147483673" r:id="rId28"/>
    <p:sldLayoutId id="2147483672" r:id="rId29"/>
    <p:sldLayoutId id="2147483671" r:id="rId30"/>
    <p:sldLayoutId id="2147483670" r:id="rId31"/>
    <p:sldLayoutId id="2147483667" r:id="rId32"/>
    <p:sldLayoutId id="2147483666" r:id="rId33"/>
    <p:sldLayoutId id="2147483665" r:id="rId34"/>
    <p:sldLayoutId id="2147483663" r:id="rId35"/>
    <p:sldLayoutId id="2147483662" r:id="rId36"/>
    <p:sldLayoutId id="2147483656" r:id="rId37"/>
    <p:sldLayoutId id="2147483657" r:id="rId38"/>
    <p:sldLayoutId id="2147483658" r:id="rId39"/>
    <p:sldLayoutId id="2147483659" r:id="rId40"/>
    <p:sldLayoutId id="2147483660" r:id="rId41"/>
    <p:sldLayoutId id="2147483684" r:id="rId42"/>
    <p:sldLayoutId id="2147483668" r:id="rId43"/>
    <p:sldLayoutId id="2147483664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426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5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9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F5A1-01E5-4FD3-8AC8-D55B0AAC83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999D0-5942-4861-97DA-D58866E5F0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88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809827" y="1503289"/>
            <a:ext cx="7251842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312444" y="2185473"/>
            <a:ext cx="6710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1412214" y="1788910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61224" y="1872670"/>
            <a:ext cx="1146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312444" y="3501252"/>
            <a:ext cx="6565847" cy="110799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4. NÓI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 NGHE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4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F0F1F3-385F-488B-A4DC-6D9F8A730F7F}"/>
              </a:ext>
            </a:extLst>
          </p:cNvPr>
          <p:cNvSpPr txBox="1"/>
          <p:nvPr/>
        </p:nvSpPr>
        <p:spPr>
          <a:xfrm>
            <a:off x="162275" y="5542257"/>
            <a:ext cx="5150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thủ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thỉ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28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EE1967E-CF6C-4825-ABE5-E6546C04379A}"/>
              </a:ext>
            </a:extLst>
          </p:cNvPr>
          <p:cNvSpPr txBox="1"/>
          <p:nvPr/>
        </p:nvSpPr>
        <p:spPr>
          <a:xfrm>
            <a:off x="5676383" y="2330360"/>
            <a:ext cx="59943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 </a:t>
            </a:r>
            <a:r>
              <a:rPr lang="en-US" sz="3200" dirty="0" err="1" smtClean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lang="en-US" sz="3200" dirty="0" smtClean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thủ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thỉ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lang="en-US" sz="320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3200" dirty="0" err="1" smtClean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3200" dirty="0" smtClean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mới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bập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bùng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bếp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lửa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sàn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mọi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mới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giấc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chăn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D72CFFE-C123-45DD-8852-CA0A9483D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65" y="658182"/>
            <a:ext cx="4943779" cy="4827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461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D062E45-048A-419E-9D45-8BD91EBB25FB}"/>
              </a:ext>
            </a:extLst>
          </p:cNvPr>
          <p:cNvSpPr txBox="1"/>
          <p:nvPr/>
        </p:nvSpPr>
        <p:spPr>
          <a:xfrm>
            <a:off x="4357408" y="728863"/>
            <a:ext cx="378906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</a:t>
            </a:r>
            <a:r>
              <a:rPr lang="en-US" sz="3600" dirty="0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endParaRPr lang="en-US" sz="3600" dirty="0">
              <a:solidFill>
                <a:srgbClr val="F44A06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829B54-7A79-4E37-8B5D-CEE7D4F59151}"/>
              </a:ext>
            </a:extLst>
          </p:cNvPr>
          <p:cNvSpPr txBox="1"/>
          <p:nvPr/>
        </p:nvSpPr>
        <p:spPr>
          <a:xfrm>
            <a:off x="326793" y="140130"/>
            <a:ext cx="11324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FDCB711-1AED-43E6-B7D5-882A23600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94" y="1292896"/>
            <a:ext cx="2530351" cy="234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9E760C3-A6A5-40D5-8E4A-6B6E55CE8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624" y="1505881"/>
            <a:ext cx="2902823" cy="234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BFA105C-B4D1-4D1F-A828-9E46F9478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525" y="2091832"/>
            <a:ext cx="2568565" cy="231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6022A9E-0C69-458C-ACB5-500E2FF2C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862" y="2477054"/>
            <a:ext cx="2806608" cy="231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A77206-0527-44D1-810E-5C65BAFFC859}"/>
              </a:ext>
            </a:extLst>
          </p:cNvPr>
          <p:cNvSpPr txBox="1"/>
          <p:nvPr/>
        </p:nvSpPr>
        <p:spPr>
          <a:xfrm>
            <a:off x="126315" y="3636825"/>
            <a:ext cx="27308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1EB8A0-5A02-4C4D-8EF7-DC6365030CF7}"/>
              </a:ext>
            </a:extLst>
          </p:cNvPr>
          <p:cNvSpPr txBox="1"/>
          <p:nvPr/>
        </p:nvSpPr>
        <p:spPr>
          <a:xfrm>
            <a:off x="3117380" y="4056692"/>
            <a:ext cx="27171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6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26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FE89C89-6B98-4927-B050-C58639229236}"/>
              </a:ext>
            </a:extLst>
          </p:cNvPr>
          <p:cNvSpPr txBox="1"/>
          <p:nvPr/>
        </p:nvSpPr>
        <p:spPr>
          <a:xfrm>
            <a:off x="5834562" y="4466281"/>
            <a:ext cx="2995337" cy="131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E920F85-24F7-4F00-8191-728A2914068B}"/>
              </a:ext>
            </a:extLst>
          </p:cNvPr>
          <p:cNvSpPr txBox="1"/>
          <p:nvPr/>
        </p:nvSpPr>
        <p:spPr>
          <a:xfrm>
            <a:off x="8829900" y="5065955"/>
            <a:ext cx="29722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thủ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thỉ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3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=""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=""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với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ngữ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=""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46" y="222012"/>
            <a:ext cx="12027854" cy="2027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484909" y="2488884"/>
            <a:ext cx="118594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noProof="0" dirty="0" smtClean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2800" noProof="0" dirty="0" err="1" smtClean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2800" noProof="0" dirty="0" smtClean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minh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lang="en-US" sz="2800" noProof="0" dirty="0" smtClean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800" noProof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ý: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aseline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…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giúp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…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aseline="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 </a:t>
            </a:r>
            <a:r>
              <a:rPr lang="en-US" sz="2800" baseline="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00153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…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8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3275094" y="481884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747368" y="1679515"/>
            <a:ext cx="9142306" cy="248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Hồ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mây</a:t>
            </a:r>
            <a:r>
              <a:rPr kumimoji="0" lang="en-US" sz="3600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18).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52DDFBF-E958-4A88-8FC3-5D34B2D98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3043"/>
            <a:ext cx="2998033" cy="260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50D268C-8A47-419B-A395-73723EDB87D2}"/>
              </a:ext>
            </a:extLst>
          </p:cNvPr>
          <p:cNvSpPr txBox="1"/>
          <p:nvPr/>
        </p:nvSpPr>
        <p:spPr>
          <a:xfrm>
            <a:off x="1967220" y="1102237"/>
            <a:ext cx="870946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238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ba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18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1 </a:t>
            </a:r>
            <a:r>
              <a:rPr lang="en-US" sz="30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          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Tiếng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Việt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nghe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bốn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(11)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9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1054"/>
            <a:ext cx="12192000" cy="279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49" y="5737229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sp>
        <p:nvSpPr>
          <p:cNvPr id="17" name="文本框 22">
            <a:extLst>
              <a:ext uri="{FF2B5EF4-FFF2-40B4-BE49-F238E27FC236}">
                <a16:creationId xmlns=""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788221" y="341515"/>
            <a:ext cx="59886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44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Yêu</a:t>
            </a:r>
            <a:r>
              <a:rPr lang="en-US" altLang="zh-CN" sz="44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cầu</a:t>
            </a:r>
            <a:r>
              <a:rPr lang="en-US" altLang="zh-CN" sz="44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cần</a:t>
            </a:r>
            <a:r>
              <a:rPr lang="en-US" altLang="zh-CN" sz="44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đạt</a:t>
            </a:r>
            <a:endParaRPr lang="zh-CN" altLang="en-US" sz="44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4181" y="1623600"/>
            <a:ext cx="1083425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Kể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lại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từng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chuyện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 smtClean="0">
                <a:latin typeface="Times New Roman"/>
                <a:ea typeface="Times New Roman"/>
                <a:cs typeface="Times New Roman"/>
              </a:rPr>
              <a:t>Chuyện</a:t>
            </a:r>
            <a:r>
              <a:rPr lang="en-US" sz="4000" i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 smtClean="0">
                <a:latin typeface="Times New Roman"/>
                <a:ea typeface="Times New Roman"/>
                <a:cs typeface="Times New Roman"/>
              </a:rPr>
              <a:t>bốn</a:t>
            </a:r>
            <a:r>
              <a:rPr lang="en-US" sz="4000" i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i="1" dirty="0" err="1" smtClean="0">
                <a:latin typeface="Times New Roman"/>
                <a:ea typeface="Times New Roman"/>
                <a:cs typeface="Times New Roman"/>
              </a:rPr>
              <a:t>mùa</a:t>
            </a:r>
            <a:r>
              <a:rPr lang="en-US" sz="4000" i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dựa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theo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hỏi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gợi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ý.</a:t>
            </a:r>
            <a:endParaRPr lang="en-US" sz="40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phát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triển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năng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lực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ngôn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năng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lực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trí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tưởng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tượng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việc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Times New Roman"/>
                <a:cs typeface="Times New Roman"/>
              </a:rPr>
              <a:t>nhiên</a:t>
            </a:r>
            <a:r>
              <a:rPr lang="en-US" sz="4000" dirty="0" smtClean="0">
                <a:latin typeface="Times New Roman"/>
                <a:ea typeface="Times New Roman"/>
                <a:cs typeface="Times New Roman"/>
              </a:rPr>
              <a:t>).</a:t>
            </a:r>
            <a:endParaRPr lang="en-US" sz="4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783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4862" y="1538503"/>
            <a:ext cx="6353044" cy="2465938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8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80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KHÁM PHÁ</a:t>
            </a:r>
            <a:r>
              <a:rPr lang="en-US" sz="13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/>
            </a:r>
            <a:br>
              <a:rPr lang="en-US" sz="13800" b="1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</a:br>
            <a:endParaRPr lang="en-US" sz="13800" b="1" i="1" dirty="0">
              <a:solidFill>
                <a:srgbClr val="00206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94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8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y2mate.com - Kể chuyện lớp 2 Chuyện bốn mùa  Tuần 19 sách Kết nối tri thức với cuộc sống_1080p">
            <a:hlinkClick r:id="" action="ppaction://media"/>
            <a:extLst>
              <a:ext uri="{FF2B5EF4-FFF2-40B4-BE49-F238E27FC236}">
                <a16:creationId xmlns="" xmlns:a16="http://schemas.microsoft.com/office/drawing/2014/main" id="{63F3E069-A64E-44A9-9042-F67312A2EC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D062E45-048A-419E-9D45-8BD91EBB25FB}"/>
              </a:ext>
            </a:extLst>
          </p:cNvPr>
          <p:cNvSpPr txBox="1"/>
          <p:nvPr/>
        </p:nvSpPr>
        <p:spPr>
          <a:xfrm>
            <a:off x="4357408" y="728863"/>
            <a:ext cx="378906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</a:t>
            </a:r>
            <a:r>
              <a:rPr lang="en-US" sz="3600" dirty="0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44A0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endParaRPr lang="en-US" sz="3600" dirty="0">
              <a:solidFill>
                <a:srgbClr val="F44A06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829B54-7A79-4E37-8B5D-CEE7D4F59151}"/>
              </a:ext>
            </a:extLst>
          </p:cNvPr>
          <p:cNvSpPr txBox="1"/>
          <p:nvPr/>
        </p:nvSpPr>
        <p:spPr>
          <a:xfrm>
            <a:off x="326793" y="140130"/>
            <a:ext cx="11324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ý,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FDCB711-1AED-43E6-B7D5-882A23600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94" y="1292896"/>
            <a:ext cx="2530351" cy="234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9E760C3-A6A5-40D5-8E4A-6B6E55CE8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624" y="1505881"/>
            <a:ext cx="2902823" cy="234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BFA105C-B4D1-4D1F-A828-9E46F9478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525" y="2091832"/>
            <a:ext cx="2568565" cy="231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6022A9E-0C69-458C-ACB5-500E2FF2C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862" y="2477054"/>
            <a:ext cx="2806608" cy="231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A77206-0527-44D1-810E-5C65BAFFC859}"/>
              </a:ext>
            </a:extLst>
          </p:cNvPr>
          <p:cNvSpPr txBox="1"/>
          <p:nvPr/>
        </p:nvSpPr>
        <p:spPr>
          <a:xfrm>
            <a:off x="126315" y="3636825"/>
            <a:ext cx="27308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1EB8A0-5A02-4C4D-8EF7-DC6365030CF7}"/>
              </a:ext>
            </a:extLst>
          </p:cNvPr>
          <p:cNvSpPr txBox="1"/>
          <p:nvPr/>
        </p:nvSpPr>
        <p:spPr>
          <a:xfrm>
            <a:off x="3117380" y="4056692"/>
            <a:ext cx="27171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6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lang="en-US" sz="2600" dirty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26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FE89C89-6B98-4927-B050-C58639229236}"/>
              </a:ext>
            </a:extLst>
          </p:cNvPr>
          <p:cNvSpPr txBox="1"/>
          <p:nvPr/>
        </p:nvSpPr>
        <p:spPr>
          <a:xfrm>
            <a:off x="5834562" y="4466281"/>
            <a:ext cx="2995337" cy="1312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E920F85-24F7-4F00-8191-728A2914068B}"/>
              </a:ext>
            </a:extLst>
          </p:cNvPr>
          <p:cNvSpPr txBox="1"/>
          <p:nvPr/>
        </p:nvSpPr>
        <p:spPr>
          <a:xfrm>
            <a:off x="8829900" y="5065955"/>
            <a:ext cx="29722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thủ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thỉ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85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9C1B60-6D51-4403-96F3-6FDF89F8E72E}"/>
              </a:ext>
            </a:extLst>
          </p:cNvPr>
          <p:cNvSpPr txBox="1"/>
          <p:nvPr/>
        </p:nvSpPr>
        <p:spPr>
          <a:xfrm>
            <a:off x="391789" y="5182521"/>
            <a:ext cx="4821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A378212-236E-4D2D-8BA2-3429F7D0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39" y="340309"/>
            <a:ext cx="4814832" cy="4701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98BCD49-3DB6-4BB0-BE9E-25316F118DBF}"/>
              </a:ext>
            </a:extLst>
          </p:cNvPr>
          <p:cNvSpPr txBox="1"/>
          <p:nvPr/>
        </p:nvSpPr>
        <p:spPr>
          <a:xfrm>
            <a:off x="5769048" y="2021828"/>
            <a:ext cx="59943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noProof="0" dirty="0" smtClean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-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sung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sướng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Ai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đâm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chồi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nảy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lộc</a:t>
            </a:r>
            <a:r>
              <a:rPr lang="en-US" sz="3200" i="1" dirty="0"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9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F0F1F3-385F-488B-A4DC-6D9F8A730F7F}"/>
              </a:ext>
            </a:extLst>
          </p:cNvPr>
          <p:cNvSpPr txBox="1"/>
          <p:nvPr/>
        </p:nvSpPr>
        <p:spPr>
          <a:xfrm>
            <a:off x="374861" y="5466380"/>
            <a:ext cx="4766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EE1967E-CF6C-4825-ABE5-E6546C04379A}"/>
              </a:ext>
            </a:extLst>
          </p:cNvPr>
          <p:cNvSpPr txBox="1"/>
          <p:nvPr/>
        </p:nvSpPr>
        <p:spPr>
          <a:xfrm>
            <a:off x="5445623" y="2669399"/>
            <a:ext cx="5994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Xuân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sẽ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đơm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nhiều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ngọt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nghỉ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hè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727783B-8913-4B0D-9152-61490A604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74" y="907027"/>
            <a:ext cx="4668952" cy="4559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752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9C1B60-6D51-4403-96F3-6FDF89F8E72E}"/>
              </a:ext>
            </a:extLst>
          </p:cNvPr>
          <p:cNvSpPr txBox="1"/>
          <p:nvPr/>
        </p:nvSpPr>
        <p:spPr>
          <a:xfrm>
            <a:off x="184107" y="5657878"/>
            <a:ext cx="4927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98BCD49-3DB6-4BB0-BE9E-25316F118DBF}"/>
              </a:ext>
            </a:extLst>
          </p:cNvPr>
          <p:cNvSpPr txBox="1"/>
          <p:nvPr/>
        </p:nvSpPr>
        <p:spPr>
          <a:xfrm>
            <a:off x="5353411" y="2318380"/>
            <a:ext cx="59943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nàng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- </a:t>
            </a:r>
            <a:r>
              <a:rPr kumimoji="0" lang="en-US" sz="3200" i="1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3200" i="1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thiếu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Thu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Thu,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trăng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rằm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rước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đèn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phá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1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cỗ</a:t>
            </a:r>
            <a:r>
              <a:rPr kumimoji="0" lang="en-US" sz="3200" i="1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,…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D9EE012-8CE9-4272-A97F-35F6210FB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3" y="875136"/>
            <a:ext cx="4733209" cy="4623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548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930541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558</Words>
  <Application>Microsoft Office PowerPoint</Application>
  <PresentationFormat>Custom</PresentationFormat>
  <Paragraphs>57</Paragraphs>
  <Slides>15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Office Theme</vt:lpstr>
      <vt:lpstr>Question of the Day for Preschool by Slidesgo</vt:lpstr>
      <vt:lpstr>2_Office Theme</vt:lpstr>
      <vt:lpstr>1_Office Theme</vt:lpstr>
      <vt:lpstr>3_Office Theme</vt:lpstr>
      <vt:lpstr>PowerPoint Presentation</vt:lpstr>
      <vt:lpstr>Thứ ba ngày 18 tháng 1 năm 2022</vt:lpstr>
      <vt:lpstr>PowerPoint Presentation</vt:lpstr>
      <vt:lpstr> KHÁM PHÁ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Minhthangpc.VN</cp:lastModifiedBy>
  <cp:revision>28</cp:revision>
  <dcterms:created xsi:type="dcterms:W3CDTF">2021-12-11T14:51:10Z</dcterms:created>
  <dcterms:modified xsi:type="dcterms:W3CDTF">2022-01-18T09:32:04Z</dcterms:modified>
</cp:coreProperties>
</file>