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6" r:id="rId2"/>
    <p:sldMasterId id="2147483699" r:id="rId3"/>
    <p:sldMasterId id="2147483723" r:id="rId4"/>
    <p:sldMasterId id="2147483740" r:id="rId5"/>
  </p:sldMasterIdLst>
  <p:notesMasterIdLst>
    <p:notesMasterId r:id="rId19"/>
  </p:notesMasterIdLst>
  <p:sldIdLst>
    <p:sldId id="305" r:id="rId6"/>
    <p:sldId id="306" r:id="rId7"/>
    <p:sldId id="285" r:id="rId8"/>
    <p:sldId id="286" r:id="rId9"/>
    <p:sldId id="307" r:id="rId10"/>
    <p:sldId id="308" r:id="rId11"/>
    <p:sldId id="309" r:id="rId12"/>
    <p:sldId id="276" r:id="rId13"/>
    <p:sldId id="310" r:id="rId14"/>
    <p:sldId id="311" r:id="rId15"/>
    <p:sldId id="287" r:id="rId16"/>
    <p:sldId id="288" r:id="rId17"/>
    <p:sldId id="283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469793-054F-4161-9B8C-418F22EF5855}" type="datetimeFigureOut">
              <a:rPr lang="en-US" smtClean="0"/>
              <a:t>16/1/2022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3DFB4F-E08C-4533-B689-165B76F225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1064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83169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289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pPr marL="0" marR="0" lvl="0" indent="0" algn="r" defTabSz="12289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40193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953FCB-8F62-4072-9136-DAD8346C90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D03612-F00C-4FB4-AFEB-6D052B5EF6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7DDC8F-9159-4350-BBB4-2BFE7ADB9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16/1/2022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09450E-7221-4C9A-8506-A04C7E220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C7B287-C064-4771-8035-9D18CBE44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8091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8143B4-0A74-4B3A-A7A4-430139E1A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C3266D-CBE0-4583-A5A3-D816903890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5D260A-4342-4169-950F-59F96729F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16/1/2022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7BE648-FBCD-48AF-A32B-DFC324442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4E2D5D-47AE-4C0F-A29F-C13940475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070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A8444E2-B382-4B79-BF30-AC2E779FBE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EAFF2D-5510-4C54-A1A8-AB94FD6B88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6DFEF1-5669-47C7-837D-729E61E02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16/1/2022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5132E6-344C-43BE-9E91-9E4423EA9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3ADCB5-8760-49CD-A792-1092F9DBD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1670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4604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9033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1465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9328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2007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8255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0440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6221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20CB0-5836-48F1-A63D-C74F80031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CCB1E-3805-4F75-B30E-CD32D592C5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4831D4-9E3D-46EF-8C9D-99EADA8F3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16/1/2022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406857-1E91-4FEF-A165-E4991A2CE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88D96D-06A5-4B41-AAB4-FE070650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7038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4156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4942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0517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8755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953FCB-8F62-4072-9136-DAD8346C90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D03612-F00C-4FB4-AFEB-6D052B5EF6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7DDC8F-9159-4350-BBB4-2BFE7ADB9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09450E-7221-4C9A-8506-A04C7E220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C7B287-C064-4771-8035-9D18CBE44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209309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20CB0-5836-48F1-A63D-C74F80031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CCB1E-3805-4F75-B30E-CD32D592C5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4831D4-9E3D-46EF-8C9D-99EADA8F3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406857-1E91-4FEF-A165-E4991A2CE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88D96D-06A5-4B41-AAB4-FE070650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81997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74632D-8512-4580-A29D-59FF31A43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EF3CFA-A608-4208-9460-EC1211CCD6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67DDCB-E7DD-4322-B88E-7276776B3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0CC16B-8C08-49CD-8F3E-BE51795CD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FE234C-5B9A-45E6-86D5-06A04C567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18714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D6BE4-3FD2-4B20-89F6-53708B7E2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5E7122-B9CD-472D-86D9-AFB4B28F87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5CD482-F621-480D-96CC-08AD5DC329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01C4DD-774A-4FCA-B0A1-00869FE59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99EF80-271E-466D-8FB9-6A4252247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11E26D-AC7D-4177-B87E-141B512B7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57738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AE881-C94A-4CA2-92EB-68F06A608A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A7A251-AADF-40FD-A28D-871F8C72AA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FD11D2-9EE0-43F7-9A7B-E4FF9F2CC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9C5CE1-EC92-41F1-BD92-F5DAF997D0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5D135D0-D49D-431D-B3B8-103AA575E2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0EEBE21-83E9-4DE4-8B30-F13E0EBB9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C7F9E74-60C9-4926-820B-90E320ADD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A9F1C68-3229-4013-AF79-8CF4B97EA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061679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DF9BF6-AB67-41B6-92FF-773F25EAF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03B9C1-AD61-4B2C-A562-EB9EB4FBA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31EF4D-1A76-4D0C-B771-63E2E401C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F380D0-356B-4EB5-AE96-F91306A85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71952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74632D-8512-4580-A29D-59FF31A43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EF3CFA-A608-4208-9460-EC1211CCD6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67DDCB-E7DD-4322-B88E-7276776B3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16/1/2022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0CC16B-8C08-49CD-8F3E-BE51795CD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FE234C-5B9A-45E6-86D5-06A04C567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55237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3829F8-D257-4345-859B-AC599D6CB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DF8A40-1678-4A57-A3BC-EAF617E4C6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CC1E17-6285-4120-BB11-41401902B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24987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416A6B-40FC-4F0A-91F5-FBBB897E3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19BB47-62DB-4512-AA39-3C9CFAD245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3FA225-8A24-4EF3-89DC-82C1E46FA7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E8BED3-5C4F-463B-8C4E-E2FBF4CB8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0CE380-6BF1-4222-9C3C-B85AC7452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7F5AED-C68E-4229-BE45-60B86D615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18809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60E557-B547-4CF9-972A-E18635613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59A22B-B3F1-47C8-A69E-A7ADD99BDA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D6D3C7-BF94-4BFD-836A-6D54D58B3D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925012-1143-432F-B735-2C27E22A3D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825848-0FBC-4238-B070-91A467491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71F956-724B-4C8A-B9BE-393865696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909527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8143B4-0A74-4B3A-A7A4-430139E1A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C3266D-CBE0-4583-A5A3-D816903890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5D260A-4342-4169-950F-59F96729F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7BE648-FBCD-48AF-A32B-DFC324442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4E2D5D-47AE-4C0F-A29F-C13940475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701900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A8444E2-B382-4B79-BF30-AC2E779FBE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EAFF2D-5510-4C54-A1A8-AB94FD6B88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6DFEF1-5669-47C7-837D-729E61E02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5132E6-344C-43BE-9E91-9E4423EA9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3ADCB5-8760-49CD-A792-1092F9DBD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583961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7CE196-D173-4EAB-BE8A-F51C5DC084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3E3BA8-2D53-4476-A333-027D5C7135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99156B-0705-4560-9FFE-DD4B4B15FE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99BF91-CBAF-4138-BA50-0ECA45BADFA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719EAC-33F6-42FB-925C-34CFB72365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11145D-CDA5-4DF1-82D0-84028A8D77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46D1DE-7B50-410B-A29F-8022C275BD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833386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B694A4-FEEE-4E76-B72B-740D4CA28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0ABF06-D9FD-40A2-8780-65E910E746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DD2298-A40E-4BBE-8C88-DCD683D9DD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99BF91-CBAF-4138-BA50-0ECA45BADFA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24A96F-0C09-4F5D-991E-1FA0C6993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7AA56B-93A9-4F5C-AEBF-7551D1F2C9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46D1DE-7B50-410B-A29F-8022C275BD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626540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B1556D-11DB-4019-9411-41B25D5B50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A97F9F-1D8B-49AC-A3AD-A6F61F8B22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AAD775-9B4F-45A7-8D7A-75C26A482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99BF91-CBAF-4138-BA50-0ECA45BADFA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2B91D5-2D4D-486D-B48C-03A7EBC732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A6124F-AE15-4422-8BFE-A9CE30B0F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46D1DE-7B50-410B-A29F-8022C275BD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685369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DD8494-D402-4023-8F78-EE96ABDC46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FC7A67-3552-47F0-889A-9E378F1358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F6BE0E-84D4-408D-84E9-72319726D3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D1427C-533F-473C-8A3F-E235550B1B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99BF91-CBAF-4138-BA50-0ECA45BADFA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EC81D9-7EC8-4D08-A8DF-E4E19113C6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2A0120-1193-4B63-ABFC-8D1C92607E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46D1DE-7B50-410B-A29F-8022C275BD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055214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182BE4-F1F1-4D14-B69D-FE73DE20B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B824FB-7F13-4ABF-9BB6-3711B285FD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813485-4A05-4763-B199-24C22CD417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626B97D-7B04-4B37-A755-DE4826DADD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CB3F025-F791-4F91-95C6-B7AAE8E7321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FE77A62-C091-429B-AA74-3FD08F54BE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99BF91-CBAF-4138-BA50-0ECA45BADFA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79E4B4E-B890-4AE3-BC2E-0B55C792F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7B45A8-78F2-49BF-9CAA-C73476189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46D1DE-7B50-410B-A29F-8022C275BD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94978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D6BE4-3FD2-4B20-89F6-53708B7E2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5E7122-B9CD-472D-86D9-AFB4B28F87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5CD482-F621-480D-96CC-08AD5DC329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01C4DD-774A-4FCA-B0A1-00869FE59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16/1/2022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99EF80-271E-466D-8FB9-6A4252247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11E26D-AC7D-4177-B87E-141B512B7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33495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E8956-0339-4A8D-8E25-78616B782A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743B02-1832-4BD2-B799-AB52875F23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99BF91-CBAF-4138-BA50-0ECA45BADFA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50FC0B5-B7CB-4852-B5A9-AC3BD768C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216CF4-8376-4995-A5A1-BEF626DAD9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46D1DE-7B50-410B-A29F-8022C275BD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300965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3B4B77-E3D5-43C0-9D64-F6FFF0BE5C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99BF91-CBAF-4138-BA50-0ECA45BADFA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BB58394-D7C3-47F2-9499-812E748140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62CFC4-601A-4F47-B5FB-61951E8276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46D1DE-7B50-410B-A29F-8022C275BD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250774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3B4B77-E3D5-43C0-9D64-F6FFF0BE5C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99BF91-CBAF-4138-BA50-0ECA45BADFA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BB58394-D7C3-47F2-9499-812E748140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62CFC4-601A-4F47-B5FB-61951E8276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46D1DE-7B50-410B-A29F-8022C275BD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569856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2A4837-4C16-4FAE-B787-CF9320A341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A383BA-7580-476A-9BA2-E7207BA2D3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5605E6-1D9F-4D9B-9BC2-86EDBD4D61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7E6E37-92C8-4BED-AB2F-951B5403D0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99BF91-CBAF-4138-BA50-0ECA45BADFA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37EF0F-0ED1-4610-8903-E565C8D438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63B89D-C632-440B-B333-7846B05AE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46D1DE-7B50-410B-A29F-8022C275BD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782290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237E60-B0A8-4824-A8BA-ED48C37440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04ACF72-417E-4591-A359-CFBEB63544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95ABBF-88BE-49B1-BBC2-B58BE9D449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FB616C-F6E2-40FA-8631-B10886692B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99BF91-CBAF-4138-BA50-0ECA45BADFA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2D30F6-4140-47FC-B6CF-3D6C3A669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ED7912-2468-4954-B638-3DA7DB10B8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46D1DE-7B50-410B-A29F-8022C275BD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839484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1E7E9F-80AC-4DB3-A0E6-129C95BAAD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51B1DB-6FB6-4386-8683-37E8043F47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2CE9FC-47E2-48A7-848A-9064F2A091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99BF91-CBAF-4138-BA50-0ECA45BADFA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B80C81-F4DA-4E50-8E41-4023418CF9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44E700-E7A5-457C-B785-DFFCDD9D97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46D1DE-7B50-410B-A29F-8022C275BD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719338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4288DDC-3F58-459B-B406-9A137C122E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922303-9AA2-420B-8F92-FB50177575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A471F4-E7EC-4D85-8FFA-F6EE4BCEC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99BF91-CBAF-4138-BA50-0ECA45BADFA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0491F6-964F-4115-9CAC-C0135F7FD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18C379-FFD0-4D5D-A408-32004776C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46D1DE-7B50-410B-A29F-8022C275BD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186108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EF53DE9-0253-4820-972D-2F5369CFB06D}"/>
              </a:ext>
            </a:extLst>
          </p:cNvPr>
          <p:cNvSpPr/>
          <p:nvPr userDrawn="1"/>
        </p:nvSpPr>
        <p:spPr>
          <a:xfrm>
            <a:off x="0" y="0"/>
            <a:ext cx="12192000" cy="209006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AF925FA-B5D4-4B3A-8537-E5FC94B75C67}"/>
              </a:ext>
            </a:extLst>
          </p:cNvPr>
          <p:cNvSpPr/>
          <p:nvPr userDrawn="1"/>
        </p:nvSpPr>
        <p:spPr>
          <a:xfrm>
            <a:off x="0" y="6755674"/>
            <a:ext cx="12192000" cy="102326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133713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306470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42749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AE881-C94A-4CA2-92EB-68F06A608A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A7A251-AADF-40FD-A28D-871F8C72AA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FD11D2-9EE0-43F7-9A7B-E4FF9F2CC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9C5CE1-EC92-41F1-BD92-F5DAF997D0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5D135D0-D49D-431D-B3B8-103AA575E2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0EEBE21-83E9-4DE4-8B30-F13E0EBB9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16/1/2022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C7F9E74-60C9-4926-820B-90E320ADD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A9F1C68-3229-4013-AF79-8CF4B97EA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50561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2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569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36D312-47FE-46FB-8A3A-26A788DED15A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Chu Thị Soa - Đà Nẵng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0A3711-9D91-440C-92AA-CC298B1C93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75984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771559-4E7A-45D2-A0CA-0F52661A91C9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Chu Thị Soa - Đà Nẵng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0A3711-9D91-440C-92AA-CC298B1C93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349446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E9F77A-4327-4214-9277-ADFD890D435D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Chu Thị Soa - Đà Nẵng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0A3711-9D91-440C-92AA-CC298B1C93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006037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BCFEB6-0CAF-4173-8EB0-107313AFE83E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Chu Thị Soa - Đà Nẵng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0A3711-9D91-440C-92AA-CC298B1C93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504605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49C748-C141-4C87-9308-EEABC1840F7D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Chu Thị Soa - Đà Nẵng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0A3711-9D91-440C-92AA-CC298B1C93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579395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E992E5-6279-47EF-856B-3CE8D58C4135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Chu Thị Soa - Đà Nẵng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0A3711-9D91-440C-92AA-CC298B1C93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383731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F3557-4988-4653-97E9-7F6073C3EB37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Chu Thị Soa - Đà Nẵng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0A3711-9D91-440C-92AA-CC298B1C93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141826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B252DA-8454-4F8B-BF00-8C006C51CDF0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Chu Thị Soa - Đà Nẵng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0A3711-9D91-440C-92AA-CC298B1C93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949327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758DDB-3355-42B4-B5CC-AFE3493F9A45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Chu Thị Soa - Đà Nẵng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0A3711-9D91-440C-92AA-CC298B1C93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81368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DF9BF6-AB67-41B6-92FF-773F25EAF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03B9C1-AD61-4B2C-A562-EB9EB4FBA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16/1/2022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31EF4D-1A76-4D0C-B771-63E2E401C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F380D0-356B-4EB5-AE96-F91306A85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16591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874B1A-EFFB-46C4-9D0B-CD4D6589E628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Chu Thị Soa - Đà Nẵng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0A3711-9D91-440C-92AA-CC298B1C93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268543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71454A-9AF3-4199-B3AC-D0C039BACA3D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Chu Thị Soa - Đà Nẵng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0A3711-9D91-440C-92AA-CC298B1C93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90516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3829F8-D257-4345-859B-AC599D6CB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16/1/2022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DF8A40-1678-4A57-A3BC-EAF617E4C6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CC1E17-6285-4120-BB11-41401902B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5951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416A6B-40FC-4F0A-91F5-FBBB897E3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19BB47-62DB-4512-AA39-3C9CFAD245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3FA225-8A24-4EF3-89DC-82C1E46FA7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E8BED3-5C4F-463B-8C4E-E2FBF4CB8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16/1/2022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0CE380-6BF1-4222-9C3C-B85AC7452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7F5AED-C68E-4229-BE45-60B86D615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2785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60E557-B547-4CF9-972A-E18635613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59A22B-B3F1-47C8-A69E-A7ADD99BDA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D6D3C7-BF94-4BFD-836A-6D54D58B3D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925012-1143-432F-B735-2C27E22A3D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16/1/2022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825848-0FBC-4238-B070-91A467491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71F956-724B-4C8A-B9BE-393865696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2113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D783C42-8CC2-4D9A-BD9C-862509D84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A86FB6-5418-4E80-82FF-BC3E521D85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244D43-12AD-4B59-839C-18295CC781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5EE2EB-8EE5-4B11-B816-93391C6F804F}" type="datetimeFigureOut">
              <a:rPr lang="en-US" smtClean="0"/>
              <a:t>16/1/2022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39612C-A4A7-4EC2-B71A-7324E33D53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A179B2-97EC-408E-994F-F07A714F07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123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3383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D783C42-8CC2-4D9A-BD9C-862509D84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A86FB6-5418-4E80-82FF-BC3E521D85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244D43-12AD-4B59-839C-18295CC781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39612C-A4A7-4EC2-B71A-7324E33D53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A179B2-97EC-408E-994F-F07A714F07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8011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B45DF9A-D7DF-467E-9675-E0AD6D00D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220102-CCD9-451C-9714-2DFE23CA56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3A620D-FDE4-44D1-990F-4CF82133FC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99BF91-CBAF-4138-BA50-0ECA45BADFA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80BA91-D4A9-4D21-B934-AD35D38493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1D39C1-82C2-40C6-9A8E-95E0205C70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46D1DE-7B50-410B-A29F-8022C275BD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49321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  <p:sldLayoutId id="2147483736" r:id="rId13"/>
    <p:sldLayoutId id="2147483737" r:id="rId14"/>
    <p:sldLayoutId id="2147483738" r:id="rId15"/>
    <p:sldLayoutId id="2147483739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C64B-B376-43DE-9366-5C8065795E27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Chu Thị Soa - Đà Nẵng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0A3711-9D91-440C-92AA-CC298B1C93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12328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9.png"/><Relationship Id="rId4" Type="http://schemas.openxmlformats.org/officeDocument/2006/relationships/image" Target="../media/image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g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F234587-AF8F-4BAA-ABDE-9D3F5500A2BB}"/>
              </a:ext>
            </a:extLst>
          </p:cNvPr>
          <p:cNvGrpSpPr/>
          <p:nvPr/>
        </p:nvGrpSpPr>
        <p:grpSpPr>
          <a:xfrm>
            <a:off x="2809827" y="1503289"/>
            <a:ext cx="7251842" cy="2018182"/>
            <a:chOff x="2829935" y="3550985"/>
            <a:chExt cx="7251842" cy="2018182"/>
          </a:xfrm>
        </p:grpSpPr>
        <p:sp>
          <p:nvSpPr>
            <p:cNvPr id="6" name="Rounded Rectangle 5"/>
            <p:cNvSpPr/>
            <p:nvPr/>
          </p:nvSpPr>
          <p:spPr>
            <a:xfrm>
              <a:off x="2829935" y="3793226"/>
              <a:ext cx="7251842" cy="1775941"/>
            </a:xfrm>
            <a:prstGeom prst="round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2908323" y="3980560"/>
              <a:ext cx="7095067" cy="149061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4014393" y="3557950"/>
              <a:ext cx="114128" cy="522188"/>
            </a:xfrm>
            <a:prstGeom prst="roundRect">
              <a:avLst/>
            </a:prstGeom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8993858" y="3550985"/>
              <a:ext cx="114128" cy="522188"/>
            </a:xfrm>
            <a:prstGeom prst="roundRect">
              <a:avLst/>
            </a:prstGeom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3312444" y="2185473"/>
            <a:ext cx="67100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CHUYỆN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BỐN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MÙA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37B469F-4C6B-4890-B36E-0022CEEE7647}"/>
              </a:ext>
            </a:extLst>
          </p:cNvPr>
          <p:cNvSpPr/>
          <p:nvPr/>
        </p:nvSpPr>
        <p:spPr>
          <a:xfrm>
            <a:off x="1412214" y="1788910"/>
            <a:ext cx="1748351" cy="1683328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961224" y="1872670"/>
            <a:ext cx="114648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2C41686-61D4-404D-9E8F-DF7321B2DFBC}"/>
              </a:ext>
            </a:extLst>
          </p:cNvPr>
          <p:cNvSpPr/>
          <p:nvPr/>
        </p:nvSpPr>
        <p:spPr>
          <a:xfrm>
            <a:off x="4427930" y="3501252"/>
            <a:ext cx="4015635" cy="1107996"/>
          </a:xfrm>
          <a:prstGeom prst="rect">
            <a:avLst/>
          </a:prstGeom>
          <a:noFill/>
          <a:ln>
            <a:solidFill>
              <a:srgbClr val="0033CC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TIẾT 3. VIẾT</a:t>
            </a:r>
            <a:endParaRPr kumimoji="0" lang="en-US" sz="4400" b="0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115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  <p:sp>
        <p:nvSpPr>
          <p:cNvPr id="5" name="Text Box 1725">
            <a:extLst>
              <a:ext uri="{FF2B5EF4-FFF2-40B4-BE49-F238E27FC236}">
                <a16:creationId xmlns:a16="http://schemas.microsoft.com/office/drawing/2014/main" id="{7916D788-9A9D-4FA9-9A5A-4F301A86F4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2616" y="2726403"/>
            <a:ext cx="987573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Nêu</a:t>
            </a: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độ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cao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các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câu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ứng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dụng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6" name="Text Box 1727">
            <a:extLst>
              <a:ext uri="{FF2B5EF4-FFF2-40B4-BE49-F238E27FC236}">
                <a16:creationId xmlns:a16="http://schemas.microsoft.com/office/drawing/2014/main" id="{5E4BB5D2-DECC-4431-AE68-55BE6AF621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2145" y="5334439"/>
            <a:ext cx="567667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Các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con </a:t>
            </a:r>
            <a:r>
              <a:rPr kumimoji="0" lang="en-US" alt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còn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lại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cao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1 li.</a:t>
            </a:r>
          </a:p>
        </p:txBody>
      </p:sp>
      <p:sp>
        <p:nvSpPr>
          <p:cNvPr id="9" name="Text Box 1727">
            <a:extLst>
              <a:ext uri="{FF2B5EF4-FFF2-40B4-BE49-F238E27FC236}">
                <a16:creationId xmlns:a16="http://schemas.microsoft.com/office/drawing/2014/main" id="{FAAD9A04-D9AF-4C1F-909C-A3DC6136AF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3533" y="3484003"/>
            <a:ext cx="698119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Con</a:t>
            </a:r>
            <a:r>
              <a:rPr kumimoji="0" lang="en-US" alt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</a:t>
            </a:r>
            <a:r>
              <a:rPr kumimoji="0" lang="en-US" alt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hữ</a:t>
            </a: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Q, h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g, l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cao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2 li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rưỡi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0" name="Text Box 1727">
            <a:extLst>
              <a:ext uri="{FF2B5EF4-FFF2-40B4-BE49-F238E27FC236}">
                <a16:creationId xmlns:a16="http://schemas.microsoft.com/office/drawing/2014/main" id="{14920965-6F24-4B32-9D52-F204732E09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77" y="4453050"/>
            <a:ext cx="7086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Con </a:t>
            </a:r>
            <a:r>
              <a:rPr kumimoji="0" lang="en-US" alt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>
                <a:solidFill>
                  <a:srgbClr val="000099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đ</a:t>
            </a: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cao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2 li.</a:t>
            </a: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3125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  <p:bldP spid="9" grpId="0"/>
      <p:bldP spid="9" grpId="1"/>
      <p:bldP spid="10" grpId="0"/>
      <p:bldP spid="10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309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0518" y="7144286"/>
            <a:ext cx="12335176" cy="694881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33699" y="2116736"/>
            <a:ext cx="3611661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3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sz="3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tham</a:t>
            </a:r>
            <a:r>
              <a:rPr kumimoji="0" lang="en-US" sz="3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khảo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4599" y="0"/>
            <a:ext cx="47952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62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66" t="43141" r="16000" b="18696"/>
          <a:stretch/>
        </p:blipFill>
        <p:spPr>
          <a:xfrm>
            <a:off x="10296064" y="4266756"/>
            <a:ext cx="1496631" cy="177174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00" t="72533" r="8533"/>
          <a:stretch/>
        </p:blipFill>
        <p:spPr>
          <a:xfrm>
            <a:off x="9438968" y="5714398"/>
            <a:ext cx="2893229" cy="121910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23445" y="3727498"/>
            <a:ext cx="2276409" cy="3072537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1240DF3-C403-4F4F-9D9F-0C26D2EDC06A}"/>
              </a:ext>
            </a:extLst>
          </p:cNvPr>
          <p:cNvSpPr/>
          <p:nvPr/>
        </p:nvSpPr>
        <p:spPr>
          <a:xfrm>
            <a:off x="4308764" y="1358259"/>
            <a:ext cx="2840376" cy="7753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DẶN</a:t>
            </a:r>
            <a:r>
              <a:rPr kumimoji="0" lang="en-US" sz="4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DÒ</a:t>
            </a:r>
            <a:endParaRPr kumimoji="0" lang="en-US" sz="44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65639" y="2724704"/>
            <a:ext cx="72733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Hoàn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thành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vở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tập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trang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0001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875763" y="897059"/>
            <a:ext cx="994248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21716">
              <a:lnSpc>
                <a:spcPct val="150000"/>
              </a:lnSpc>
            </a:pP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Tạm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hẹn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gặp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 defTabSz="921716">
              <a:lnSpc>
                <a:spcPct val="150000"/>
              </a:lnSpc>
            </a:pP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9338F77-2843-4944-B314-5F85F44445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0329" y="2862329"/>
            <a:ext cx="7991342" cy="3995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003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42282"/>
            <a:ext cx="11906250" cy="3115764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Chu Thị Soa - Đà Nẵng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0A3711-9D91-440C-92AA-CC298B1C93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024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38150" y="815331"/>
            <a:ext cx="64148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Yêu</a:t>
            </a:r>
            <a:r>
              <a:rPr kumimoji="0" lang="en-US" sz="4400" b="1" i="0" u="none" strike="noStrike" kern="1200" cap="none" spc="0" normalizeH="0" baseline="0" noProof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cầu</a:t>
            </a:r>
            <a:r>
              <a:rPr kumimoji="0" lang="en-US" sz="4400" b="1" i="0" u="none" strike="noStrike" kern="1200" cap="none" spc="0" normalizeH="0" baseline="0" noProof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cần</a:t>
            </a:r>
            <a:r>
              <a:rPr kumimoji="0" lang="en-US" sz="4400" b="1" i="0" u="none" strike="noStrike" kern="1200" cap="none" spc="0" normalizeH="0" baseline="0" noProof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đạt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54249" y="1869434"/>
            <a:ext cx="11571497" cy="30839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-457200" algn="l" defTabSz="1219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Biết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chữ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hoa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cỡ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chữ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vừa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nhỏ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57200" marR="0" lvl="0" indent="-457200" algn="l" defTabSz="1219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câu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ứng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dụng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“ </a:t>
            </a:r>
            <a:r>
              <a:rPr lang="en-US" sz="3600" i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Quê</a:t>
            </a:r>
            <a:r>
              <a:rPr lang="en-US" sz="3600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3600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600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3600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lúa</a:t>
            </a:r>
            <a:r>
              <a:rPr lang="en-US" sz="3600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xanh</a:t>
            </a:r>
            <a:r>
              <a:rPr kumimoji="0" lang="en-US" sz="36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.”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theo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cỡ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chữ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nhỏ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chữ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đúng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mẫu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đều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nét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nối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đúng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định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57200" marR="0" lvl="0" indent="-457200" algn="l" defTabSz="1219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2626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CE9D48D-3C10-46D1-BE42-AFCE11CE959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635"/>
          <a:stretch/>
        </p:blipFill>
        <p:spPr>
          <a:xfrm>
            <a:off x="2198963" y="4083384"/>
            <a:ext cx="7450637" cy="2774616"/>
          </a:xfrm>
          <a:prstGeom prst="rect">
            <a:avLst/>
          </a:prstGeom>
        </p:spPr>
      </p:pic>
      <p:sp>
        <p:nvSpPr>
          <p:cNvPr id="7" name="矩形 28">
            <a:extLst>
              <a:ext uri="{FF2B5EF4-FFF2-40B4-BE49-F238E27FC236}">
                <a16:creationId xmlns:a16="http://schemas.microsoft.com/office/drawing/2014/main" id="{F8678CC8-34FB-4384-BAEF-64F681CA6D89}"/>
              </a:ext>
            </a:extLst>
          </p:cNvPr>
          <p:cNvSpPr/>
          <p:nvPr/>
        </p:nvSpPr>
        <p:spPr>
          <a:xfrm>
            <a:off x="1751527" y="1980965"/>
            <a:ext cx="906672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Hướng</a:t>
            </a:r>
            <a:r>
              <a:rPr kumimoji="0" lang="en-US" alt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dẫn</a:t>
            </a:r>
            <a:r>
              <a:rPr kumimoji="0" lang="en-US" alt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alt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chữ</a:t>
            </a:r>
            <a:r>
              <a:rPr kumimoji="0" lang="en-US" alt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hoa</a:t>
            </a:r>
            <a:r>
              <a:rPr kumimoji="0" lang="en-US" alt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en-US" sz="4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endParaRPr kumimoji="0" lang="en-US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938562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224" y="792480"/>
            <a:ext cx="11667852" cy="5490754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Chu Thị Soa - Đà Nẵng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268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ập viết chữ hoa Q Tập viết lớp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Chu Thị Soa - Đà Nẵng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31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chu Q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63586" y="-1"/>
            <a:ext cx="7056932" cy="6721475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Chu Thị Soa - Đà Nẵng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44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CE9D48D-3C10-46D1-BE42-AFCE11CE959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83" t="-31348" r="2298" b="31975"/>
          <a:stretch/>
        </p:blipFill>
        <p:spPr>
          <a:xfrm>
            <a:off x="2371957" y="1549804"/>
            <a:ext cx="8613721" cy="4491506"/>
          </a:xfrm>
          <a:prstGeom prst="rect">
            <a:avLst/>
          </a:prstGeom>
        </p:spPr>
      </p:pic>
      <p:sp>
        <p:nvSpPr>
          <p:cNvPr id="7" name="矩形 28">
            <a:extLst>
              <a:ext uri="{FF2B5EF4-FFF2-40B4-BE49-F238E27FC236}">
                <a16:creationId xmlns:a16="http://schemas.microsoft.com/office/drawing/2014/main" id="{F8678CC8-34FB-4384-BAEF-64F681CA6D89}"/>
              </a:ext>
            </a:extLst>
          </p:cNvPr>
          <p:cNvSpPr/>
          <p:nvPr/>
        </p:nvSpPr>
        <p:spPr>
          <a:xfrm>
            <a:off x="3047686" y="1025465"/>
            <a:ext cx="6498317" cy="13062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endParaRPr kumimoji="0" lang="en-US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631051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07519"/>
            <a:ext cx="12192000" cy="73152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109" b="97764" l="0" r="53514">
                        <a14:foregroundMark x1="22045" y1="66134" x2="21725" y2="70288"/>
                        <a14:foregroundMark x1="36102" y1="58786" x2="36102" y2="64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228" r="47031"/>
          <a:stretch/>
        </p:blipFill>
        <p:spPr>
          <a:xfrm>
            <a:off x="409699" y="2787219"/>
            <a:ext cx="1210341" cy="1525724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1935370" y="2937031"/>
            <a:ext cx="4194974" cy="1557696"/>
            <a:chOff x="3112486" y="1519098"/>
            <a:chExt cx="5116099" cy="1379441"/>
          </a:xfrm>
        </p:grpSpPr>
        <p:sp>
          <p:nvSpPr>
            <p:cNvPr id="20" name="Text Box 1736">
              <a:extLst>
                <a:ext uri="{FF2B5EF4-FFF2-40B4-BE49-F238E27FC236}">
                  <a16:creationId xmlns:a16="http://schemas.microsoft.com/office/drawing/2014/main" id="{34AE8F09-E3A9-4D59-A83C-6FAEDE4E732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12486" y="1738338"/>
              <a:ext cx="5116099" cy="11602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Câu</a:t>
              </a:r>
              <a:r>
                <a:rPr kumimoji="0" lang="en-US" altLang="en-US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altLang="en-US" sz="2800" b="0" i="0" u="none" strike="noStrike" kern="1200" cap="none" spc="0" normalizeH="0" baseline="0" noProof="0" dirty="0" err="1" smtClean="0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này</a:t>
              </a:r>
              <a:r>
                <a:rPr kumimoji="0" lang="en-US" altLang="en-US" sz="2800" b="0" i="0" u="none" strike="noStrike" kern="1200" cap="none" spc="0" normalizeH="0" noProof="0" dirty="0" smtClean="0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altLang="en-US" sz="2800" b="0" i="0" u="none" strike="noStrike" kern="1200" cap="none" spc="0" normalizeH="0" noProof="0" dirty="0" err="1" smtClean="0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cho</a:t>
              </a:r>
              <a:r>
                <a:rPr kumimoji="0" lang="en-US" altLang="en-US" sz="2800" b="0" i="0" u="none" strike="noStrike" kern="1200" cap="none" spc="0" normalizeH="0" noProof="0" dirty="0" smtClean="0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 con </a:t>
              </a:r>
              <a:r>
                <a:rPr kumimoji="0" lang="en-US" altLang="en-US" sz="2800" b="0" i="0" u="none" strike="noStrike" kern="1200" cap="none" spc="0" normalizeH="0" noProof="0" dirty="0" err="1" smtClean="0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biết</a:t>
              </a:r>
              <a:r>
                <a:rPr kumimoji="0" lang="en-US" altLang="en-US" sz="2800" b="0" i="0" u="none" strike="noStrike" kern="1200" cap="none" spc="0" normalizeH="0" noProof="0" dirty="0" smtClean="0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altLang="en-US" sz="2800" b="0" i="0" u="none" strike="noStrike" kern="1200" cap="none" spc="0" normalizeH="0" baseline="0" noProof="0" dirty="0" err="1" smtClean="0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điều</a:t>
              </a:r>
              <a:r>
                <a:rPr kumimoji="0" lang="en-US" altLang="en-US" sz="2800" b="0" i="0" u="none" strike="noStrike" kern="120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altLang="en-US" sz="28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gì</a:t>
              </a:r>
              <a:r>
                <a:rPr kumimoji="0" lang="en-US" altLang="en-US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1" name="Cloud Callout 20"/>
            <p:cNvSpPr/>
            <p:nvPr/>
          </p:nvSpPr>
          <p:spPr>
            <a:xfrm>
              <a:off x="3333391" y="1519098"/>
              <a:ext cx="4545106" cy="1103838"/>
            </a:xfrm>
            <a:prstGeom prst="cloudCallout">
              <a:avLst>
                <a:gd name="adj1" fmla="val -69328"/>
                <a:gd name="adj2" fmla="val -39361"/>
              </a:avLst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406505">
            <a:off x="356569" y="4832265"/>
            <a:ext cx="1623839" cy="1613225"/>
          </a:xfrm>
          <a:prstGeom prst="rect">
            <a:avLst/>
          </a:prstGeom>
        </p:spPr>
      </p:pic>
      <p:sp>
        <p:nvSpPr>
          <p:cNvPr id="23" name="Text Box 1736">
            <a:extLst>
              <a:ext uri="{FF2B5EF4-FFF2-40B4-BE49-F238E27FC236}">
                <a16:creationId xmlns:a16="http://schemas.microsoft.com/office/drawing/2014/main" id="{34AE8F09-E3A9-4D59-A83C-6FAEDE4E73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5031" y="5734418"/>
            <a:ext cx="10298986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  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Cánh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đồng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lúa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quê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xanh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tốt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cuộc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sống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nơi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đây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thanh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bình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êm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ả.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0344" y="2013949"/>
            <a:ext cx="5344136" cy="3503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508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</TotalTime>
  <Words>195</Words>
  <Application>Microsoft Office PowerPoint</Application>
  <PresentationFormat>Widescreen</PresentationFormat>
  <Paragraphs>30</Paragraphs>
  <Slides>13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13</vt:i4>
      </vt:variant>
    </vt:vector>
  </HeadingPairs>
  <TitlesOfParts>
    <vt:vector size="24" baseType="lpstr">
      <vt:lpstr>Arial</vt:lpstr>
      <vt:lpstr>Arial-Rounded</vt:lpstr>
      <vt:lpstr>Calibri</vt:lpstr>
      <vt:lpstr>Calibri Light</vt:lpstr>
      <vt:lpstr>等线</vt:lpstr>
      <vt:lpstr>Times New Roman</vt:lpstr>
      <vt:lpstr>1_Office Theme</vt:lpstr>
      <vt:lpstr>3_Office Theme</vt:lpstr>
      <vt:lpstr>5_Office Theme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linhmx</dc:creator>
  <cp:lastModifiedBy>Admin</cp:lastModifiedBy>
  <cp:revision>39</cp:revision>
  <dcterms:created xsi:type="dcterms:W3CDTF">2021-07-22T23:49:37Z</dcterms:created>
  <dcterms:modified xsi:type="dcterms:W3CDTF">2022-01-16T01:15:53Z</dcterms:modified>
</cp:coreProperties>
</file>