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72" r:id="rId2"/>
    <p:sldId id="273" r:id="rId3"/>
    <p:sldId id="259" r:id="rId4"/>
    <p:sldId id="260" r:id="rId5"/>
    <p:sldId id="261" r:id="rId6"/>
    <p:sldId id="263" r:id="rId7"/>
    <p:sldId id="271" r:id="rId8"/>
    <p:sldId id="265" r:id="rId9"/>
    <p:sldId id="270" r:id="rId10"/>
    <p:sldId id="266" r:id="rId11"/>
    <p:sldId id="26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351" autoAdjust="0"/>
    <p:restoredTop sz="94660"/>
  </p:normalViewPr>
  <p:slideViewPr>
    <p:cSldViewPr snapToGrid="0">
      <p:cViewPr varScale="1">
        <p:scale>
          <a:sx n="70" d="100"/>
          <a:sy n="70" d="100"/>
        </p:scale>
        <p:origin x="72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AF05E1-B54E-4706-B331-B5D64BA35A53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3A416A-EB22-4D79-B08C-8CFF9B7157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4850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2539A11-08C1-485E-98D0-117D7C8CF837}" type="slidenum">
              <a:rPr lang="en-US" altLang="en-US" sz="1200" b="0" u="none">
                <a:latin typeface="Arial" panose="020B0604020202020204" pitchFamily="34" charset="0"/>
              </a:rPr>
              <a:pPr/>
              <a:t>4</a:t>
            </a:fld>
            <a:endParaRPr lang="en-US" altLang="en-US" sz="1200" b="0" u="none">
              <a:latin typeface="Arial" panose="020B0604020202020204" pitchFamily="34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38840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59E24D2-A55A-4B1F-B1A5-30EAE66745D0}" type="slidenum">
              <a:rPr lang="en-US" altLang="en-US" sz="1200" b="0" u="none">
                <a:latin typeface="Arial" panose="020B0604020202020204" pitchFamily="34" charset="0"/>
              </a:rPr>
              <a:pPr/>
              <a:t>5</a:t>
            </a:fld>
            <a:endParaRPr lang="en-US" altLang="en-US" sz="1200" b="0" u="none">
              <a:latin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72606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AF4728F-BD4B-4DC6-BF5F-6B026D22FCA1}" type="slidenum">
              <a:rPr lang="en-US" altLang="en-US" sz="1200" b="0" u="none">
                <a:latin typeface="Arial" panose="020B0604020202020204" pitchFamily="34" charset="0"/>
              </a:rPr>
              <a:pPr/>
              <a:t>6</a:t>
            </a:fld>
            <a:endParaRPr lang="en-US" altLang="en-US" sz="1200" b="0" u="none">
              <a:latin typeface="Arial" panose="020B0604020202020204" pitchFamily="34" charset="0"/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12894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35B27EE-DEA6-4858-855F-CCA691B88BA2}" type="slidenum">
              <a:rPr lang="en-US" altLang="en-US" sz="1200" b="0" u="none">
                <a:latin typeface="Arial" panose="020B0604020202020204" pitchFamily="34" charset="0"/>
              </a:rPr>
              <a:pPr/>
              <a:t>8</a:t>
            </a:fld>
            <a:endParaRPr lang="en-US" altLang="en-US" sz="1200" b="0" u="none">
              <a:latin typeface="Arial" panose="020B0604020202020204" pitchFamily="34" charset="0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67263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7881FCE-BE81-4413-A4D5-6CE2B6994F6E}" type="slidenum">
              <a:rPr lang="en-US" altLang="en-US" sz="1200" b="0" u="none">
                <a:latin typeface="Arial" panose="020B0604020202020204" pitchFamily="34" charset="0"/>
              </a:rPr>
              <a:pPr/>
              <a:t>10</a:t>
            </a:fld>
            <a:endParaRPr lang="en-US" altLang="en-US" sz="1200" b="0" u="none">
              <a:latin typeface="Arial" panose="020B0604020202020204" pitchFamily="34" charset="0"/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91820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22347-5C95-4FFA-B12A-F2040860EC33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56B83-81CF-45CE-B6D9-C952AFA0B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743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22347-5C95-4FFA-B12A-F2040860EC33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56B83-81CF-45CE-B6D9-C952AFA0B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748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22347-5C95-4FFA-B12A-F2040860EC33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56B83-81CF-45CE-B6D9-C952AFA0B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6355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Ngữ cả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ội dung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736DC6-18E6-49B4-A885-3204EFBC0B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9334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22347-5C95-4FFA-B12A-F2040860EC33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56B83-81CF-45CE-B6D9-C952AFA0B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053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22347-5C95-4FFA-B12A-F2040860EC33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56B83-81CF-45CE-B6D9-C952AFA0B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272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22347-5C95-4FFA-B12A-F2040860EC33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56B83-81CF-45CE-B6D9-C952AFA0B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035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22347-5C95-4FFA-B12A-F2040860EC33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56B83-81CF-45CE-B6D9-C952AFA0B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243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22347-5C95-4FFA-B12A-F2040860EC33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56B83-81CF-45CE-B6D9-C952AFA0B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635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22347-5C95-4FFA-B12A-F2040860EC33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56B83-81CF-45CE-B6D9-C952AFA0B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003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22347-5C95-4FFA-B12A-F2040860EC33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56B83-81CF-45CE-B6D9-C952AFA0B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0095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22347-5C95-4FFA-B12A-F2040860EC33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56B83-81CF-45CE-B6D9-C952AFA0B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418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C22347-5C95-4FFA-B12A-F2040860EC33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656B83-81CF-45CE-B6D9-C952AFA0B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094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16.png"/><Relationship Id="rId7" Type="http://schemas.openxmlformats.org/officeDocument/2006/relationships/image" Target="../media/image12.png"/><Relationship Id="rId2" Type="http://schemas.openxmlformats.org/officeDocument/2006/relationships/slideLayout" Target="../slideLayouts/slideLayout2.xml"/><Relationship Id="rId1" Type="http://schemas.openxmlformats.org/officeDocument/2006/relationships/audio" Target="van%20nhu%20ngay%20au%20tho%20-%20trieu%20hoang%20.mp3" TargetMode="External"/><Relationship Id="rId6" Type="http://schemas.openxmlformats.org/officeDocument/2006/relationships/image" Target="../media/image11.wmf"/><Relationship Id="rId5" Type="http://schemas.openxmlformats.org/officeDocument/2006/relationships/image" Target="../media/image18.png"/><Relationship Id="rId10" Type="http://schemas.openxmlformats.org/officeDocument/2006/relationships/image" Target="../media/image20.emf"/><Relationship Id="rId4" Type="http://schemas.openxmlformats.org/officeDocument/2006/relationships/image" Target="../media/image17.emf"/><Relationship Id="rId9" Type="http://schemas.openxmlformats.org/officeDocument/2006/relationships/image" Target="../media/image19.gi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1085850"/>
            <a:ext cx="5829300" cy="430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TextBox 3"/>
          <p:cNvSpPr txBox="1">
            <a:spLocks noChangeArrowheads="1"/>
          </p:cNvSpPr>
          <p:nvPr/>
        </p:nvSpPr>
        <p:spPr bwMode="auto">
          <a:xfrm>
            <a:off x="3409950" y="1200150"/>
            <a:ext cx="6115050" cy="4101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Trường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Tiểu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học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Ái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Mộ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A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Bài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giảng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trực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tuyến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Lớp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3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P.Môn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 </a:t>
            </a:r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CHÍNH TẢ</a:t>
            </a:r>
            <a:endParaRPr lang="en-US" sz="2400" b="1" i="1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Tuần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    19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                       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              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Bài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 </a:t>
            </a: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HAI BÀ TRƯNG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sz="27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                          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Giáo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viên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 </a:t>
            </a:r>
            <a:r>
              <a:rPr lang="en-US" sz="20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Nguyễn</a:t>
            </a:r>
            <a:r>
              <a:rPr lang="en-US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0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Thị</a:t>
            </a:r>
            <a:r>
              <a:rPr lang="en-US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0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Thúy</a:t>
            </a:r>
            <a:r>
              <a:rPr lang="en-US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                     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sz="1392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sz="76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428067100"/>
      </p:ext>
    </p:extLst>
  </p:cSld>
  <p:clrMapOvr>
    <a:masterClrMapping/>
  </p:clrMapOvr>
  <p:transition spd="slow" advTm="13534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757850" y="517526"/>
            <a:ext cx="3626691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 b="0" u="none" dirty="0" err="1">
                <a:latin typeface="HP001 4 hàng" pitchFamily="34" charset="0"/>
              </a:rPr>
              <a:t>Bài</a:t>
            </a:r>
            <a:r>
              <a:rPr lang="en-US" altLang="en-US" sz="3600" b="0" u="none" dirty="0">
                <a:latin typeface="HP001 4 hàng" pitchFamily="34" charset="0"/>
              </a:rPr>
              <a:t> </a:t>
            </a:r>
            <a:r>
              <a:rPr lang="en-US" altLang="en-US" sz="3600" b="0" u="none" dirty="0" err="1">
                <a:latin typeface="HP001 4 hàng" pitchFamily="34" charset="0"/>
              </a:rPr>
              <a:t>tập</a:t>
            </a:r>
            <a:r>
              <a:rPr lang="en-US" altLang="en-US" sz="3600" b="0" u="none" dirty="0">
                <a:latin typeface="HP001 4 hàng" pitchFamily="34" charset="0"/>
              </a:rPr>
              <a:t> 3b:</a:t>
            </a:r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3154323" y="517526"/>
            <a:ext cx="775708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3600" u="none" dirty="0">
                <a:latin typeface="HP001 4 hàng" pitchFamily="34" charset="0"/>
              </a:rPr>
              <a:t> </a:t>
            </a:r>
            <a:r>
              <a:rPr lang="en-US" altLang="en-US" sz="3600" u="none" dirty="0" err="1">
                <a:latin typeface="HP001 4 hàng" pitchFamily="34" charset="0"/>
              </a:rPr>
              <a:t>Thi</a:t>
            </a:r>
            <a:r>
              <a:rPr lang="en-US" altLang="en-US" sz="3600" u="none" dirty="0">
                <a:latin typeface="HP001 4 hàng" pitchFamily="34" charset="0"/>
              </a:rPr>
              <a:t> </a:t>
            </a:r>
            <a:r>
              <a:rPr lang="en-US" altLang="en-US" sz="3600" u="none" dirty="0" err="1">
                <a:latin typeface="HP001 4 hàng" pitchFamily="34" charset="0"/>
              </a:rPr>
              <a:t>tìm</a:t>
            </a:r>
            <a:r>
              <a:rPr lang="en-US" altLang="en-US" sz="3600" u="none" dirty="0">
                <a:latin typeface="HP001 4 hàng" pitchFamily="34" charset="0"/>
              </a:rPr>
              <a:t> </a:t>
            </a:r>
            <a:r>
              <a:rPr lang="en-US" altLang="en-US" sz="3600" u="none" dirty="0" err="1">
                <a:latin typeface="HP001 4 hàng" pitchFamily="34" charset="0"/>
              </a:rPr>
              <a:t>nhanh</a:t>
            </a:r>
            <a:r>
              <a:rPr lang="en-US" altLang="en-US" sz="3600" u="none" dirty="0">
                <a:latin typeface="HP001 4 hàng" pitchFamily="34" charset="0"/>
              </a:rPr>
              <a:t> </a:t>
            </a:r>
            <a:r>
              <a:rPr lang="en-US" altLang="en-US" sz="3600" u="none" dirty="0" err="1">
                <a:latin typeface="HP001 4 hàng" pitchFamily="34" charset="0"/>
              </a:rPr>
              <a:t>các</a:t>
            </a:r>
            <a:r>
              <a:rPr lang="en-US" altLang="en-US" sz="3600" u="none" dirty="0">
                <a:latin typeface="HP001 4 hàng" pitchFamily="34" charset="0"/>
              </a:rPr>
              <a:t> </a:t>
            </a:r>
            <a:r>
              <a:rPr lang="en-US" altLang="en-US" sz="3600" u="none" dirty="0" err="1">
                <a:latin typeface="HP001 4 hàng" pitchFamily="34" charset="0"/>
              </a:rPr>
              <a:t>từ</a:t>
            </a:r>
            <a:r>
              <a:rPr lang="en-US" altLang="en-US" sz="3600" u="none" dirty="0">
                <a:latin typeface="HP001 4 hàng" pitchFamily="34" charset="0"/>
              </a:rPr>
              <a:t> </a:t>
            </a:r>
            <a:r>
              <a:rPr lang="en-US" altLang="en-US" sz="3600" u="none" dirty="0" err="1">
                <a:latin typeface="HP001 4 hàng" pitchFamily="34" charset="0"/>
              </a:rPr>
              <a:t>ngữ</a:t>
            </a:r>
            <a:r>
              <a:rPr lang="en-US" altLang="en-US" sz="3600" u="none" dirty="0">
                <a:latin typeface="HP001 4 hàng" pitchFamily="34" charset="0"/>
              </a:rPr>
              <a:t>:</a:t>
            </a:r>
          </a:p>
        </p:txBody>
      </p:sp>
      <p:sp>
        <p:nvSpPr>
          <p:cNvPr id="23567" name="Text Box 15"/>
          <p:cNvSpPr txBox="1">
            <a:spLocks noChangeArrowheads="1"/>
          </p:cNvSpPr>
          <p:nvPr/>
        </p:nvSpPr>
        <p:spPr bwMode="auto">
          <a:xfrm>
            <a:off x="2268537" y="1544963"/>
            <a:ext cx="7312786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Char char="-"/>
            </a:pPr>
            <a:r>
              <a:rPr lang="en-US" altLang="en-US" sz="4000" b="0" u="none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altLang="en-US" sz="4000" b="0" u="none" dirty="0" err="1">
                <a:solidFill>
                  <a:srgbClr val="FF0000"/>
                </a:solidFill>
                <a:latin typeface="HP001 4 hàng" pitchFamily="34" charset="0"/>
              </a:rPr>
              <a:t>Chứa</a:t>
            </a:r>
            <a:r>
              <a:rPr lang="en-US" altLang="en-US" sz="4000" b="0" u="none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altLang="en-US" sz="4000" b="0" u="none" dirty="0" err="1">
                <a:solidFill>
                  <a:srgbClr val="FF0000"/>
                </a:solidFill>
                <a:latin typeface="HP001 4 hàng" pitchFamily="34" charset="0"/>
              </a:rPr>
              <a:t>tiếng</a:t>
            </a:r>
            <a:r>
              <a:rPr lang="en-US" altLang="en-US" sz="4000" b="0" u="none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altLang="en-US" sz="4000" b="0" u="none" dirty="0" err="1">
                <a:solidFill>
                  <a:srgbClr val="FF0000"/>
                </a:solidFill>
                <a:latin typeface="HP001 4 hàng" pitchFamily="34" charset="0"/>
              </a:rPr>
              <a:t>bắt</a:t>
            </a:r>
            <a:r>
              <a:rPr lang="en-US" altLang="en-US" sz="4000" b="0" u="none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altLang="en-US" sz="4000" b="0" u="none" dirty="0" err="1">
                <a:solidFill>
                  <a:srgbClr val="FF0000"/>
                </a:solidFill>
                <a:latin typeface="HP001 4 hàng" pitchFamily="34" charset="0"/>
              </a:rPr>
              <a:t>đầu</a:t>
            </a:r>
            <a:r>
              <a:rPr lang="en-US" altLang="en-US" sz="4000" b="0" u="none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altLang="en-US" sz="4000" b="0" u="none" dirty="0" err="1">
                <a:solidFill>
                  <a:srgbClr val="FF0000"/>
                </a:solidFill>
                <a:latin typeface="HP001 4 hàng" pitchFamily="34" charset="0"/>
              </a:rPr>
              <a:t>bằng</a:t>
            </a:r>
            <a:r>
              <a:rPr lang="en-US" altLang="en-US" sz="4000" b="0" u="none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altLang="en-US" sz="4000" u="none" dirty="0" err="1">
                <a:solidFill>
                  <a:srgbClr val="92D050"/>
                </a:solidFill>
                <a:latin typeface="HP001 4 hàng" pitchFamily="34" charset="0"/>
              </a:rPr>
              <a:t>iêt</a:t>
            </a:r>
            <a:r>
              <a:rPr lang="en-US" altLang="en-US" sz="4000" b="0" u="none" dirty="0">
                <a:solidFill>
                  <a:srgbClr val="FF0000"/>
                </a:solidFill>
                <a:latin typeface="HP001 4 hàng" pitchFamily="34" charset="0"/>
              </a:rPr>
              <a:t>:</a:t>
            </a:r>
          </a:p>
        </p:txBody>
      </p:sp>
      <p:sp>
        <p:nvSpPr>
          <p:cNvPr id="23568" name="Text Box 16"/>
          <p:cNvSpPr txBox="1">
            <a:spLocks noChangeArrowheads="1"/>
          </p:cNvSpPr>
          <p:nvPr/>
        </p:nvSpPr>
        <p:spPr bwMode="auto">
          <a:xfrm>
            <a:off x="2481844" y="4078603"/>
            <a:ext cx="832882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Char char="-"/>
            </a:pPr>
            <a:r>
              <a:rPr lang="en-US" altLang="en-US" sz="4000" b="0" u="none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altLang="en-US" sz="4000" b="0" u="none" dirty="0" err="1">
                <a:solidFill>
                  <a:srgbClr val="FF0000"/>
                </a:solidFill>
                <a:latin typeface="HP001 4 hàng" pitchFamily="34" charset="0"/>
              </a:rPr>
              <a:t>Chứa</a:t>
            </a:r>
            <a:r>
              <a:rPr lang="en-US" altLang="en-US" sz="4000" b="0" u="none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altLang="en-US" sz="4000" b="0" u="none" dirty="0" err="1">
                <a:solidFill>
                  <a:srgbClr val="FF0000"/>
                </a:solidFill>
                <a:latin typeface="HP001 4 hàng" pitchFamily="34" charset="0"/>
              </a:rPr>
              <a:t>tiếng</a:t>
            </a:r>
            <a:r>
              <a:rPr lang="en-US" altLang="en-US" sz="4000" b="0" u="none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altLang="en-US" sz="4000" b="0" u="none" dirty="0" err="1">
                <a:solidFill>
                  <a:srgbClr val="FF0000"/>
                </a:solidFill>
                <a:latin typeface="HP001 4 hàng" pitchFamily="34" charset="0"/>
              </a:rPr>
              <a:t>bắt</a:t>
            </a:r>
            <a:r>
              <a:rPr lang="en-US" altLang="en-US" sz="4000" b="0" u="none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altLang="en-US" sz="4000" b="0" u="none" dirty="0" err="1">
                <a:solidFill>
                  <a:srgbClr val="FF0000"/>
                </a:solidFill>
                <a:latin typeface="HP001 4 hàng" pitchFamily="34" charset="0"/>
              </a:rPr>
              <a:t>đầu</a:t>
            </a:r>
            <a:r>
              <a:rPr lang="en-US" altLang="en-US" sz="4000" b="0" u="none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altLang="en-US" sz="4000" b="0" u="none" dirty="0" err="1">
                <a:solidFill>
                  <a:srgbClr val="FF0000"/>
                </a:solidFill>
                <a:latin typeface="HP001 4 hàng" pitchFamily="34" charset="0"/>
              </a:rPr>
              <a:t>bằng</a:t>
            </a:r>
            <a:r>
              <a:rPr lang="en-US" altLang="en-US" sz="4000" b="0" u="none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altLang="en-US" sz="4000" b="0" u="none" dirty="0" err="1">
                <a:solidFill>
                  <a:srgbClr val="00B050"/>
                </a:solidFill>
                <a:latin typeface="HP001 4 hàng" pitchFamily="34" charset="0"/>
              </a:rPr>
              <a:t>iêc</a:t>
            </a:r>
            <a:r>
              <a:rPr lang="en-US" altLang="en-US" sz="4000" b="0" u="none" dirty="0">
                <a:solidFill>
                  <a:srgbClr val="00B050"/>
                </a:solidFill>
                <a:latin typeface="HP001 4 hàng" pitchFamily="34" charset="0"/>
              </a:rPr>
              <a:t>:</a:t>
            </a:r>
            <a:r>
              <a:rPr lang="en-US" altLang="en-US" sz="4000" b="0" i="1" u="none" dirty="0">
                <a:solidFill>
                  <a:srgbClr val="FF0000"/>
                </a:solidFill>
                <a:latin typeface="HP001 Kieu 1" pitchFamily="34" charset="0"/>
              </a:rPr>
              <a:t> </a:t>
            </a:r>
          </a:p>
        </p:txBody>
      </p:sp>
      <p:sp>
        <p:nvSpPr>
          <p:cNvPr id="23570" name="Text Box 18"/>
          <p:cNvSpPr txBox="1">
            <a:spLocks noChangeArrowheads="1"/>
          </p:cNvSpPr>
          <p:nvPr/>
        </p:nvSpPr>
        <p:spPr bwMode="auto">
          <a:xfrm>
            <a:off x="535046" y="2572400"/>
            <a:ext cx="1120638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 b="0" i="1" u="none" dirty="0">
                <a:latin typeface="HP001 Kieu 1" pitchFamily="34" charset="0"/>
              </a:rPr>
              <a:t>- </a:t>
            </a:r>
            <a:r>
              <a:rPr lang="en-US" altLang="en-US" sz="3600" b="0" i="1" u="none" dirty="0" err="1">
                <a:latin typeface="HP001 Kieu 1" pitchFamily="34" charset="0"/>
              </a:rPr>
              <a:t>v</a:t>
            </a:r>
            <a:r>
              <a:rPr lang="en-US" altLang="en-US" sz="3600" b="0" i="1" u="none" dirty="0" err="1">
                <a:solidFill>
                  <a:srgbClr val="0000FF"/>
                </a:solidFill>
                <a:latin typeface="HP001 Kieu 1" pitchFamily="34" charset="0"/>
              </a:rPr>
              <a:t>iết</a:t>
            </a:r>
            <a:r>
              <a:rPr lang="en-US" altLang="en-US" sz="3600" b="0" i="1" u="none" dirty="0">
                <a:latin typeface="HP001 Kieu 1" pitchFamily="34" charset="0"/>
              </a:rPr>
              <a:t>, </a:t>
            </a:r>
            <a:r>
              <a:rPr lang="en-US" altLang="en-US" sz="3600" b="0" i="1" u="none" dirty="0" err="1">
                <a:latin typeface="HP001 Kieu 1" pitchFamily="34" charset="0"/>
              </a:rPr>
              <a:t>mải</a:t>
            </a:r>
            <a:r>
              <a:rPr lang="en-US" altLang="en-US" sz="3600" b="0" i="1" u="none" dirty="0">
                <a:latin typeface="HP001 Kieu 1" pitchFamily="34" charset="0"/>
              </a:rPr>
              <a:t> </a:t>
            </a:r>
            <a:r>
              <a:rPr lang="en-US" altLang="en-US" sz="3600" b="0" i="1" u="none" dirty="0" err="1">
                <a:latin typeface="HP001 Kieu 1" pitchFamily="34" charset="0"/>
              </a:rPr>
              <a:t>m</a:t>
            </a:r>
            <a:r>
              <a:rPr lang="en-US" altLang="en-US" sz="3600" b="0" i="1" u="none" dirty="0" err="1">
                <a:solidFill>
                  <a:srgbClr val="0000FF"/>
                </a:solidFill>
                <a:latin typeface="HP001 Kieu 1" pitchFamily="34" charset="0"/>
              </a:rPr>
              <a:t>iết</a:t>
            </a:r>
            <a:r>
              <a:rPr lang="en-US" altLang="en-US" sz="3600" b="0" i="1" u="none" dirty="0">
                <a:latin typeface="HP001 Kieu 1" pitchFamily="34" charset="0"/>
              </a:rPr>
              <a:t>, </a:t>
            </a:r>
            <a:r>
              <a:rPr lang="en-US" altLang="en-US" sz="3600" b="0" i="1" u="none" dirty="0" err="1">
                <a:latin typeface="HP001 Kieu 1" pitchFamily="34" charset="0"/>
              </a:rPr>
              <a:t>th</a:t>
            </a:r>
            <a:r>
              <a:rPr lang="en-US" altLang="en-US" sz="3600" b="0" i="1" u="none" dirty="0" err="1">
                <a:solidFill>
                  <a:srgbClr val="0000FF"/>
                </a:solidFill>
                <a:latin typeface="HP001 Kieu 1" pitchFamily="34" charset="0"/>
              </a:rPr>
              <a:t>iết</a:t>
            </a:r>
            <a:r>
              <a:rPr lang="en-US" altLang="en-US" sz="3600" b="0" i="1" u="none" dirty="0">
                <a:latin typeface="HP001 Kieu 1" pitchFamily="34" charset="0"/>
              </a:rPr>
              <a:t> </a:t>
            </a:r>
            <a:r>
              <a:rPr lang="en-US" altLang="en-US" sz="3600" b="0" i="1" u="none" dirty="0" err="1">
                <a:latin typeface="HP001 Kieu 1" pitchFamily="34" charset="0"/>
              </a:rPr>
              <a:t>tha</a:t>
            </a:r>
            <a:r>
              <a:rPr lang="en-US" altLang="en-US" sz="3600" b="0" i="1" u="none" dirty="0">
                <a:latin typeface="HP001 Kieu 1" pitchFamily="34" charset="0"/>
              </a:rPr>
              <a:t>, da </a:t>
            </a:r>
            <a:r>
              <a:rPr lang="en-US" altLang="en-US" sz="3600" b="0" i="1" u="none" dirty="0" err="1">
                <a:latin typeface="HP001 Kieu 1" pitchFamily="34" charset="0"/>
              </a:rPr>
              <a:t>d</a:t>
            </a:r>
            <a:r>
              <a:rPr lang="en-US" altLang="en-US" sz="3600" b="0" i="1" u="none" dirty="0" err="1">
                <a:solidFill>
                  <a:srgbClr val="0000FF"/>
                </a:solidFill>
                <a:latin typeface="HP001 Kieu 1" pitchFamily="34" charset="0"/>
              </a:rPr>
              <a:t>iết</a:t>
            </a:r>
            <a:r>
              <a:rPr lang="en-US" altLang="en-US" sz="3600" b="0" i="1" u="none" dirty="0">
                <a:latin typeface="HP001 Kieu 1" pitchFamily="34" charset="0"/>
              </a:rPr>
              <a:t>, </a:t>
            </a:r>
            <a:r>
              <a:rPr lang="en-US" altLang="en-US" sz="3600" b="0" i="1" u="none" dirty="0" err="1">
                <a:latin typeface="HP001 Kieu 1" pitchFamily="34" charset="0"/>
              </a:rPr>
              <a:t>d</a:t>
            </a:r>
            <a:r>
              <a:rPr lang="en-US" altLang="en-US" sz="3600" b="0" i="1" u="none" dirty="0" err="1">
                <a:solidFill>
                  <a:srgbClr val="0000FF"/>
                </a:solidFill>
                <a:latin typeface="HP001 Kieu 1" pitchFamily="34" charset="0"/>
              </a:rPr>
              <a:t>iệt</a:t>
            </a:r>
            <a:r>
              <a:rPr lang="en-US" altLang="en-US" sz="3600" b="0" i="1" u="none" dirty="0">
                <a:latin typeface="HP001 Kieu 1" pitchFamily="34" charset="0"/>
              </a:rPr>
              <a:t> </a:t>
            </a:r>
            <a:r>
              <a:rPr lang="en-US" altLang="en-US" sz="3600" b="0" i="1" u="none" dirty="0" err="1">
                <a:latin typeface="HP001 Kieu 1" pitchFamily="34" charset="0"/>
              </a:rPr>
              <a:t>ruồi</a:t>
            </a:r>
            <a:r>
              <a:rPr lang="en-US" altLang="en-US" sz="3600" b="0" i="1" u="none" dirty="0">
                <a:latin typeface="HP001 Kieu 1" pitchFamily="34" charset="0"/>
              </a:rPr>
              <a:t>, </a:t>
            </a:r>
            <a:r>
              <a:rPr lang="en-US" altLang="en-US" sz="3600" b="0" i="1" u="none" dirty="0" err="1">
                <a:latin typeface="HP001 Kieu 1" pitchFamily="34" charset="0"/>
              </a:rPr>
              <a:t>t</a:t>
            </a:r>
            <a:r>
              <a:rPr lang="en-US" altLang="en-US" sz="3600" b="0" i="1" u="none" dirty="0" err="1">
                <a:solidFill>
                  <a:srgbClr val="0000FF"/>
                </a:solidFill>
                <a:latin typeface="HP001 Kieu 1" pitchFamily="34" charset="0"/>
              </a:rPr>
              <a:t>iết</a:t>
            </a:r>
            <a:r>
              <a:rPr lang="en-US" altLang="en-US" sz="3600" b="0" i="1" u="none" dirty="0">
                <a:latin typeface="HP001 Kieu 1" pitchFamily="34" charset="0"/>
              </a:rPr>
              <a:t> </a:t>
            </a:r>
            <a:r>
              <a:rPr lang="en-US" altLang="en-US" sz="3600" b="0" i="1" u="none" dirty="0" err="1">
                <a:latin typeface="HP001 Kieu 1" pitchFamily="34" charset="0"/>
              </a:rPr>
              <a:t>kiệm</a:t>
            </a:r>
            <a:r>
              <a:rPr lang="en-US" altLang="en-US" sz="3600" b="0" i="1" u="none" dirty="0">
                <a:latin typeface="HP001 Kieu 1" pitchFamily="34" charset="0"/>
              </a:rPr>
              <a:t>, </a:t>
            </a:r>
            <a:r>
              <a:rPr lang="en-US" altLang="en-US" sz="3600" b="0" i="1" u="none" dirty="0" err="1">
                <a:latin typeface="HP001 Kieu 1" pitchFamily="34" charset="0"/>
              </a:rPr>
              <a:t>k</a:t>
            </a:r>
            <a:r>
              <a:rPr lang="en-US" altLang="en-US" sz="3600" b="0" i="1" u="none" dirty="0" err="1">
                <a:solidFill>
                  <a:srgbClr val="0000FF"/>
                </a:solidFill>
                <a:latin typeface="HP001 Kieu 1" pitchFamily="34" charset="0"/>
              </a:rPr>
              <a:t>iệt</a:t>
            </a:r>
            <a:r>
              <a:rPr lang="en-US" altLang="en-US" sz="3600" b="0" i="1" u="none" dirty="0">
                <a:latin typeface="HP001 Kieu 1" pitchFamily="34" charset="0"/>
              </a:rPr>
              <a:t> </a:t>
            </a:r>
            <a:r>
              <a:rPr lang="en-US" altLang="en-US" sz="3600" b="0" i="1" u="none" dirty="0" err="1">
                <a:latin typeface="HP001 Kieu 1" pitchFamily="34" charset="0"/>
              </a:rPr>
              <a:t>sức</a:t>
            </a:r>
            <a:r>
              <a:rPr lang="en-US" altLang="en-US" sz="3600" b="0" i="1" u="none" dirty="0">
                <a:latin typeface="HP001 Kieu 1" pitchFamily="34" charset="0"/>
              </a:rPr>
              <a:t>, </a:t>
            </a:r>
            <a:r>
              <a:rPr lang="en-US" altLang="en-US" sz="3600" b="0" i="1" u="none" dirty="0" err="1">
                <a:latin typeface="HP001 Kieu 1" pitchFamily="34" charset="0"/>
              </a:rPr>
              <a:t>hiểu</a:t>
            </a:r>
            <a:r>
              <a:rPr lang="en-US" altLang="en-US" sz="3600" b="0" i="1" u="none" dirty="0">
                <a:latin typeface="HP001 Kieu 1" pitchFamily="34" charset="0"/>
              </a:rPr>
              <a:t> </a:t>
            </a:r>
            <a:r>
              <a:rPr lang="en-US" altLang="en-US" sz="3600" b="0" i="1" u="none" dirty="0" err="1">
                <a:latin typeface="HP001 Kieu 1" pitchFamily="34" charset="0"/>
              </a:rPr>
              <a:t>b</a:t>
            </a:r>
            <a:r>
              <a:rPr lang="en-US" altLang="en-US" sz="3600" b="0" i="1" u="none" dirty="0" err="1">
                <a:solidFill>
                  <a:srgbClr val="0000FF"/>
                </a:solidFill>
                <a:latin typeface="HP001 Kieu 1" pitchFamily="34" charset="0"/>
              </a:rPr>
              <a:t>iết</a:t>
            </a:r>
            <a:r>
              <a:rPr lang="en-US" altLang="en-US" sz="3600" b="0" i="1" u="none" dirty="0">
                <a:latin typeface="HP001 Kieu 1" pitchFamily="34" charset="0"/>
              </a:rPr>
              <a:t>…</a:t>
            </a:r>
            <a:r>
              <a:rPr lang="en-US" altLang="en-US" sz="3600" b="0" i="1" u="none" dirty="0">
                <a:solidFill>
                  <a:srgbClr val="CC0000"/>
                </a:solidFill>
                <a:latin typeface="HP001 Kieu 1" pitchFamily="34" charset="0"/>
              </a:rPr>
              <a:t>  </a:t>
            </a:r>
          </a:p>
        </p:txBody>
      </p:sp>
      <p:sp>
        <p:nvSpPr>
          <p:cNvPr id="23571" name="Text Box 19"/>
          <p:cNvSpPr txBox="1">
            <a:spLocks noChangeArrowheads="1"/>
          </p:cNvSpPr>
          <p:nvPr/>
        </p:nvSpPr>
        <p:spPr bwMode="auto">
          <a:xfrm>
            <a:off x="635786" y="5035531"/>
            <a:ext cx="11253989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 b="0" i="1" u="none" dirty="0">
                <a:latin typeface="HP001 Kieu 1" pitchFamily="34" charset="0"/>
              </a:rPr>
              <a:t>- </a:t>
            </a:r>
            <a:r>
              <a:rPr lang="en-US" altLang="en-US" sz="3600" b="0" u="none" dirty="0" err="1">
                <a:latin typeface="HP001 Kieu 1" pitchFamily="34" charset="0"/>
              </a:rPr>
              <a:t>v</a:t>
            </a:r>
            <a:r>
              <a:rPr lang="en-US" altLang="en-US" sz="3600" b="0" i="1" u="none" dirty="0" err="1">
                <a:solidFill>
                  <a:srgbClr val="0000FF"/>
                </a:solidFill>
                <a:latin typeface="HP001 Kieu 1" pitchFamily="34" charset="0"/>
              </a:rPr>
              <a:t>iệc</a:t>
            </a:r>
            <a:r>
              <a:rPr lang="en-US" altLang="en-US" sz="3600" b="0" i="1" u="none" dirty="0">
                <a:latin typeface="HP001 Kieu 1" pitchFamily="34" charset="0"/>
              </a:rPr>
              <a:t> </a:t>
            </a:r>
            <a:r>
              <a:rPr lang="en-US" altLang="en-US" sz="3600" b="0" i="1" u="none" dirty="0" err="1">
                <a:latin typeface="HP001 Kieu 1" pitchFamily="34" charset="0"/>
              </a:rPr>
              <a:t>làm</a:t>
            </a:r>
            <a:r>
              <a:rPr lang="en-US" altLang="en-US" sz="3600" b="0" i="1" u="none" dirty="0">
                <a:latin typeface="HP001 Kieu 1" pitchFamily="34" charset="0"/>
              </a:rPr>
              <a:t>, </a:t>
            </a:r>
            <a:r>
              <a:rPr lang="en-US" altLang="en-US" sz="3600" b="0" i="1" u="none" dirty="0" err="1">
                <a:latin typeface="HP001 Kieu 1" pitchFamily="34" charset="0"/>
              </a:rPr>
              <a:t>xanh</a:t>
            </a:r>
            <a:r>
              <a:rPr lang="en-US" altLang="en-US" sz="3600" b="0" i="1" u="none" dirty="0">
                <a:latin typeface="HP001 Kieu 1" pitchFamily="34" charset="0"/>
              </a:rPr>
              <a:t> </a:t>
            </a:r>
            <a:r>
              <a:rPr lang="en-US" altLang="en-US" sz="3600" b="0" i="1" u="none" dirty="0" err="1">
                <a:latin typeface="HP001 Kieu 1" pitchFamily="34" charset="0"/>
              </a:rPr>
              <a:t>b</a:t>
            </a:r>
            <a:r>
              <a:rPr lang="en-US" altLang="en-US" sz="3600" b="0" i="1" u="none" dirty="0" err="1">
                <a:solidFill>
                  <a:srgbClr val="0000FF"/>
                </a:solidFill>
                <a:latin typeface="HP001 Kieu 1" pitchFamily="34" charset="0"/>
              </a:rPr>
              <a:t>iếc</a:t>
            </a:r>
            <a:r>
              <a:rPr lang="en-US" altLang="en-US" sz="3600" b="0" i="1" u="none" dirty="0">
                <a:latin typeface="HP001 Kieu 1" pitchFamily="34" charset="0"/>
              </a:rPr>
              <a:t>, con </a:t>
            </a:r>
            <a:r>
              <a:rPr lang="en-US" altLang="en-US" sz="3600" b="0" i="1" u="none" dirty="0" err="1">
                <a:latin typeface="HP001 Kieu 1" pitchFamily="34" charset="0"/>
              </a:rPr>
              <a:t>d</a:t>
            </a:r>
            <a:r>
              <a:rPr lang="en-US" altLang="en-US" sz="3600" b="0" i="1" u="none" dirty="0" err="1">
                <a:solidFill>
                  <a:srgbClr val="0000FF"/>
                </a:solidFill>
                <a:latin typeface="HP001 Kieu 1" pitchFamily="34" charset="0"/>
              </a:rPr>
              <a:t>iệc</a:t>
            </a:r>
            <a:r>
              <a:rPr lang="en-US" altLang="en-US" sz="3600" b="0" i="1" u="none" dirty="0">
                <a:latin typeface="HP001 Kieu 1" pitchFamily="34" charset="0"/>
              </a:rPr>
              <a:t>, </a:t>
            </a:r>
            <a:r>
              <a:rPr lang="en-US" altLang="en-US" sz="3600" b="0" i="1" u="none" dirty="0" err="1">
                <a:latin typeface="HP001 Kieu 1" pitchFamily="34" charset="0"/>
              </a:rPr>
              <a:t>m</a:t>
            </a:r>
            <a:r>
              <a:rPr lang="en-US" altLang="en-US" sz="3600" b="0" i="1" u="none" dirty="0" err="1">
                <a:latin typeface="Hypmotizin" pitchFamily="2" charset="0"/>
              </a:rPr>
              <a:t>ỏ</a:t>
            </a:r>
            <a:r>
              <a:rPr lang="en-US" altLang="en-US" sz="3600" b="0" i="1" u="none" dirty="0">
                <a:latin typeface="HP001 Kieu 1" pitchFamily="34" charset="0"/>
              </a:rPr>
              <a:t> </a:t>
            </a:r>
            <a:r>
              <a:rPr lang="en-US" altLang="en-US" sz="3600" b="0" i="1" u="none" dirty="0" err="1">
                <a:latin typeface="HP001 Kieu 1" pitchFamily="34" charset="0"/>
              </a:rPr>
              <a:t>th</a:t>
            </a:r>
            <a:r>
              <a:rPr lang="en-US" altLang="en-US" sz="3600" b="0" i="1" u="none" dirty="0" err="1">
                <a:solidFill>
                  <a:srgbClr val="0000FF"/>
                </a:solidFill>
                <a:latin typeface="HP001 Kieu 1" pitchFamily="34" charset="0"/>
              </a:rPr>
              <a:t>iếc</a:t>
            </a:r>
            <a:r>
              <a:rPr lang="en-US" altLang="en-US" sz="3600" b="0" i="1" u="none" dirty="0">
                <a:latin typeface="HP001 Kieu 1" pitchFamily="34" charset="0"/>
              </a:rPr>
              <a:t>, </a:t>
            </a:r>
            <a:r>
              <a:rPr lang="en-US" altLang="en-US" sz="3600" b="0" i="1" u="none" dirty="0" err="1">
                <a:latin typeface="HP001 Kieu 1" pitchFamily="34" charset="0"/>
              </a:rPr>
              <a:t>l</a:t>
            </a:r>
            <a:r>
              <a:rPr lang="en-US" altLang="en-US" sz="3600" b="0" i="1" u="none" dirty="0" err="1">
                <a:solidFill>
                  <a:srgbClr val="0000FF"/>
                </a:solidFill>
                <a:latin typeface="HP001 Kieu 1" pitchFamily="34" charset="0"/>
              </a:rPr>
              <a:t>iếc</a:t>
            </a:r>
            <a:r>
              <a:rPr lang="en-US" altLang="en-US" sz="3600" b="0" i="1" u="none" dirty="0">
                <a:latin typeface="HP001 Kieu 1" pitchFamily="34" charset="0"/>
              </a:rPr>
              <a:t> </a:t>
            </a:r>
            <a:r>
              <a:rPr lang="en-US" altLang="en-US" sz="3600" b="0" i="1" u="none" dirty="0" err="1">
                <a:latin typeface="HP001 Kieu 1" pitchFamily="34" charset="0"/>
              </a:rPr>
              <a:t>mắt</a:t>
            </a:r>
            <a:r>
              <a:rPr lang="en-US" altLang="en-US" sz="3600" b="0" i="1" u="none" dirty="0">
                <a:latin typeface="HP001 Kieu 1" pitchFamily="34" charset="0"/>
              </a:rPr>
              <a:t>, </a:t>
            </a:r>
            <a:r>
              <a:rPr lang="en-US" altLang="en-US" sz="3600" b="0" i="1" u="none" dirty="0" err="1">
                <a:latin typeface="HP001 Kieu 1" pitchFamily="34" charset="0"/>
              </a:rPr>
              <a:t>t</a:t>
            </a:r>
            <a:r>
              <a:rPr lang="en-US" altLang="en-US" sz="3600" b="0" i="1" u="none" dirty="0" err="1">
                <a:solidFill>
                  <a:srgbClr val="0000FF"/>
                </a:solidFill>
                <a:latin typeface="HP001 Kieu 1" pitchFamily="34" charset="0"/>
              </a:rPr>
              <a:t>iếc</a:t>
            </a:r>
            <a:r>
              <a:rPr lang="en-US" altLang="en-US" sz="3600" b="0" i="1" u="none" dirty="0">
                <a:latin typeface="HP001 Kieu 1" pitchFamily="34" charset="0"/>
              </a:rPr>
              <a:t> </a:t>
            </a:r>
            <a:r>
              <a:rPr lang="en-US" altLang="en-US" sz="3600" b="0" i="1" u="none" dirty="0" err="1">
                <a:latin typeface="HP001 Kieu 1" pitchFamily="34" charset="0"/>
              </a:rPr>
              <a:t>của</a:t>
            </a:r>
            <a:r>
              <a:rPr lang="en-US" altLang="en-US" sz="3600" b="0" i="1" u="none" dirty="0">
                <a:latin typeface="HP001 Kieu 1" pitchFamily="34" charset="0"/>
              </a:rPr>
              <a:t>, </a:t>
            </a:r>
            <a:r>
              <a:rPr lang="en-US" altLang="en-US" sz="3600" b="0" i="1" u="none" dirty="0" err="1">
                <a:latin typeface="HP001 Kieu 1" pitchFamily="34" charset="0"/>
              </a:rPr>
              <a:t>xem</a:t>
            </a:r>
            <a:r>
              <a:rPr lang="en-US" altLang="en-US" sz="3600" b="0" i="1" u="none" dirty="0">
                <a:latin typeface="HP001 Kieu 1" pitchFamily="34" charset="0"/>
              </a:rPr>
              <a:t> </a:t>
            </a:r>
            <a:r>
              <a:rPr lang="en-US" altLang="en-US" sz="3600" b="0" i="1" u="none" dirty="0" err="1">
                <a:latin typeface="HP001 Kieu 1" pitchFamily="34" charset="0"/>
              </a:rPr>
              <a:t>x</a:t>
            </a:r>
            <a:r>
              <a:rPr lang="en-US" altLang="en-US" sz="3600" b="0" i="1" u="none" dirty="0" err="1">
                <a:solidFill>
                  <a:srgbClr val="0000FF"/>
                </a:solidFill>
                <a:latin typeface="HP001 Kieu 1" pitchFamily="34" charset="0"/>
              </a:rPr>
              <a:t>iếc</a:t>
            </a:r>
            <a:r>
              <a:rPr lang="en-US" altLang="en-US" sz="3600" b="0" i="1" u="none" dirty="0">
                <a:latin typeface="HP001 Kieu 1" pitchFamily="34" charset="0"/>
              </a:rPr>
              <a:t>…</a:t>
            </a:r>
          </a:p>
        </p:txBody>
      </p:sp>
      <p:grpSp>
        <p:nvGrpSpPr>
          <p:cNvPr id="11272" name="Group 9"/>
          <p:cNvGrpSpPr>
            <a:grpSpLocks/>
          </p:cNvGrpSpPr>
          <p:nvPr/>
        </p:nvGrpSpPr>
        <p:grpSpPr bwMode="auto">
          <a:xfrm>
            <a:off x="103031" y="0"/>
            <a:ext cx="12088969" cy="6858000"/>
            <a:chOff x="672" y="0"/>
            <a:chExt cx="5760" cy="4320"/>
          </a:xfrm>
        </p:grpSpPr>
        <p:pic>
          <p:nvPicPr>
            <p:cNvPr id="11273" name="Picture 10" descr="BD21325_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2" y="4176"/>
              <a:ext cx="5760" cy="144"/>
            </a:xfrm>
            <a:prstGeom prst="rect">
              <a:avLst/>
            </a:prstGeom>
            <a:gradFill rotWithShape="1">
              <a:gsLst>
                <a:gs pos="0">
                  <a:srgbClr val="FF00FF"/>
                </a:gs>
                <a:gs pos="50000">
                  <a:srgbClr val="FFFFFF"/>
                </a:gs>
                <a:gs pos="100000">
                  <a:srgbClr val="FF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274" name="Picture 11" descr="BD21325_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2" y="0"/>
              <a:ext cx="5760" cy="144"/>
            </a:xfrm>
            <a:prstGeom prst="rect">
              <a:avLst/>
            </a:prstGeom>
            <a:gradFill rotWithShape="1">
              <a:gsLst>
                <a:gs pos="0">
                  <a:srgbClr val="FF00FF"/>
                </a:gs>
                <a:gs pos="50000">
                  <a:srgbClr val="FFFFFF"/>
                </a:gs>
                <a:gs pos="100000">
                  <a:srgbClr val="FF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275" name="Picture 12" descr="BD21325_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88" y="192"/>
              <a:ext cx="144" cy="3984"/>
            </a:xfrm>
            <a:prstGeom prst="rect">
              <a:avLst/>
            </a:prstGeom>
            <a:gradFill rotWithShape="1">
              <a:gsLst>
                <a:gs pos="0">
                  <a:srgbClr val="FF00FF"/>
                </a:gs>
                <a:gs pos="50000">
                  <a:srgbClr val="FFFFFF"/>
                </a:gs>
                <a:gs pos="100000">
                  <a:srgbClr val="FF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276" name="Picture 13" descr="BD21325_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2" y="0"/>
              <a:ext cx="153" cy="4224"/>
            </a:xfrm>
            <a:prstGeom prst="rect">
              <a:avLst/>
            </a:prstGeom>
            <a:gradFill rotWithShape="1">
              <a:gsLst>
                <a:gs pos="0">
                  <a:srgbClr val="FF00FF"/>
                </a:gs>
                <a:gs pos="50000">
                  <a:srgbClr val="FFFFFF"/>
                </a:gs>
                <a:gs pos="100000">
                  <a:srgbClr val="FF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8145837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35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35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35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35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35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35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35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35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35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35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/>
      <p:bldP spid="23555" grpId="0"/>
      <p:bldP spid="23567" grpId="0"/>
      <p:bldP spid="23568" grpId="0"/>
      <p:bldP spid="23570" grpId="0"/>
      <p:bldP spid="2357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van nhu ngay au tho - trieu hoang .mp3">
            <a:hlinkClick r:id="" action="ppaction://media"/>
          </p:cNvPr>
          <p:cNvPicPr>
            <a:picLocks noGrp="1" noRot="1" noChangeAspect="1" noChangeArrowheads="1"/>
          </p:cNvPicPr>
          <p:nvPr>
            <p:ph idx="1"/>
            <a:audioFile r:link="rId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98625" y="6324601"/>
            <a:ext cx="431800" cy="334963"/>
          </a:xfrm>
        </p:spPr>
      </p:pic>
      <p:pic>
        <p:nvPicPr>
          <p:cNvPr id="20483" name="Picture 3" descr="FIREWRK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1200" y="3692526"/>
            <a:ext cx="3251200" cy="187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6" name="Picture 4" descr="LIEU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0300" y="4832350"/>
            <a:ext cx="3149600" cy="2025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3317" name="Group 7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8" y="0"/>
            <a:chExt cx="5760" cy="4320"/>
          </a:xfrm>
        </p:grpSpPr>
        <p:pic>
          <p:nvPicPr>
            <p:cNvPr id="13324" name="Picture 8" descr="GRANS024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31882" flipH="1">
              <a:off x="4848" y="3394"/>
              <a:ext cx="912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25" name="Picture 9" descr="GRANS024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465066">
              <a:off x="96" y="3394"/>
              <a:ext cx="961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3326" name="Group 10"/>
            <p:cNvGrpSpPr>
              <a:grpSpLocks/>
            </p:cNvGrpSpPr>
            <p:nvPr/>
          </p:nvGrpSpPr>
          <p:grpSpPr bwMode="auto">
            <a:xfrm>
              <a:off x="8" y="0"/>
              <a:ext cx="5760" cy="4320"/>
              <a:chOff x="672" y="0"/>
              <a:chExt cx="5760" cy="4320"/>
            </a:xfrm>
          </p:grpSpPr>
          <p:pic>
            <p:nvPicPr>
              <p:cNvPr id="13327" name="Picture 11" descr="BD21325_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4176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3328" name="Picture 12" descr="BD21325_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3329" name="Picture 13" descr="BD21325_"/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288" y="192"/>
                <a:ext cx="144" cy="398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3330" name="Picture 14" descr="BD21325_"/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153" cy="422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13318" name="Text Box 15"/>
          <p:cNvSpPr txBox="1">
            <a:spLocks noChangeArrowheads="1"/>
          </p:cNvSpPr>
          <p:nvPr/>
        </p:nvSpPr>
        <p:spPr bwMode="auto">
          <a:xfrm>
            <a:off x="1892300" y="762000"/>
            <a:ext cx="4368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/>
          </a:p>
        </p:txBody>
      </p:sp>
      <p:sp>
        <p:nvSpPr>
          <p:cNvPr id="20497" name="WordArt 17"/>
          <p:cNvSpPr>
            <a:spLocks noChangeArrowheads="1" noChangeShapeType="1" noTextEdit="1"/>
          </p:cNvSpPr>
          <p:nvPr/>
        </p:nvSpPr>
        <p:spPr bwMode="auto">
          <a:xfrm>
            <a:off x="2413000" y="5105400"/>
            <a:ext cx="8128000" cy="1066800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33333"/>
              </a:avLst>
            </a:prstTxWarp>
          </a:bodyPr>
          <a:lstStyle/>
          <a:p>
            <a:pPr algn="ctr">
              <a:defRPr/>
            </a:pPr>
            <a:r>
              <a:rPr lang="vi-VN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Chúc các con chăm ngoan, học giỏi</a:t>
            </a:r>
            <a:endParaRPr lang="en-US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sp>
        <p:nvSpPr>
          <p:cNvPr id="20498" name="WordArt 18"/>
          <p:cNvSpPr>
            <a:spLocks noChangeArrowheads="1" noChangeShapeType="1" noTextEdit="1"/>
          </p:cNvSpPr>
          <p:nvPr/>
        </p:nvSpPr>
        <p:spPr bwMode="auto">
          <a:xfrm>
            <a:off x="2387600" y="2514600"/>
            <a:ext cx="7721600" cy="25908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1149005"/>
              </a:avLst>
            </a:prstTxWarp>
          </a:bodyPr>
          <a:lstStyle/>
          <a:p>
            <a:pPr algn="ctr">
              <a:defRPr/>
            </a:pPr>
            <a:r>
              <a:rPr lang="vi-VN" sz="20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Tạm biệt các con!</a:t>
            </a:r>
            <a:endParaRPr lang="en-US" sz="2000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pic>
        <p:nvPicPr>
          <p:cNvPr id="20499" name="Picture 19" descr="anime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3207" y="3200401"/>
            <a:ext cx="4070351" cy="2219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3" descr="FIREWRK8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5800" y="3429001"/>
            <a:ext cx="3251200" cy="187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5184531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048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5" dur="20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20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770" decel="100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770" decel="100000"/>
                                        <p:tgtEl>
                                          <p:spTgt spid="1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6" dur="77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8" dur="77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0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1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3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482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3"/>
          <p:cNvSpPr/>
          <p:nvPr/>
        </p:nvSpPr>
        <p:spPr>
          <a:xfrm>
            <a:off x="2667000" y="1525590"/>
            <a:ext cx="6858000" cy="3857625"/>
          </a:xfrm>
          <a:prstGeom prst="rect">
            <a:avLst/>
          </a:prstGeom>
          <a:solidFill>
            <a:srgbClr val="FEF9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385727">
              <a:defRPr/>
            </a:pPr>
            <a:endParaRPr lang="zh-CN" altLang="en-US" sz="761" dirty="0">
              <a:solidFill>
                <a:prstClr val="white"/>
              </a:solidFill>
              <a:latin typeface="HP001 4 hàng" pitchFamily="34" charset="0"/>
              <a:cs typeface="+mn-ea"/>
              <a:sym typeface="+mn-lt"/>
            </a:endParaRPr>
          </a:p>
        </p:txBody>
      </p:sp>
      <p:sp>
        <p:nvSpPr>
          <p:cNvPr id="5" name="文本框 1"/>
          <p:cNvSpPr txBox="1"/>
          <p:nvPr/>
        </p:nvSpPr>
        <p:spPr>
          <a:xfrm>
            <a:off x="4487865" y="1716090"/>
            <a:ext cx="3386137" cy="371475"/>
          </a:xfrm>
          <a:prstGeom prst="roundRect">
            <a:avLst/>
          </a:prstGeom>
          <a:solidFill>
            <a:srgbClr val="257A14"/>
          </a:solidFill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CN" sz="1500" b="1">
                <a:solidFill>
                  <a:srgbClr val="FFFF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+mn-lt"/>
              </a:rPr>
              <a:t>YÊU CẦU THAM GIA TIẾT HỌC</a:t>
            </a:r>
            <a:endParaRPr lang="zh-CN" altLang="en-US" sz="1500" b="1">
              <a:solidFill>
                <a:srgbClr val="FFFFFF"/>
              </a:solidFill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  <a:sym typeface="+mn-lt"/>
            </a:endParaRPr>
          </a:p>
        </p:txBody>
      </p:sp>
      <p:pic>
        <p:nvPicPr>
          <p:cNvPr id="4100" name="Picture 2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8475" y="2174877"/>
            <a:ext cx="776288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2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6677" y="2141540"/>
            <a:ext cx="652463" cy="776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2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4102" y="2208215"/>
            <a:ext cx="83661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2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8140" y="2189165"/>
            <a:ext cx="681037" cy="744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: Rounded Corners 27"/>
          <p:cNvSpPr/>
          <p:nvPr/>
        </p:nvSpPr>
        <p:spPr>
          <a:xfrm>
            <a:off x="4037015" y="3062288"/>
            <a:ext cx="930275" cy="8128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EBA934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CN" sz="1100" b="1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Chuẩn bị đầy đủ sách vở, đồ dùng</a:t>
            </a:r>
            <a:endParaRPr lang="zh-CN" altLang="en-US" sz="1100" b="1">
              <a:solidFill>
                <a:srgbClr val="000000"/>
              </a:solidFill>
              <a:ea typeface="SimSun" panose="02010600030101010101" pitchFamily="2" charset="-122"/>
              <a:sym typeface="+mn-ea"/>
            </a:endParaRPr>
          </a:p>
        </p:txBody>
      </p:sp>
      <p:sp>
        <p:nvSpPr>
          <p:cNvPr id="11" name="Rectangle: Rounded Corners 28"/>
          <p:cNvSpPr/>
          <p:nvPr/>
        </p:nvSpPr>
        <p:spPr>
          <a:xfrm>
            <a:off x="5168900" y="3079752"/>
            <a:ext cx="1011238" cy="823913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965DB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zh-CN" sz="1100" b="1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Tắt mic</a:t>
            </a:r>
            <a:r>
              <a:rPr lang="vi-VN" altLang="zh-CN" sz="1100" b="1">
                <a:solidFill>
                  <a:srgbClr val="000000"/>
                </a:solidFill>
                <a:sym typeface="+mn-ea"/>
              </a:rPr>
              <a:t>, </a:t>
            </a:r>
          </a:p>
          <a:p>
            <a:pPr algn="ctr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vi-VN" altLang="zh-CN" sz="1100" b="1">
                <a:solidFill>
                  <a:srgbClr val="000000"/>
                </a:solidFill>
                <a:sym typeface="+mn-ea"/>
              </a:rPr>
              <a:t>mở camera.</a:t>
            </a:r>
            <a:r>
              <a:rPr lang="en-US" altLang="zh-CN" sz="1100" b="1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 Tập trung lắng nghe</a:t>
            </a:r>
            <a:endParaRPr lang="zh-CN" altLang="en-US" sz="1100" b="1">
              <a:solidFill>
                <a:srgbClr val="000000"/>
              </a:solidFill>
              <a:ea typeface="SimSun" panose="02010600030101010101" pitchFamily="2" charset="-122"/>
              <a:sym typeface="+mn-ea"/>
            </a:endParaRPr>
          </a:p>
        </p:txBody>
      </p:sp>
      <p:sp>
        <p:nvSpPr>
          <p:cNvPr id="12" name="Rectangle: Rounded Corners 29"/>
          <p:cNvSpPr/>
          <p:nvPr/>
        </p:nvSpPr>
        <p:spPr>
          <a:xfrm>
            <a:off x="6356350" y="3079752"/>
            <a:ext cx="922338" cy="796925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6A997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zh-CN" sz="1100" b="1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Chủ động ghi chép</a:t>
            </a:r>
            <a:endParaRPr lang="zh-CN" altLang="en-US" sz="1100" b="1">
              <a:solidFill>
                <a:srgbClr val="000000"/>
              </a:solidFill>
              <a:ea typeface="SimSun" panose="02010600030101010101" pitchFamily="2" charset="-122"/>
              <a:sym typeface="+mn-ea"/>
            </a:endParaRPr>
          </a:p>
        </p:txBody>
      </p:sp>
      <p:sp>
        <p:nvSpPr>
          <p:cNvPr id="13" name="Rectangle: Rounded Corners 30"/>
          <p:cNvSpPr/>
          <p:nvPr/>
        </p:nvSpPr>
        <p:spPr>
          <a:xfrm>
            <a:off x="7404102" y="3100390"/>
            <a:ext cx="1006475" cy="784225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4686F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CN" sz="1100" b="1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Thực hành</a:t>
            </a:r>
            <a:r>
              <a:rPr lang="vi-VN" altLang="zh-CN" sz="1100" b="1">
                <a:solidFill>
                  <a:srgbClr val="000000"/>
                </a:solidFill>
                <a:sym typeface="+mn-ea"/>
              </a:rPr>
              <a:t> theo</a:t>
            </a:r>
            <a:r>
              <a:rPr lang="en-US" altLang="zh-CN" sz="1100" b="1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 yêu cầu của cô </a:t>
            </a:r>
            <a:endParaRPr lang="zh-CN" altLang="en-US" sz="1100" b="1">
              <a:solidFill>
                <a:srgbClr val="000000"/>
              </a:solidFill>
              <a:ea typeface="SimSun" panose="02010600030101010101" pitchFamily="2" charset="-122"/>
              <a:sym typeface="+mn-ea"/>
            </a:endParaRPr>
          </a:p>
        </p:txBody>
      </p:sp>
      <p:sp>
        <p:nvSpPr>
          <p:cNvPr id="14" name="Rectangle: Rounded Corners 27"/>
          <p:cNvSpPr/>
          <p:nvPr/>
        </p:nvSpPr>
        <p:spPr>
          <a:xfrm>
            <a:off x="3910015" y="4011615"/>
            <a:ext cx="4541837" cy="828675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2">
                <a:lumMod val="60000"/>
                <a:lumOff val="4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vi-VN" altLang="zh-CN" sz="1300" b="1">
                <a:solidFill>
                  <a:srgbClr val="FF0000"/>
                </a:solidFill>
                <a:latin typeface="Arial" panose="020B0604020202020204" pitchFamily="34" charset="0"/>
                <a:sym typeface="+mn-ea"/>
              </a:rPr>
              <a:t>NHỮNG LƯU Ý AN TOÀN VỀ ĐIỆN</a:t>
            </a:r>
          </a:p>
          <a:p>
            <a:pPr eaLnBrk="1" hangingPunct="1">
              <a:defRPr/>
            </a:pPr>
            <a:r>
              <a:rPr lang="en-US" altLang="zh-CN" sz="1300" b="1">
                <a:solidFill>
                  <a:srgbClr val="FF0000"/>
                </a:solidFill>
                <a:latin typeface="Arial" panose="020B0604020202020204" pitchFamily="34" charset="0"/>
                <a:sym typeface="+mn-ea"/>
              </a:rPr>
              <a:t>            </a:t>
            </a:r>
            <a:r>
              <a:rPr lang="vi-VN" altLang="zh-CN" sz="1300" b="1">
                <a:solidFill>
                  <a:srgbClr val="FF0000"/>
                </a:solidFill>
                <a:latin typeface="Arial" panose="020B0604020202020204" pitchFamily="34" charset="0"/>
                <a:sym typeface="+mn-ea"/>
              </a:rPr>
              <a:t>- Phải sạc pin trước khi sử dụng máy</a:t>
            </a:r>
          </a:p>
          <a:p>
            <a:pPr eaLnBrk="1" hangingPunct="1">
              <a:defRPr/>
            </a:pPr>
            <a:r>
              <a:rPr lang="en-US" altLang="zh-CN" sz="1300" b="1">
                <a:solidFill>
                  <a:srgbClr val="FF0000"/>
                </a:solidFill>
                <a:latin typeface="Arial" panose="020B0604020202020204" pitchFamily="34" charset="0"/>
                <a:sym typeface="+mn-ea"/>
              </a:rPr>
              <a:t>            -</a:t>
            </a:r>
            <a:r>
              <a:rPr lang="vi-VN" altLang="zh-CN" sz="1300" b="1">
                <a:solidFill>
                  <a:srgbClr val="FF0000"/>
                </a:solidFill>
                <a:latin typeface="Arial" panose="020B0604020202020204" pitchFamily="34" charset="0"/>
                <a:sym typeface="+mn-ea"/>
              </a:rPr>
              <a:t> Không được sạc pin khi đang học</a:t>
            </a:r>
            <a:endParaRPr lang="zh-CN" altLang="en-US" sz="1300" b="1">
              <a:solidFill>
                <a:srgbClr val="FF0000"/>
              </a:solidFill>
              <a:latin typeface="Arial" panose="020B0604020202020204" pitchFamily="34" charset="0"/>
              <a:sym typeface="+mn-ea"/>
            </a:endParaRPr>
          </a:p>
        </p:txBody>
      </p:sp>
      <p:grpSp>
        <p:nvGrpSpPr>
          <p:cNvPr id="4109" name="组合 1"/>
          <p:cNvGrpSpPr>
            <a:grpSpLocks/>
          </p:cNvGrpSpPr>
          <p:nvPr/>
        </p:nvGrpSpPr>
        <p:grpSpPr bwMode="auto">
          <a:xfrm>
            <a:off x="2674938" y="4737100"/>
            <a:ext cx="2493962" cy="592138"/>
            <a:chOff x="2170643" y="2103710"/>
            <a:chExt cx="13646657" cy="3168080"/>
          </a:xfrm>
        </p:grpSpPr>
        <p:pic>
          <p:nvPicPr>
            <p:cNvPr id="4119" name="图片 10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907047" y="3315592"/>
              <a:ext cx="4910253" cy="19561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20" name="图片 16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70643" y="2103710"/>
              <a:ext cx="4910250" cy="30381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110" name="组合 1"/>
          <p:cNvGrpSpPr>
            <a:grpSpLocks/>
          </p:cNvGrpSpPr>
          <p:nvPr/>
        </p:nvGrpSpPr>
        <p:grpSpPr bwMode="auto">
          <a:xfrm>
            <a:off x="3602038" y="4768850"/>
            <a:ext cx="2493962" cy="590550"/>
            <a:chOff x="2170643" y="2103710"/>
            <a:chExt cx="13646657" cy="3168080"/>
          </a:xfrm>
        </p:grpSpPr>
        <p:pic>
          <p:nvPicPr>
            <p:cNvPr id="4117" name="图片 10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907047" y="3315592"/>
              <a:ext cx="4910253" cy="19561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18" name="图片 16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70643" y="2103710"/>
              <a:ext cx="4910250" cy="30381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111" name="组合 1"/>
          <p:cNvGrpSpPr>
            <a:grpSpLocks/>
          </p:cNvGrpSpPr>
          <p:nvPr/>
        </p:nvGrpSpPr>
        <p:grpSpPr bwMode="auto">
          <a:xfrm>
            <a:off x="4848225" y="4737100"/>
            <a:ext cx="2495550" cy="592138"/>
            <a:chOff x="2170643" y="2103710"/>
            <a:chExt cx="13646657" cy="3168080"/>
          </a:xfrm>
        </p:grpSpPr>
        <p:pic>
          <p:nvPicPr>
            <p:cNvPr id="4115" name="图片 10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907047" y="3315592"/>
              <a:ext cx="4910253" cy="19561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16" name="图片 16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70643" y="2103710"/>
              <a:ext cx="4910250" cy="30381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112" name="组合 1"/>
          <p:cNvGrpSpPr>
            <a:grpSpLocks/>
          </p:cNvGrpSpPr>
          <p:nvPr/>
        </p:nvGrpSpPr>
        <p:grpSpPr bwMode="auto">
          <a:xfrm>
            <a:off x="5546725" y="4737100"/>
            <a:ext cx="2495550" cy="592138"/>
            <a:chOff x="2170643" y="2103710"/>
            <a:chExt cx="13646657" cy="3168080"/>
          </a:xfrm>
        </p:grpSpPr>
        <p:pic>
          <p:nvPicPr>
            <p:cNvPr id="4113" name="图片 10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907047" y="3315592"/>
              <a:ext cx="4910253" cy="19561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14" name="图片 16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70643" y="2103710"/>
              <a:ext cx="4910250" cy="30381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938480361"/>
      </p:ext>
    </p:extLst>
  </p:cSld>
  <p:clrMapOvr>
    <a:masterClrMapping/>
  </p:clrMapOvr>
  <p:transition spd="slow" advClick="0"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4"/>
          <p:cNvSpPr txBox="1">
            <a:spLocks noChangeArrowheads="1"/>
          </p:cNvSpPr>
          <p:nvPr/>
        </p:nvSpPr>
        <p:spPr bwMode="auto">
          <a:xfrm>
            <a:off x="1981200" y="304800"/>
            <a:ext cx="7772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/>
          </a:p>
        </p:txBody>
      </p:sp>
      <p:pic>
        <p:nvPicPr>
          <p:cNvPr id="4099" name="Picture 15" descr="Hai ba trưng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5562600"/>
          </a:xfrm>
          <a:prstGeom prst="rect">
            <a:avLst/>
          </a:prstGeom>
          <a:noFill/>
          <a:ln w="38100">
            <a:solidFill>
              <a:srgbClr val="99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978" name="Text Box 18"/>
          <p:cNvSpPr txBox="1">
            <a:spLocks noChangeArrowheads="1"/>
          </p:cNvSpPr>
          <p:nvPr/>
        </p:nvSpPr>
        <p:spPr bwMode="auto">
          <a:xfrm>
            <a:off x="3505200" y="5867400"/>
            <a:ext cx="45720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3600" u="none">
                <a:solidFill>
                  <a:srgbClr val="3333FF"/>
                </a:solidFill>
              </a:rPr>
              <a:t>Hai Bà Trưng</a:t>
            </a:r>
          </a:p>
          <a:p>
            <a:pPr algn="ctr">
              <a:spcBef>
                <a:spcPct val="50000"/>
              </a:spcBef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9752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9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9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09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09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09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7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5"/>
          <p:cNvSpPr txBox="1">
            <a:spLocks noChangeArrowheads="1"/>
          </p:cNvSpPr>
          <p:nvPr/>
        </p:nvSpPr>
        <p:spPr bwMode="auto">
          <a:xfrm>
            <a:off x="1117600" y="609601"/>
            <a:ext cx="9347200" cy="3293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4000" b="0" u="none" dirty="0">
                <a:solidFill>
                  <a:srgbClr val="A50021"/>
                </a:solidFill>
                <a:cs typeface="Times New Roman" panose="02020603050405020304" pitchFamily="18" charset="0"/>
              </a:rPr>
              <a:t>  </a:t>
            </a:r>
            <a:r>
              <a:rPr lang="vi-VN" altLang="en-US" sz="4000" b="0" u="none" dirty="0">
                <a:solidFill>
                  <a:srgbClr val="002060"/>
                </a:solidFill>
                <a:cs typeface="Times New Roman" panose="02020603050405020304" pitchFamily="18" charset="0"/>
              </a:rPr>
              <a:t>Thứ ba ngày </a:t>
            </a:r>
            <a:r>
              <a:rPr lang="vi-VN" altLang="en-US" sz="4000" b="0" u="none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1</a:t>
            </a:r>
            <a:r>
              <a:rPr lang="en-US" altLang="en-US" sz="4000" b="0" u="none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8</a:t>
            </a:r>
            <a:r>
              <a:rPr lang="vi-VN" altLang="en-US" sz="4000" b="0" u="none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 </a:t>
            </a:r>
            <a:r>
              <a:rPr lang="vi-VN" altLang="en-US" sz="4000" b="0" u="none" dirty="0">
                <a:solidFill>
                  <a:srgbClr val="002060"/>
                </a:solidFill>
                <a:cs typeface="Times New Roman" panose="02020603050405020304" pitchFamily="18" charset="0"/>
              </a:rPr>
              <a:t>tháng 1 năm 2022</a:t>
            </a:r>
          </a:p>
          <a:p>
            <a:pPr algn="ctr">
              <a:spcBef>
                <a:spcPct val="50000"/>
              </a:spcBef>
            </a:pPr>
            <a:r>
              <a:rPr lang="vi-VN" altLang="en-US" sz="4000" b="0" u="none" dirty="0">
                <a:solidFill>
                  <a:srgbClr val="002060"/>
                </a:solidFill>
                <a:cs typeface="Times New Roman" panose="02020603050405020304" pitchFamily="18" charset="0"/>
              </a:rPr>
              <a:t>Chính </a:t>
            </a:r>
            <a:r>
              <a:rPr lang="vi-VN" altLang="en-US" sz="4000" b="0" u="none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tả</a:t>
            </a:r>
            <a:endParaRPr lang="vi-VN" altLang="en-US" sz="4000" b="0" u="none" dirty="0">
              <a:solidFill>
                <a:srgbClr val="002060"/>
              </a:solidFill>
              <a:cs typeface="Times New Roman" panose="02020603050405020304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en-US" altLang="en-US" sz="3600" b="0" u="none" dirty="0">
                <a:cs typeface="Times New Roman" panose="02020603050405020304" pitchFamily="18" charset="0"/>
              </a:rPr>
              <a:t> </a:t>
            </a:r>
            <a:endParaRPr lang="vi-VN" altLang="en-US" sz="3600" b="0" u="none" dirty="0">
              <a:cs typeface="Times New Roman" panose="02020603050405020304" pitchFamily="18" charset="0"/>
            </a:endParaRPr>
          </a:p>
          <a:p>
            <a:pPr algn="ctr">
              <a:spcBef>
                <a:spcPct val="50000"/>
              </a:spcBef>
            </a:pPr>
            <a:endParaRPr lang="en-US" altLang="en-US" sz="3600" b="0" u="none" dirty="0">
              <a:cs typeface="Times New Roman" panose="02020603050405020304" pitchFamily="18" charset="0"/>
            </a:endParaRPr>
          </a:p>
        </p:txBody>
      </p:sp>
      <p:grpSp>
        <p:nvGrpSpPr>
          <p:cNvPr id="5123" name="Group 6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8" y="0"/>
            <a:chExt cx="5760" cy="4320"/>
          </a:xfrm>
        </p:grpSpPr>
        <p:pic>
          <p:nvPicPr>
            <p:cNvPr id="5125" name="Picture 7" descr="GRANS02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31882" flipH="1">
              <a:off x="4848" y="3394"/>
              <a:ext cx="912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26" name="Picture 8" descr="GRANS02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465066">
              <a:off x="96" y="3394"/>
              <a:ext cx="961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5127" name="Group 9"/>
            <p:cNvGrpSpPr>
              <a:grpSpLocks/>
            </p:cNvGrpSpPr>
            <p:nvPr/>
          </p:nvGrpSpPr>
          <p:grpSpPr bwMode="auto">
            <a:xfrm>
              <a:off x="8" y="0"/>
              <a:ext cx="5760" cy="4320"/>
              <a:chOff x="672" y="0"/>
              <a:chExt cx="5760" cy="4320"/>
            </a:xfrm>
          </p:grpSpPr>
          <p:pic>
            <p:nvPicPr>
              <p:cNvPr id="5128" name="Picture 10" descr="BD21325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4176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5129" name="Picture 11" descr="BD21325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5130" name="Picture 12" descr="BD21325_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288" y="192"/>
                <a:ext cx="144" cy="398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5131" name="Picture 13" descr="BD21325_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153" cy="422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5124" name="Text Box 20"/>
          <p:cNvSpPr txBox="1">
            <a:spLocks noChangeArrowheads="1"/>
          </p:cNvSpPr>
          <p:nvPr/>
        </p:nvSpPr>
        <p:spPr bwMode="auto">
          <a:xfrm>
            <a:off x="-677333" y="2736334"/>
            <a:ext cx="118872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4000" b="0" u="none" dirty="0">
                <a:solidFill>
                  <a:srgbClr val="FF0000"/>
                </a:solidFill>
                <a:cs typeface="Times New Roman" panose="02020603050405020304" pitchFamily="18" charset="0"/>
              </a:rPr>
              <a:t>    </a:t>
            </a:r>
            <a:r>
              <a:rPr lang="en-US" altLang="en-US" sz="4000" b="0" u="none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   </a:t>
            </a:r>
            <a:r>
              <a:rPr lang="en-US" altLang="en-US" sz="4000" u="none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Hai</a:t>
            </a:r>
            <a:r>
              <a:rPr lang="en-US" altLang="en-US" sz="4000" u="none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4000" u="none" dirty="0" err="1">
                <a:solidFill>
                  <a:srgbClr val="FF0000"/>
                </a:solidFill>
                <a:cs typeface="Times New Roman" panose="02020603050405020304" pitchFamily="18" charset="0"/>
              </a:rPr>
              <a:t>Bà</a:t>
            </a:r>
            <a:r>
              <a:rPr lang="en-US" altLang="en-US" sz="4000" u="none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vi-VN" altLang="en-US" sz="4000" u="none" dirty="0">
                <a:solidFill>
                  <a:srgbClr val="FF0000"/>
                </a:solidFill>
                <a:cs typeface="Times New Roman" panose="02020603050405020304" pitchFamily="18" charset="0"/>
              </a:rPr>
              <a:t>Trưng</a:t>
            </a:r>
            <a:endParaRPr lang="en-US" altLang="en-US" sz="4000" u="none" dirty="0">
              <a:solidFill>
                <a:srgbClr val="FF0000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7285283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839416" y="1143000"/>
            <a:ext cx="10120684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4400" b="0" u="none" dirty="0">
                <a:cs typeface="Times New Roman" panose="02020603050405020304" pitchFamily="18" charset="0"/>
              </a:rPr>
              <a:t> </a:t>
            </a:r>
            <a:r>
              <a:rPr lang="en-US" altLang="en-US" sz="5400" b="0" u="none" dirty="0">
                <a:solidFill>
                  <a:srgbClr val="FF0000"/>
                </a:solidFill>
                <a:cs typeface="Times New Roman" panose="02020603050405020304" pitchFamily="18" charset="0"/>
              </a:rPr>
              <a:t>Hai Bà </a:t>
            </a:r>
            <a:r>
              <a:rPr lang="en-US" altLang="en-US" sz="5400" b="0" u="none" dirty="0" err="1">
                <a:solidFill>
                  <a:srgbClr val="FF0000"/>
                </a:solidFill>
                <a:cs typeface="Times New Roman" panose="02020603050405020304" pitchFamily="18" charset="0"/>
              </a:rPr>
              <a:t>Trưng</a:t>
            </a:r>
            <a:r>
              <a:rPr lang="en-US" altLang="en-US" sz="5400" b="0" u="none" dirty="0">
                <a:solidFill>
                  <a:srgbClr val="FF0000"/>
                </a:solidFill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6148" name="Text Box 16"/>
          <p:cNvSpPr txBox="1">
            <a:spLocks noChangeArrowheads="1"/>
          </p:cNvSpPr>
          <p:nvPr/>
        </p:nvSpPr>
        <p:spPr bwMode="auto">
          <a:xfrm>
            <a:off x="486828" y="2009011"/>
            <a:ext cx="11222937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sz="4800" b="0" u="none" dirty="0">
                <a:solidFill>
                  <a:srgbClr val="0000FF"/>
                </a:solidFill>
                <a:cs typeface="Times New Roman" panose="02020603050405020304" pitchFamily="18" charset="0"/>
              </a:rPr>
              <a:t>  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Thành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trì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của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giặc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lần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lượt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s</a:t>
            </a:r>
            <a:r>
              <a:rPr lang="en-US" altLang="en-US" sz="4800" b="0" u="none" dirty="0" err="1">
                <a:cs typeface="Times New Roman" panose="02020603050405020304" pitchFamily="18" charset="0"/>
              </a:rPr>
              <a:t>ụ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p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đ</a:t>
            </a:r>
            <a:r>
              <a:rPr lang="en-US" altLang="en-US" sz="4800" b="0" u="none" dirty="0" err="1">
                <a:cs typeface="Times New Roman" panose="02020603050405020304" pitchFamily="18" charset="0"/>
              </a:rPr>
              <a:t>ổ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dưới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chân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của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đoàn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quân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khởi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ngh</a:t>
            </a:r>
            <a:r>
              <a:rPr lang="en-US" altLang="en-US" sz="4800" b="0" u="none" dirty="0" err="1">
                <a:cs typeface="Times New Roman" panose="02020603050405020304" pitchFamily="18" charset="0"/>
              </a:rPr>
              <a:t>ĩ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a</a:t>
            </a:r>
            <a:r>
              <a:rPr lang="en-US" altLang="en-US" sz="4800" u="none" dirty="0">
                <a:cs typeface="Times New Roman" panose="02020603050405020304" pitchFamily="18" charset="0"/>
              </a:rPr>
              <a:t>.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Tô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Định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ôm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đầu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chạy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về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nước</a:t>
            </a:r>
            <a:r>
              <a:rPr lang="en-US" altLang="en-US" sz="4800" u="none" dirty="0">
                <a:cs typeface="Times New Roman" panose="02020603050405020304" pitchFamily="18" charset="0"/>
              </a:rPr>
              <a:t>.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Đất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nước</a:t>
            </a:r>
            <a:r>
              <a:rPr lang="en-US" altLang="en-US" sz="4800" u="none" dirty="0">
                <a:cs typeface="Times New Roman" panose="02020603050405020304" pitchFamily="18" charset="0"/>
              </a:rPr>
              <a:t> ta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sạch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bóng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quân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thù</a:t>
            </a:r>
            <a:r>
              <a:rPr lang="en-US" altLang="en-US" sz="4800" u="none" dirty="0">
                <a:cs typeface="Times New Roman" panose="02020603050405020304" pitchFamily="18" charset="0"/>
              </a:rPr>
              <a:t>. Hai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Bà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Trưng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trở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thành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hai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vị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anh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hùng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chống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ngoại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xâm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đầu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tiên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trong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lịch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s</a:t>
            </a:r>
            <a:r>
              <a:rPr lang="en-US" altLang="en-US" sz="4800" b="0" u="none" dirty="0" err="1">
                <a:cs typeface="Times New Roman" panose="02020603050405020304" pitchFamily="18" charset="0"/>
              </a:rPr>
              <a:t>ử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nước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nhà</a:t>
            </a:r>
            <a:r>
              <a:rPr lang="en-US" altLang="en-US" sz="4800" u="none" dirty="0">
                <a:cs typeface="Times New Roman" panose="02020603050405020304" pitchFamily="18" charset="0"/>
              </a:rPr>
              <a:t>.</a:t>
            </a:r>
          </a:p>
        </p:txBody>
      </p:sp>
      <p:grpSp>
        <p:nvGrpSpPr>
          <p:cNvPr id="6154" name="Group 9"/>
          <p:cNvGrpSpPr>
            <a:grpSpLocks/>
          </p:cNvGrpSpPr>
          <p:nvPr/>
        </p:nvGrpSpPr>
        <p:grpSpPr bwMode="auto">
          <a:xfrm>
            <a:off x="167425" y="0"/>
            <a:ext cx="12024575" cy="6858000"/>
            <a:chOff x="672" y="0"/>
            <a:chExt cx="5760" cy="4320"/>
          </a:xfrm>
        </p:grpSpPr>
        <p:pic>
          <p:nvPicPr>
            <p:cNvPr id="6155" name="Picture 10" descr="BD21325_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2" y="4176"/>
              <a:ext cx="5760" cy="144"/>
            </a:xfrm>
            <a:prstGeom prst="rect">
              <a:avLst/>
            </a:prstGeom>
            <a:gradFill rotWithShape="1">
              <a:gsLst>
                <a:gs pos="0">
                  <a:srgbClr val="FF00FF"/>
                </a:gs>
                <a:gs pos="50000">
                  <a:srgbClr val="FFFFFF"/>
                </a:gs>
                <a:gs pos="100000">
                  <a:srgbClr val="FF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56" name="Picture 11" descr="BD21325_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2" y="0"/>
              <a:ext cx="5760" cy="144"/>
            </a:xfrm>
            <a:prstGeom prst="rect">
              <a:avLst/>
            </a:prstGeom>
            <a:gradFill rotWithShape="1">
              <a:gsLst>
                <a:gs pos="0">
                  <a:srgbClr val="FF00FF"/>
                </a:gs>
                <a:gs pos="50000">
                  <a:srgbClr val="FFFFFF"/>
                </a:gs>
                <a:gs pos="100000">
                  <a:srgbClr val="FF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57" name="Picture 12" descr="BD21325_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88" y="192"/>
              <a:ext cx="144" cy="3984"/>
            </a:xfrm>
            <a:prstGeom prst="rect">
              <a:avLst/>
            </a:prstGeom>
            <a:gradFill rotWithShape="1">
              <a:gsLst>
                <a:gs pos="0">
                  <a:srgbClr val="FF00FF"/>
                </a:gs>
                <a:gs pos="50000">
                  <a:srgbClr val="FFFFFF"/>
                </a:gs>
                <a:gs pos="100000">
                  <a:srgbClr val="FF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58" name="Picture 13" descr="BD21325_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2" y="0"/>
              <a:ext cx="153" cy="4224"/>
            </a:xfrm>
            <a:prstGeom prst="rect">
              <a:avLst/>
            </a:prstGeom>
            <a:gradFill rotWithShape="1">
              <a:gsLst>
                <a:gs pos="0">
                  <a:srgbClr val="FF00FF"/>
                </a:gs>
                <a:gs pos="50000">
                  <a:srgbClr val="FFFFFF"/>
                </a:gs>
                <a:gs pos="100000">
                  <a:srgbClr val="FF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cxnSp>
        <p:nvCxnSpPr>
          <p:cNvPr id="4" name="Straight Connector 3"/>
          <p:cNvCxnSpPr/>
          <p:nvPr/>
        </p:nvCxnSpPr>
        <p:spPr>
          <a:xfrm>
            <a:off x="6097594" y="2814954"/>
            <a:ext cx="2197458" cy="0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8464731" y="2814954"/>
            <a:ext cx="1802675" cy="0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6097594" y="3474720"/>
            <a:ext cx="3098657" cy="15148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790085" y="5719262"/>
            <a:ext cx="4575983" cy="2269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V="1">
            <a:off x="9442930" y="3474720"/>
            <a:ext cx="2169950" cy="530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4908126" y="4955577"/>
            <a:ext cx="3909303" cy="1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2904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61" name="Text Box 45"/>
          <p:cNvSpPr txBox="1">
            <a:spLocks noChangeArrowheads="1"/>
          </p:cNvSpPr>
          <p:nvPr/>
        </p:nvSpPr>
        <p:spPr bwMode="auto">
          <a:xfrm>
            <a:off x="914399" y="2835275"/>
            <a:ext cx="10887995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400" b="0" u="none" dirty="0" err="1">
                <a:cs typeface="Times New Roman" panose="02020603050405020304" pitchFamily="18" charset="0"/>
              </a:rPr>
              <a:t>S</a:t>
            </a:r>
            <a:r>
              <a:rPr lang="en-US" altLang="en-US" sz="4000" b="0" u="none" dirty="0" err="1">
                <a:cs typeface="Times New Roman" panose="02020603050405020304" pitchFamily="18" charset="0"/>
              </a:rPr>
              <a:t>ụ</a:t>
            </a:r>
            <a:r>
              <a:rPr lang="en-US" altLang="en-US" sz="4400" b="0" u="none" dirty="0" err="1">
                <a:cs typeface="Times New Roman" panose="02020603050405020304" pitchFamily="18" charset="0"/>
              </a:rPr>
              <a:t>p</a:t>
            </a:r>
            <a:r>
              <a:rPr lang="en-US" altLang="en-US" sz="4400" b="0" u="none" dirty="0">
                <a:cs typeface="Times New Roman" panose="02020603050405020304" pitchFamily="18" charset="0"/>
              </a:rPr>
              <a:t> </a:t>
            </a:r>
            <a:r>
              <a:rPr lang="en-US" altLang="en-US" sz="4400" b="0" u="none" dirty="0" err="1">
                <a:cs typeface="Times New Roman" panose="02020603050405020304" pitchFamily="18" charset="0"/>
              </a:rPr>
              <a:t>đ</a:t>
            </a:r>
            <a:r>
              <a:rPr lang="en-US" altLang="en-US" sz="4000" b="0" u="none" dirty="0" err="1">
                <a:cs typeface="Times New Roman" panose="02020603050405020304" pitchFamily="18" charset="0"/>
              </a:rPr>
              <a:t>ổ</a:t>
            </a:r>
            <a:r>
              <a:rPr lang="en-US" altLang="en-US" sz="4400" b="0" u="none" dirty="0">
                <a:cs typeface="Times New Roman" panose="02020603050405020304" pitchFamily="18" charset="0"/>
              </a:rPr>
              <a:t>, </a:t>
            </a:r>
            <a:r>
              <a:rPr lang="en-US" altLang="en-US" sz="4400" b="0" u="none" dirty="0" err="1">
                <a:cs typeface="Times New Roman" panose="02020603050405020304" pitchFamily="18" charset="0"/>
              </a:rPr>
              <a:t>lần</a:t>
            </a:r>
            <a:r>
              <a:rPr lang="en-US" altLang="en-US" sz="4400" b="0" u="none" dirty="0">
                <a:cs typeface="Times New Roman" panose="02020603050405020304" pitchFamily="18" charset="0"/>
              </a:rPr>
              <a:t> </a:t>
            </a:r>
            <a:r>
              <a:rPr lang="en-US" altLang="en-US" sz="4400" b="0" u="none" dirty="0" err="1">
                <a:cs typeface="Times New Roman" panose="02020603050405020304" pitchFamily="18" charset="0"/>
              </a:rPr>
              <a:t>lượt</a:t>
            </a:r>
            <a:r>
              <a:rPr lang="en-US" altLang="en-US" sz="4400" b="0" u="none" dirty="0">
                <a:cs typeface="Times New Roman" panose="02020603050405020304" pitchFamily="18" charset="0"/>
              </a:rPr>
              <a:t>, </a:t>
            </a:r>
            <a:r>
              <a:rPr lang="en-US" altLang="en-US" sz="4400" b="0" u="none" dirty="0" err="1">
                <a:cs typeface="Times New Roman" panose="02020603050405020304" pitchFamily="18" charset="0"/>
              </a:rPr>
              <a:t>khởi</a:t>
            </a:r>
            <a:r>
              <a:rPr lang="en-US" altLang="en-US" sz="4400" b="0" u="none" dirty="0">
                <a:cs typeface="Times New Roman" panose="02020603050405020304" pitchFamily="18" charset="0"/>
              </a:rPr>
              <a:t> </a:t>
            </a:r>
            <a:r>
              <a:rPr lang="en-US" altLang="en-US" sz="4400" b="0" u="none" dirty="0" err="1">
                <a:cs typeface="Times New Roman" panose="02020603050405020304" pitchFamily="18" charset="0"/>
              </a:rPr>
              <a:t>nghĩa</a:t>
            </a:r>
            <a:r>
              <a:rPr lang="en-US" altLang="en-US" sz="4400" b="0" u="none" dirty="0">
                <a:cs typeface="Times New Roman" panose="02020603050405020304" pitchFamily="18" charset="0"/>
              </a:rPr>
              <a:t>, </a:t>
            </a:r>
            <a:r>
              <a:rPr lang="en-US" altLang="en-US" sz="4400" b="0" u="none" dirty="0" err="1">
                <a:cs typeface="Times New Roman" panose="02020603050405020304" pitchFamily="18" charset="0"/>
              </a:rPr>
              <a:t>chống</a:t>
            </a:r>
            <a:r>
              <a:rPr lang="en-US" altLang="en-US" sz="4400" b="0" u="none" dirty="0">
                <a:cs typeface="Times New Roman" panose="02020603050405020304" pitchFamily="18" charset="0"/>
              </a:rPr>
              <a:t> </a:t>
            </a:r>
            <a:r>
              <a:rPr lang="en-US" altLang="en-US" sz="4400" b="0" u="none" dirty="0" err="1">
                <a:cs typeface="Times New Roman" panose="02020603050405020304" pitchFamily="18" charset="0"/>
              </a:rPr>
              <a:t>ngoại</a:t>
            </a:r>
            <a:r>
              <a:rPr lang="en-US" altLang="en-US" sz="4400" b="0" u="none" dirty="0">
                <a:cs typeface="Times New Roman" panose="02020603050405020304" pitchFamily="18" charset="0"/>
              </a:rPr>
              <a:t> </a:t>
            </a:r>
            <a:r>
              <a:rPr lang="en-US" altLang="en-US" sz="4400" b="0" u="none" dirty="0" err="1">
                <a:cs typeface="Times New Roman" panose="02020603050405020304" pitchFamily="18" charset="0"/>
              </a:rPr>
              <a:t>xâm</a:t>
            </a:r>
            <a:endParaRPr lang="en-US" altLang="en-US" sz="4400" b="0" u="none" dirty="0">
              <a:cs typeface="Times New Roman" panose="02020603050405020304" pitchFamily="18" charset="0"/>
            </a:endParaRPr>
          </a:p>
        </p:txBody>
      </p:sp>
      <p:sp>
        <p:nvSpPr>
          <p:cNvPr id="8196" name="Text Box 108"/>
          <p:cNvSpPr txBox="1">
            <a:spLocks noChangeArrowheads="1"/>
          </p:cNvSpPr>
          <p:nvPr/>
        </p:nvSpPr>
        <p:spPr bwMode="auto">
          <a:xfrm>
            <a:off x="14964833" y="1336675"/>
            <a:ext cx="245534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>
              <a:cs typeface="Times New Roman" panose="02020603050405020304" pitchFamily="18" charset="0"/>
            </a:endParaRPr>
          </a:p>
        </p:txBody>
      </p:sp>
      <p:grpSp>
        <p:nvGrpSpPr>
          <p:cNvPr id="8197" name="Group 6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8" y="0"/>
            <a:chExt cx="5760" cy="4320"/>
          </a:xfrm>
        </p:grpSpPr>
        <p:pic>
          <p:nvPicPr>
            <p:cNvPr id="8198" name="Picture 7" descr="GRANS02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31882" flipH="1">
              <a:off x="4848" y="3394"/>
              <a:ext cx="912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199" name="Picture 8" descr="GRANS02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465066">
              <a:off x="96" y="3394"/>
              <a:ext cx="961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8200" name="Group 9"/>
            <p:cNvGrpSpPr>
              <a:grpSpLocks/>
            </p:cNvGrpSpPr>
            <p:nvPr/>
          </p:nvGrpSpPr>
          <p:grpSpPr bwMode="auto">
            <a:xfrm>
              <a:off x="8" y="0"/>
              <a:ext cx="5760" cy="4320"/>
              <a:chOff x="672" y="0"/>
              <a:chExt cx="5760" cy="4320"/>
            </a:xfrm>
          </p:grpSpPr>
          <p:pic>
            <p:nvPicPr>
              <p:cNvPr id="8201" name="Picture 10" descr="BD21325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4176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8202" name="Picture 11" descr="BD21325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8203" name="Picture 12" descr="BD21325_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288" y="192"/>
                <a:ext cx="144" cy="398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8204" name="Picture 13" descr="BD21325_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153" cy="422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13" name="Google Shape;12;p2"/>
          <p:cNvSpPr>
            <a:spLocks noChangeArrowheads="1"/>
          </p:cNvSpPr>
          <p:nvPr/>
        </p:nvSpPr>
        <p:spPr bwMode="auto">
          <a:xfrm>
            <a:off x="1786152" y="1600481"/>
            <a:ext cx="5540375" cy="792163"/>
          </a:xfrm>
          <a:prstGeom prst="rect">
            <a:avLst/>
          </a:prstGeom>
          <a:solidFill>
            <a:srgbClr val="44546A"/>
          </a:solidFill>
          <a:ln w="28575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lIns="68632" tIns="68632" rIns="68632" bIns="68632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  <a:defRPr/>
            </a:pPr>
            <a:endParaRPr lang="en-US" altLang="en-US" sz="826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0"/>
          <p:cNvSpPr txBox="1">
            <a:spLocks noChangeArrowheads="1"/>
          </p:cNvSpPr>
          <p:nvPr/>
        </p:nvSpPr>
        <p:spPr bwMode="auto">
          <a:xfrm>
            <a:off x="2068121" y="1600481"/>
            <a:ext cx="534230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 dirty="0" err="1">
                <a:solidFill>
                  <a:srgbClr val="FFFFFF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Hướng</a:t>
            </a:r>
            <a:r>
              <a:rPr lang="en-US" altLang="en-US" sz="4000" b="1" dirty="0">
                <a:solidFill>
                  <a:srgbClr val="FFFFFF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FFFF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dẫn</a:t>
            </a:r>
            <a:r>
              <a:rPr lang="en-US" altLang="en-US" sz="4000" b="1" dirty="0">
                <a:solidFill>
                  <a:srgbClr val="FFFFFF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FFFF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viết</a:t>
            </a:r>
            <a:r>
              <a:rPr lang="en-US" altLang="en-US" sz="4000" b="1" dirty="0">
                <a:solidFill>
                  <a:srgbClr val="FFFFFF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FFFF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từ</a:t>
            </a:r>
            <a:r>
              <a:rPr lang="en-US" altLang="en-US" sz="4000" b="1" dirty="0">
                <a:solidFill>
                  <a:srgbClr val="FFFFFF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FFFF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khó</a:t>
            </a:r>
            <a:endParaRPr lang="en-US" altLang="en-US" sz="4000" b="1" dirty="0">
              <a:solidFill>
                <a:srgbClr val="FFFFFF"/>
              </a:solidFill>
              <a:latin typeface="Times New Roman" panose="02020603050405020304" pitchFamily="18" charset="0"/>
              <a:ea typeface="Segoe UI Black" panose="020B0A02040204020203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1169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6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Nền PP-Viền hoa và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208038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4" descr="Ngồi học đúng tư thế, tránh cong vẹo cột số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1978" y="896252"/>
            <a:ext cx="9417542" cy="50654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04129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713961" y="708296"/>
            <a:ext cx="10058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 b="0" u="none" dirty="0">
                <a:latin typeface="HP001 4 hàng" pitchFamily="34" charset="0"/>
              </a:rPr>
              <a:t>* </a:t>
            </a:r>
            <a:r>
              <a:rPr lang="en-US" altLang="en-US" sz="3600" b="0" u="none" dirty="0" err="1">
                <a:latin typeface="HP001 4 hàng" pitchFamily="34" charset="0"/>
              </a:rPr>
              <a:t>Bài</a:t>
            </a:r>
            <a:r>
              <a:rPr lang="en-US" altLang="en-US" sz="3600" b="0" u="none" dirty="0">
                <a:latin typeface="HP001 4 hàng" pitchFamily="34" charset="0"/>
              </a:rPr>
              <a:t> </a:t>
            </a:r>
            <a:r>
              <a:rPr lang="en-US" altLang="en-US" sz="3600" b="0" u="none" dirty="0" err="1">
                <a:latin typeface="HP001 4 hàng" pitchFamily="34" charset="0"/>
              </a:rPr>
              <a:t>tập</a:t>
            </a:r>
            <a:r>
              <a:rPr lang="en-US" altLang="en-US" sz="3600" b="0" u="none" dirty="0">
                <a:latin typeface="HP001 4 hàng" pitchFamily="34" charset="0"/>
              </a:rPr>
              <a:t> 2:</a:t>
            </a:r>
            <a:r>
              <a:rPr lang="en-US" altLang="en-US" sz="3600" b="0" u="none" dirty="0">
                <a:latin typeface="HP001 Kieu 1" pitchFamily="34" charset="0"/>
              </a:rPr>
              <a:t> </a:t>
            </a:r>
            <a:r>
              <a:rPr lang="en-US" altLang="en-US" sz="3600" b="0" u="none" dirty="0" err="1">
                <a:latin typeface="HP001 4 hàng" pitchFamily="34" charset="0"/>
              </a:rPr>
              <a:t>Điền</a:t>
            </a:r>
            <a:r>
              <a:rPr lang="en-US" altLang="en-US" sz="3600" b="0" u="none" dirty="0">
                <a:latin typeface="HP001 4 hàng" pitchFamily="34" charset="0"/>
              </a:rPr>
              <a:t> </a:t>
            </a:r>
            <a:r>
              <a:rPr lang="en-US" altLang="en-US" sz="3600" b="0" u="none" dirty="0" err="1">
                <a:latin typeface="HP001 4 hàng" pitchFamily="34" charset="0"/>
              </a:rPr>
              <a:t>vào</a:t>
            </a:r>
            <a:r>
              <a:rPr lang="en-US" altLang="en-US" sz="3600" b="0" u="none" dirty="0">
                <a:latin typeface="HP001 4 hàng" pitchFamily="34" charset="0"/>
              </a:rPr>
              <a:t> </a:t>
            </a:r>
            <a:r>
              <a:rPr lang="en-US" altLang="en-US" sz="3600" b="0" u="none" dirty="0" err="1">
                <a:latin typeface="HP001 4 hàng" pitchFamily="34" charset="0"/>
              </a:rPr>
              <a:t>chỗ</a:t>
            </a:r>
            <a:r>
              <a:rPr lang="en-US" altLang="en-US" sz="3600" b="0" u="none" dirty="0">
                <a:latin typeface="HP001 4 hàng" pitchFamily="34" charset="0"/>
              </a:rPr>
              <a:t> </a:t>
            </a:r>
            <a:r>
              <a:rPr lang="en-US" altLang="en-US" sz="3600" b="0" u="none" dirty="0" err="1">
                <a:latin typeface="HP001 4 hàng" pitchFamily="34" charset="0"/>
              </a:rPr>
              <a:t>trống</a:t>
            </a:r>
            <a:endParaRPr lang="en-US" altLang="en-US" sz="3600" b="0" u="none" dirty="0">
              <a:latin typeface="HP001 4 hàng" pitchFamily="34" charset="0"/>
            </a:endParaRPr>
          </a:p>
        </p:txBody>
      </p:sp>
      <p:sp>
        <p:nvSpPr>
          <p:cNvPr id="10243" name="Text Box 30"/>
          <p:cNvSpPr txBox="1">
            <a:spLocks noChangeArrowheads="1"/>
          </p:cNvSpPr>
          <p:nvPr/>
        </p:nvSpPr>
        <p:spPr bwMode="auto">
          <a:xfrm>
            <a:off x="5444581" y="4139010"/>
            <a:ext cx="7010400" cy="228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3600" i="1" u="none" dirty="0">
                <a:latin typeface="HP001 Kieu 1" pitchFamily="34" charset="0"/>
              </a:rPr>
              <a:t> </a:t>
            </a:r>
            <a:r>
              <a:rPr lang="en-US" altLang="en-US" sz="3600" b="0" u="none" dirty="0" err="1">
                <a:solidFill>
                  <a:srgbClr val="0000FF"/>
                </a:solidFill>
                <a:latin typeface="HP001 4 hàng" pitchFamily="34" charset="0"/>
              </a:rPr>
              <a:t>iêt</a:t>
            </a:r>
            <a:r>
              <a:rPr lang="en-US" altLang="en-US" sz="3600" b="0" u="none" dirty="0">
                <a:latin typeface="HP001 4 hàng" pitchFamily="34" charset="0"/>
              </a:rPr>
              <a:t> hay </a:t>
            </a:r>
            <a:r>
              <a:rPr lang="en-US" altLang="en-US" sz="3600" b="0" u="none" dirty="0" err="1">
                <a:solidFill>
                  <a:srgbClr val="0000FF"/>
                </a:solidFill>
                <a:latin typeface="HP001 4 hàng" pitchFamily="34" charset="0"/>
              </a:rPr>
              <a:t>iêc</a:t>
            </a:r>
            <a:r>
              <a:rPr lang="en-US" altLang="en-US" sz="3600" b="0" u="none" dirty="0">
                <a:latin typeface="HP001 4 hàng" pitchFamily="34" charset="0"/>
              </a:rPr>
              <a:t>?</a:t>
            </a:r>
          </a:p>
          <a:p>
            <a:r>
              <a:rPr lang="en-US" altLang="en-US" sz="3600" b="0" u="none" dirty="0">
                <a:latin typeface="HP001 4 hàng" pitchFamily="34" charset="0"/>
              </a:rPr>
              <a:t>- </a:t>
            </a:r>
            <a:r>
              <a:rPr lang="en-US" altLang="en-US" sz="3600" b="0" u="none" dirty="0" err="1">
                <a:latin typeface="HP001 4 hàng" pitchFamily="34" charset="0"/>
              </a:rPr>
              <a:t>đi</a:t>
            </a:r>
            <a:r>
              <a:rPr lang="en-US" altLang="en-US" sz="3600" b="0" u="none" dirty="0">
                <a:latin typeface="HP001 4 hàng" pitchFamily="34" charset="0"/>
              </a:rPr>
              <a:t> </a:t>
            </a:r>
            <a:r>
              <a:rPr lang="en-US" altLang="en-US" sz="3600" b="0" u="none" dirty="0" err="1">
                <a:latin typeface="HP001 4 hàng" pitchFamily="34" charset="0"/>
              </a:rPr>
              <a:t>biền</a:t>
            </a:r>
            <a:r>
              <a:rPr lang="en-US" altLang="en-US" sz="3600" b="0" u="none" dirty="0">
                <a:latin typeface="HP001 4 hàng" pitchFamily="34" charset="0"/>
              </a:rPr>
              <a:t> b....</a:t>
            </a:r>
          </a:p>
          <a:p>
            <a:r>
              <a:rPr lang="en-US" altLang="en-US" sz="3600" b="0" u="none" dirty="0">
                <a:latin typeface="HP001 4 hàng" pitchFamily="34" charset="0"/>
              </a:rPr>
              <a:t>- </a:t>
            </a:r>
            <a:r>
              <a:rPr lang="en-US" altLang="en-US" sz="3600" b="0" u="none" dirty="0" err="1">
                <a:latin typeface="HP001 4 hàng" pitchFamily="34" charset="0"/>
              </a:rPr>
              <a:t>thấy</a:t>
            </a:r>
            <a:r>
              <a:rPr lang="en-US" altLang="en-US" sz="3600" b="0" u="none" dirty="0">
                <a:latin typeface="HP001 4 hàng" pitchFamily="34" charset="0"/>
              </a:rPr>
              <a:t> </a:t>
            </a:r>
            <a:r>
              <a:rPr lang="en-US" altLang="en-US" sz="3600" b="0" u="none" dirty="0" err="1">
                <a:latin typeface="HP001 4 hàng" pitchFamily="34" charset="0"/>
              </a:rPr>
              <a:t>tiêng</a:t>
            </a:r>
            <a:r>
              <a:rPr lang="en-US" altLang="en-US" sz="3600" b="0" u="none" dirty="0">
                <a:latin typeface="HP001 4 hàng" pitchFamily="34" charset="0"/>
              </a:rPr>
              <a:t> t...</a:t>
            </a:r>
          </a:p>
          <a:p>
            <a:r>
              <a:rPr lang="en-US" altLang="en-US" sz="3600" b="0" u="none" dirty="0">
                <a:latin typeface="HP001 4 hàng" pitchFamily="34" charset="0"/>
              </a:rPr>
              <a:t>- </a:t>
            </a:r>
            <a:r>
              <a:rPr lang="en-US" altLang="en-US" sz="3600" b="0" u="none" dirty="0" err="1">
                <a:latin typeface="HP001 4 hàng" pitchFamily="34" charset="0"/>
              </a:rPr>
              <a:t>xanh</a:t>
            </a:r>
            <a:r>
              <a:rPr lang="en-US" altLang="en-US" sz="3600" b="0" u="none" dirty="0">
                <a:latin typeface="HP001 4 hàng" pitchFamily="34" charset="0"/>
              </a:rPr>
              <a:t> </a:t>
            </a:r>
            <a:r>
              <a:rPr lang="en-US" altLang="en-US" sz="3600" b="0" u="none" dirty="0" err="1">
                <a:latin typeface="HP001 4 hàng" pitchFamily="34" charset="0"/>
              </a:rPr>
              <a:t>biêng</a:t>
            </a:r>
            <a:r>
              <a:rPr lang="en-US" altLang="en-US" sz="3600" b="0" u="none" dirty="0">
                <a:latin typeface="HP001 4 hàng" pitchFamily="34" charset="0"/>
              </a:rPr>
              <a:t> b...</a:t>
            </a:r>
          </a:p>
        </p:txBody>
      </p:sp>
      <p:sp>
        <p:nvSpPr>
          <p:cNvPr id="14375" name="Text Box 39"/>
          <p:cNvSpPr txBox="1">
            <a:spLocks noChangeArrowheads="1"/>
          </p:cNvSpPr>
          <p:nvPr/>
        </p:nvSpPr>
        <p:spPr bwMode="auto">
          <a:xfrm>
            <a:off x="7520869" y="4638897"/>
            <a:ext cx="1016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 b="0" u="none" dirty="0" err="1">
                <a:solidFill>
                  <a:srgbClr val="0000FF"/>
                </a:solidFill>
                <a:latin typeface="HP001 4 hàng" pitchFamily="34" charset="0"/>
              </a:rPr>
              <a:t>iệt</a:t>
            </a:r>
            <a:endParaRPr lang="en-US" altLang="en-US" sz="3600" b="0" u="none" dirty="0">
              <a:solidFill>
                <a:srgbClr val="0000FF"/>
              </a:solidFill>
              <a:latin typeface="HP001 4 hàng" pitchFamily="34" charset="0"/>
            </a:endParaRPr>
          </a:p>
        </p:txBody>
      </p:sp>
      <p:sp>
        <p:nvSpPr>
          <p:cNvPr id="14376" name="Text Box 40"/>
          <p:cNvSpPr txBox="1">
            <a:spLocks noChangeArrowheads="1"/>
          </p:cNvSpPr>
          <p:nvPr/>
        </p:nvSpPr>
        <p:spPr bwMode="auto">
          <a:xfrm>
            <a:off x="8050448" y="5186866"/>
            <a:ext cx="1320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 b="0" u="none" dirty="0" err="1">
                <a:solidFill>
                  <a:srgbClr val="0000FF"/>
                </a:solidFill>
                <a:latin typeface="HP001 4 hàng" pitchFamily="34" charset="0"/>
              </a:rPr>
              <a:t>iếc</a:t>
            </a:r>
            <a:endParaRPr lang="en-US" altLang="en-US" sz="3600" b="0" u="none" dirty="0">
              <a:solidFill>
                <a:srgbClr val="0000FF"/>
              </a:solidFill>
              <a:latin typeface="HP001 4 hàng" pitchFamily="34" charset="0"/>
            </a:endParaRPr>
          </a:p>
        </p:txBody>
      </p:sp>
      <p:sp>
        <p:nvSpPr>
          <p:cNvPr id="14377" name="Text Box 41"/>
          <p:cNvSpPr txBox="1">
            <a:spLocks noChangeArrowheads="1"/>
          </p:cNvSpPr>
          <p:nvPr/>
        </p:nvSpPr>
        <p:spPr bwMode="auto">
          <a:xfrm>
            <a:off x="8376827" y="5760756"/>
            <a:ext cx="152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 b="0" u="none" dirty="0" err="1">
                <a:solidFill>
                  <a:srgbClr val="0000FF"/>
                </a:solidFill>
                <a:latin typeface="HP001 4 hàng" pitchFamily="34" charset="0"/>
              </a:rPr>
              <a:t>iếc</a:t>
            </a:r>
            <a:endParaRPr lang="en-US" altLang="en-US" sz="3600" b="0" u="none" dirty="0">
              <a:solidFill>
                <a:srgbClr val="0000FF"/>
              </a:solidFill>
              <a:latin typeface="HP001 4 hàng" pitchFamily="34" charset="0"/>
            </a:endParaRPr>
          </a:p>
        </p:txBody>
      </p:sp>
      <p:grpSp>
        <p:nvGrpSpPr>
          <p:cNvPr id="10250" name="Group 6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8" y="0"/>
            <a:chExt cx="5760" cy="4320"/>
          </a:xfrm>
        </p:grpSpPr>
        <p:pic>
          <p:nvPicPr>
            <p:cNvPr id="10251" name="Picture 7" descr="GRANS02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31882" flipH="1">
              <a:off x="4848" y="3394"/>
              <a:ext cx="912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52" name="Picture 8" descr="GRANS02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465066">
              <a:off x="96" y="3394"/>
              <a:ext cx="961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0253" name="Group 9"/>
            <p:cNvGrpSpPr>
              <a:grpSpLocks/>
            </p:cNvGrpSpPr>
            <p:nvPr/>
          </p:nvGrpSpPr>
          <p:grpSpPr bwMode="auto">
            <a:xfrm>
              <a:off x="8" y="0"/>
              <a:ext cx="5760" cy="4320"/>
              <a:chOff x="672" y="0"/>
              <a:chExt cx="5760" cy="4320"/>
            </a:xfrm>
          </p:grpSpPr>
          <p:pic>
            <p:nvPicPr>
              <p:cNvPr id="10254" name="Picture 10" descr="BD21325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4176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55" name="Picture 11" descr="BD21325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56" name="Picture 12" descr="BD21325_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288" y="192"/>
                <a:ext cx="144" cy="398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57" name="Picture 13" descr="BD21325_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153" cy="422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2" name="TextBox 1"/>
          <p:cNvSpPr txBox="1"/>
          <p:nvPr/>
        </p:nvSpPr>
        <p:spPr>
          <a:xfrm>
            <a:off x="4992594" y="4134253"/>
            <a:ext cx="8531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</a:t>
            </a:r>
          </a:p>
        </p:txBody>
      </p:sp>
      <p:sp>
        <p:nvSpPr>
          <p:cNvPr id="19" name="Content Placeholder 2"/>
          <p:cNvSpPr>
            <a:spLocks noGrp="1"/>
          </p:cNvSpPr>
          <p:nvPr>
            <p:ph idx="4294967295"/>
          </p:nvPr>
        </p:nvSpPr>
        <p:spPr>
          <a:xfrm>
            <a:off x="921779" y="1886248"/>
            <a:ext cx="8979048" cy="1999389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a)  </a:t>
            </a:r>
            <a:r>
              <a:rPr lang="en-US" sz="3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3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lành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ặn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;  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nao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…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úng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;  …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lảnh</a:t>
            </a: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674181" y="2459503"/>
            <a:ext cx="9900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966752" y="2457494"/>
            <a:ext cx="8835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71226" y="2462443"/>
            <a:ext cx="8233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</a:p>
        </p:txBody>
      </p:sp>
    </p:spTree>
    <p:extLst>
      <p:ext uri="{BB962C8B-B14F-4D97-AF65-F5344CB8AC3E}">
        <p14:creationId xmlns:p14="http://schemas.microsoft.com/office/powerpoint/2010/main" val="414059276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4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4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4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/>
      <p:bldP spid="14375" grpId="0"/>
      <p:bldP spid="14376" grpId="0"/>
      <p:bldP spid="14377" grpId="0"/>
      <p:bldP spid="2" grpId="0"/>
      <p:bldP spid="19" grpId="0" build="p"/>
      <p:bldP spid="3" grpId="0"/>
      <p:bldP spid="4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 Box 9"/>
          <p:cNvSpPr txBox="1">
            <a:spLocks noChangeArrowheads="1"/>
          </p:cNvSpPr>
          <p:nvPr/>
        </p:nvSpPr>
        <p:spPr bwMode="auto">
          <a:xfrm>
            <a:off x="601793" y="1909287"/>
            <a:ext cx="9352721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 i="1" u="sng" dirty="0" err="1">
                <a:latin typeface="Times New Roman" panose="02020603050405020304" pitchFamily="18" charset="0"/>
                <a:cs typeface="Times New Roman" pitchFamily="18" charset="0"/>
              </a:rPr>
              <a:t>Bài</a:t>
            </a:r>
            <a:r>
              <a:rPr lang="en-US" sz="4000" b="1" i="1" u="sng" dirty="0">
                <a:latin typeface="Times New Roman" pitchFamily="18" charset="0"/>
                <a:cs typeface="Times New Roman" pitchFamily="18" charset="0"/>
              </a:rPr>
              <a:t> 3a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 :</a:t>
            </a:r>
          </a:p>
        </p:txBody>
      </p:sp>
      <p:sp>
        <p:nvSpPr>
          <p:cNvPr id="25" name="Text Box 9"/>
          <p:cNvSpPr txBox="1">
            <a:spLocks noChangeArrowheads="1"/>
          </p:cNvSpPr>
          <p:nvPr/>
        </p:nvSpPr>
        <p:spPr bwMode="auto">
          <a:xfrm>
            <a:off x="2564296" y="2855068"/>
            <a:ext cx="7390218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a) </a:t>
            </a:r>
            <a:r>
              <a:rPr lang="en-US" sz="40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Chứa</a:t>
            </a:r>
            <a:r>
              <a:rPr lang="en-US" sz="40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0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40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40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40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l.</a:t>
            </a:r>
          </a:p>
        </p:txBody>
      </p:sp>
      <p:sp>
        <p:nvSpPr>
          <p:cNvPr id="26" name="Text Box 9"/>
          <p:cNvSpPr txBox="1">
            <a:spLocks noChangeArrowheads="1"/>
          </p:cNvSpPr>
          <p:nvPr/>
        </p:nvSpPr>
        <p:spPr bwMode="auto">
          <a:xfrm>
            <a:off x="636910" y="3486221"/>
            <a:ext cx="1155509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 i="1" dirty="0" err="1">
                <a:latin typeface="Times New Roman" panose="02020603050405020304" pitchFamily="18" charset="0"/>
                <a:cs typeface="Times New Roman" pitchFamily="18" charset="0"/>
              </a:rPr>
              <a:t>Mẫu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lạ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lao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lạc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, long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lanh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đông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 …</a:t>
            </a:r>
          </a:p>
        </p:txBody>
      </p:sp>
      <p:sp>
        <p:nvSpPr>
          <p:cNvPr id="27" name="Text Box 9"/>
          <p:cNvSpPr txBox="1">
            <a:spLocks noChangeArrowheads="1"/>
          </p:cNvSpPr>
          <p:nvPr/>
        </p:nvSpPr>
        <p:spPr bwMode="auto">
          <a:xfrm>
            <a:off x="2564296" y="4709212"/>
            <a:ext cx="793096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a) </a:t>
            </a:r>
            <a:r>
              <a:rPr lang="en-US" sz="40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Chứa</a:t>
            </a:r>
            <a:r>
              <a:rPr lang="en-US" sz="40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0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40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40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40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40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n.</a:t>
            </a:r>
          </a:p>
        </p:txBody>
      </p:sp>
      <p:sp>
        <p:nvSpPr>
          <p:cNvPr id="28" name="Text Box 7"/>
          <p:cNvSpPr txBox="1">
            <a:spLocks noChangeArrowheads="1"/>
          </p:cNvSpPr>
          <p:nvPr/>
        </p:nvSpPr>
        <p:spPr bwMode="auto">
          <a:xfrm>
            <a:off x="636910" y="5425328"/>
            <a:ext cx="10814952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 i="1" dirty="0" err="1">
                <a:latin typeface="Times New Roman" panose="02020603050405020304" pitchFamily="18" charset="0"/>
                <a:cs typeface="Times New Roman" pitchFamily="18" charset="0"/>
              </a:rPr>
              <a:t>Mẫu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nón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nông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thôn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nóng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nực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nuôi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tầm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nôi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 … 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9678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  <p:bldP spid="26" grpId="0"/>
      <p:bldP spid="27" grpId="0"/>
      <p:bldP spid="2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396</Words>
  <Application>Microsoft Office PowerPoint</Application>
  <PresentationFormat>Widescreen</PresentationFormat>
  <Paragraphs>60</Paragraphs>
  <Slides>11</Slides>
  <Notes>5</Notes>
  <HiddenSlides>0</HiddenSlides>
  <MMClips>1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3" baseType="lpstr">
      <vt:lpstr>SimSun</vt:lpstr>
      <vt:lpstr>SimSun</vt:lpstr>
      <vt:lpstr>Arial</vt:lpstr>
      <vt:lpstr>Calibri</vt:lpstr>
      <vt:lpstr>Calibri Light</vt:lpstr>
      <vt:lpstr>HP001 4 hàng</vt:lpstr>
      <vt:lpstr>HP001 Kieu 1</vt:lpstr>
      <vt:lpstr>Hypmotizin</vt:lpstr>
      <vt:lpstr>Segoe UI Black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AutoBVT</cp:lastModifiedBy>
  <cp:revision>12</cp:revision>
  <dcterms:created xsi:type="dcterms:W3CDTF">2022-01-13T01:47:42Z</dcterms:created>
  <dcterms:modified xsi:type="dcterms:W3CDTF">2022-01-16T14:23:42Z</dcterms:modified>
</cp:coreProperties>
</file>