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1" r:id="rId6"/>
    <p:sldId id="273" r:id="rId7"/>
    <p:sldId id="266" r:id="rId8"/>
    <p:sldId id="267" r:id="rId9"/>
    <p:sldId id="260" r:id="rId10"/>
    <p:sldId id="259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386F-5528-4398-A0DF-6AC46694DF2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01B1-75B8-455D-8F27-23EA653F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3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8E5F-B2E3-4712-A63B-BB69175032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179253" y="609600"/>
            <a:ext cx="84793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trấn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loang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2" y="2667000"/>
            <a:ext cx="8756938" cy="4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ràng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dàng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0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AA9C21-63A5-4E6D-9BDA-79A6EFFC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88815"/>
            <a:ext cx="3366097" cy="2887526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831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E05B18-93AB-4CFA-B8BE-E96E047D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" y="689262"/>
            <a:ext cx="3108025" cy="2686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FCFB9B-6E79-48B7-8E84-1AE4585A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87" y="588815"/>
            <a:ext cx="3165212" cy="2859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146773-B65B-49C1-804B-1D2FD3B0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" y="3581400"/>
            <a:ext cx="3114952" cy="3159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DCC221-B878-4A7C-9FE1-20122226A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581400"/>
            <a:ext cx="3124199" cy="2978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E78EAC-63E4-43F7-B812-52F2E5914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000" y="3841438"/>
            <a:ext cx="2736800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chia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3691" y="1875496"/>
            <a:ext cx="743030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60968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26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5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5" y="1856510"/>
            <a:ext cx="8746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giận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3F375044-C769-4106-839F-61AC4E96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2209800" cy="21543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3ED4013E-73BD-4C18-9C30-BF215D53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655">
            <a:off x="6916667" y="4768252"/>
            <a:ext cx="1829318" cy="18771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06">
            <a:extLst>
              <a:ext uri="{FF2B5EF4-FFF2-40B4-BE49-F238E27FC236}">
                <a16:creationId xmlns:a16="http://schemas.microsoft.com/office/drawing/2014/main" xmlns="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2859811" y="4615567"/>
            <a:ext cx="2834232" cy="2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646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249390" y="3003764"/>
            <a:ext cx="874221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tràng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pháo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713175" y="5722985"/>
            <a:ext cx="78974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654016"/>
            <a:ext cx="8343474" cy="223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985944">
            <a:off x="222566" y="3029626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16577" y="297181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283690" y="5603595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381000"/>
            <a:ext cx="8343474" cy="480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304800" y="5375560"/>
            <a:ext cx="8458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985944">
            <a:off x="56311" y="157794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2453793"/>
            <a:ext cx="8756938" cy="2762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180111" y="145470"/>
            <a:ext cx="878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lỡ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đổ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nước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khiến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trách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bỏ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phút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trấn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tĩnh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vết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loang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giấy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bầu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bức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Cuối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khen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-13855" y="128875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158995" y="5257800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685805" y="5216235"/>
            <a:ext cx="81966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508</Words>
  <Application>Microsoft Office PowerPoint</Application>
  <PresentationFormat>On-screen Show (4:3)</PresentationFormat>
  <Paragraphs>36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32</cp:revision>
  <dcterms:created xsi:type="dcterms:W3CDTF">2022-01-15T04:50:59Z</dcterms:created>
  <dcterms:modified xsi:type="dcterms:W3CDTF">2022-01-15T15:02:42Z</dcterms:modified>
</cp:coreProperties>
</file>