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6"/>
  </p:notesMasterIdLst>
  <p:handoutMasterIdLst>
    <p:handoutMasterId r:id="rId27"/>
  </p:handoutMasterIdLst>
  <p:sldIdLst>
    <p:sldId id="256" r:id="rId2"/>
    <p:sldId id="278" r:id="rId3"/>
    <p:sldId id="299" r:id="rId4"/>
    <p:sldId id="300" r:id="rId5"/>
    <p:sldId id="289" r:id="rId6"/>
    <p:sldId id="301" r:id="rId7"/>
    <p:sldId id="291" r:id="rId8"/>
    <p:sldId id="288" r:id="rId9"/>
    <p:sldId id="295" r:id="rId10"/>
    <p:sldId id="293" r:id="rId11"/>
    <p:sldId id="297" r:id="rId12"/>
    <p:sldId id="298" r:id="rId13"/>
    <p:sldId id="302" r:id="rId14"/>
    <p:sldId id="303" r:id="rId15"/>
    <p:sldId id="270" r:id="rId16"/>
    <p:sldId id="304" r:id="rId17"/>
    <p:sldId id="305" r:id="rId18"/>
    <p:sldId id="306" r:id="rId19"/>
    <p:sldId id="307" r:id="rId20"/>
    <p:sldId id="308" r:id="rId21"/>
    <p:sldId id="309" r:id="rId22"/>
    <p:sldId id="310" r:id="rId23"/>
    <p:sldId id="311" r:id="rId24"/>
    <p:sldId id="257" r:id="rId25"/>
  </p:sldIdLst>
  <p:sldSz cx="9144000" cy="5143500" type="screen16x9"/>
  <p:notesSz cx="6858000" cy="9144000"/>
  <p:embeddedFontLst>
    <p:embeddedFont>
      <p:font typeface="宋体" pitchFamily="2" charset="-122"/>
      <p:regular r:id="rId28"/>
    </p:embeddedFont>
    <p:embeddedFont>
      <p:font typeface="Calibri" pitchFamily="34" charset="0"/>
      <p:regular r:id="rId29"/>
      <p:bold r:id="rId30"/>
      <p:italic r:id="rId31"/>
      <p:boldItalic r:id="rId32"/>
    </p:embeddedFont>
  </p:embeddedFontLst>
  <p:custDataLst>
    <p:tags r:id="rId33"/>
  </p:custDataLst>
  <p:defaultTex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BA02"/>
    <a:srgbClr val="5CA139"/>
    <a:srgbClr val="FFD579"/>
    <a:srgbClr val="FF6863"/>
    <a:srgbClr val="F5635F"/>
    <a:srgbClr val="E55D59"/>
    <a:srgbClr val="FF5050"/>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79" autoAdjust="0"/>
    <p:restoredTop sz="95915"/>
  </p:normalViewPr>
  <p:slideViewPr>
    <p:cSldViewPr>
      <p:cViewPr varScale="1">
        <p:scale>
          <a:sx n="115" d="100"/>
          <a:sy n="115" d="100"/>
        </p:scale>
        <p:origin x="-288" y="-108"/>
      </p:cViewPr>
      <p:guideLst>
        <p:guide orient="horz" pos="1620"/>
        <p:guide pos="2880"/>
      </p:guideLst>
    </p:cSldViewPr>
  </p:slideViewPr>
  <p:notesTextViewPr>
    <p:cViewPr>
      <p:scale>
        <a:sx n="1" d="1"/>
        <a:sy n="1" d="1"/>
      </p:scale>
      <p:origin x="0" y="0"/>
    </p:cViewPr>
  </p:notesTextViewPr>
  <p:sorterViewPr>
    <p:cViewPr>
      <p:scale>
        <a:sx n="75" d="100"/>
        <a:sy n="75" d="100"/>
      </p:scale>
      <p:origin x="0" y="0"/>
    </p:cViewPr>
  </p:sorterViewPr>
  <p:notesViewPr>
    <p:cSldViewPr>
      <p:cViewPr varScale="1">
        <p:scale>
          <a:sx n="94" d="100"/>
          <a:sy n="94" d="100"/>
        </p:scale>
        <p:origin x="-280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ea typeface="+mn-ea"/>
              </a:defRPr>
            </a:lvl1pPr>
          </a:lstStyle>
          <a:p>
            <a:pPr>
              <a:defRPr/>
            </a:pPr>
            <a:fld id="{A77F4FF1-5C17-4C72-8A53-FCA5B97230DB}" type="datetimeFigureOut">
              <a:rPr lang="zh-CN" altLang="en-US"/>
              <a:pPr>
                <a:defRPr/>
              </a:pPr>
              <a:t>2022/1/16</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FF8869C0-BE1E-4CE5-B043-9BA74CCD942B}" type="slidenum">
              <a:rPr lang="zh-CN" altLang="en-US"/>
              <a:pPr/>
              <a:t>‹#›</a:t>
            </a:fld>
            <a:endParaRPr lang="zh-CN" altLang="en-US"/>
          </a:p>
        </p:txBody>
      </p:sp>
    </p:spTree>
    <p:extLst>
      <p:ext uri="{BB962C8B-B14F-4D97-AF65-F5344CB8AC3E}">
        <p14:creationId xmlns:p14="http://schemas.microsoft.com/office/powerpoint/2010/main" val="18704812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ea typeface="+mn-ea"/>
              </a:defRPr>
            </a:lvl1pPr>
          </a:lstStyle>
          <a:p>
            <a:pPr>
              <a:defRPr/>
            </a:pPr>
            <a:fld id="{9E26BB6F-6F58-4474-8E80-47AFE7E4A907}" type="datetimeFigureOut">
              <a:rPr lang="zh-CN" altLang="en-US"/>
              <a:pPr>
                <a:defRPr/>
              </a:pPr>
              <a:t>2022/1/16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AEE80112-1B73-4638-BB94-A55462282A23}" type="slidenum">
              <a:rPr lang="zh-CN" altLang="en-US"/>
              <a:pPr/>
              <a:t>‹#›</a:t>
            </a:fld>
            <a:endParaRPr lang="zh-CN" altLang="en-US"/>
          </a:p>
        </p:txBody>
      </p:sp>
    </p:spTree>
    <p:extLst>
      <p:ext uri="{BB962C8B-B14F-4D97-AF65-F5344CB8AC3E}">
        <p14:creationId xmlns:p14="http://schemas.microsoft.com/office/powerpoint/2010/main" val="345270982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102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29B5F775-63D2-4D2C-A473-FE2B89F3C0F5}" type="slidenum">
              <a:rPr lang="zh-CN" altLang="en-US"/>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4301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9091D0A0-4637-429B-A013-7AEA0CD2B6E9}" type="slidenum">
              <a:rPr lang="zh-CN" altLang="en-US"/>
              <a:pPr/>
              <a:t>24</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B048C484-C4F4-4ED0-8A84-8BFB2BF02D78}" type="slidenum">
              <a:rPr lang="zh-CN" altLang="en-US"/>
              <a:pPr/>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ea typeface="宋体" pitchFamily="2" charset="-122"/>
            </a:endParaRPr>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72124C70-2ECD-448F-AE4B-42D900F8BCA6}" type="slidenum">
              <a:rPr lang="zh-CN" altLang="en-US"/>
              <a:pPr/>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1741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DD286E1B-6320-4C31-8D53-BC7A81249800}" type="slidenum">
              <a:rPr lang="zh-CN" altLang="en-US"/>
              <a:pPr/>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ea typeface="宋体" pitchFamily="2" charset="-122"/>
              </a:rPr>
              <a:t>Quan sát tranh và TLCH: Tranh vẽ gì?</a:t>
            </a: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4CB2CFDC-22CA-4CB9-87F1-972CFC08A955}" type="slidenum">
              <a:rPr lang="zh-CN" altLang="en-US"/>
              <a:pPr/>
              <a:t>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2253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CBEFF159-7234-4B17-9823-FAFA780EE996}" type="slidenum">
              <a:rPr lang="zh-CN" altLang="en-US"/>
              <a:pPr/>
              <a:t>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zh-CN" smtClean="0"/>
              <a:t>GV Có thể cho HS suy nghĩ và trả lời bằng cách nhắn tin vào ô chat.</a:t>
            </a:r>
            <a:endParaRPr lang="zh-CN" altLang="en-US" smtClean="0"/>
          </a:p>
        </p:txBody>
      </p:sp>
      <p:sp>
        <p:nvSpPr>
          <p:cNvPr id="307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F8A00A4B-A066-4F16-AE3F-F4662F3145A9}" type="slidenum">
              <a:rPr lang="zh-CN" altLang="en-US"/>
              <a:pPr/>
              <a:t>15</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ea typeface="宋体" pitchFamily="2" charset="-122"/>
              </a:rPr>
              <a:t>GV CHO HS XEM VIDEO (nếu còn thời gian)</a:t>
            </a: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B254FE74-8004-42BD-BFC6-71FD42729384}" type="slidenum">
              <a:rPr lang="zh-CN" altLang="en-US"/>
              <a:pPr/>
              <a:t>22</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4096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939B010C-5D1A-43F6-9048-12D70F9EA648}" type="slidenum">
              <a:rPr lang="zh-CN" altLang="en-US"/>
              <a:pPr/>
              <a:t>23</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0.png"/><Relationship Id="rId1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image" Target="../media/image15.png"/><Relationship Id="rId16"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23.png"/><Relationship Id="rId11" Type="http://schemas.openxmlformats.org/officeDocument/2006/relationships/image" Target="../media/image32.png"/><Relationship Id="rId5" Type="http://schemas.openxmlformats.org/officeDocument/2006/relationships/image" Target="../media/image22.pn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1901857"/>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2"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02350" y="195263"/>
            <a:ext cx="2155825"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422275" y="142875"/>
            <a:ext cx="3736975"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2988" y="765175"/>
            <a:ext cx="6883400"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3700463"/>
            <a:ext cx="9144000"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297988" y="2276475"/>
            <a:ext cx="674687"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组合 2"/>
          <p:cNvGrpSpPr>
            <a:grpSpLocks/>
          </p:cNvGrpSpPr>
          <p:nvPr userDrawn="1"/>
        </p:nvGrpSpPr>
        <p:grpSpPr bwMode="auto">
          <a:xfrm>
            <a:off x="446088" y="3724275"/>
            <a:ext cx="8251825" cy="1439863"/>
            <a:chOff x="-4251670" y="1149350"/>
            <a:chExt cx="16299090" cy="2844800"/>
          </a:xfrm>
        </p:grpSpPr>
        <p:pic>
          <p:nvPicPr>
            <p:cNvPr id="9"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extBox 18"/>
          <p:cNvSpPr txBox="1">
            <a:spLocks noChangeArrowheads="1"/>
          </p:cNvSpPr>
          <p:nvPr userDrawn="1"/>
        </p:nvSpPr>
        <p:spPr bwMode="auto">
          <a:xfrm>
            <a:off x="-2916238" y="5884863"/>
            <a:ext cx="1025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a:solidFill>
                  <a:schemeClr val="bg1"/>
                </a:solidFill>
              </a:rPr>
              <a:t>Contents</a:t>
            </a:r>
            <a:endParaRPr lang="zh-CN" altLang="en-US">
              <a:solidFill>
                <a:schemeClr val="bg1"/>
              </a:solidFill>
            </a:endParaRPr>
          </a:p>
        </p:txBody>
      </p:sp>
    </p:spTree>
    <p:extLst>
      <p:ext uri="{BB962C8B-B14F-4D97-AF65-F5344CB8AC3E}">
        <p14:creationId xmlns:p14="http://schemas.microsoft.com/office/powerpoint/2010/main" val="243641498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2000" fill="hold"/>
                                        <p:tgtEl>
                                          <p:spTgt spid="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7"/>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par>
                                <p:cTn id="15" presetID="42" presetClass="entr" presetSubtype="0" fill="hold" nodeType="withEffect">
                                  <p:stCondLst>
                                    <p:cond delay="2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500"/>
                                        <p:tgtEl>
                                          <p:spTgt spid="8"/>
                                        </p:tgtEl>
                                      </p:cBhvr>
                                    </p:animEffect>
                                    <p:anim calcmode="lin" valueType="num">
                                      <p:cBhvr>
                                        <p:cTn id="18" dur="1500" fill="hold"/>
                                        <p:tgtEl>
                                          <p:spTgt spid="8"/>
                                        </p:tgtEl>
                                        <p:attrNameLst>
                                          <p:attrName>ppt_x</p:attrName>
                                        </p:attrNameLst>
                                      </p:cBhvr>
                                      <p:tavLst>
                                        <p:tav tm="0">
                                          <p:val>
                                            <p:strVal val="#ppt_x"/>
                                          </p:val>
                                        </p:tav>
                                        <p:tav tm="100000">
                                          <p:val>
                                            <p:strVal val="#ppt_x"/>
                                          </p:val>
                                        </p:tav>
                                      </p:tavLst>
                                    </p:anim>
                                    <p:anim calcmode="lin" valueType="num">
                                      <p:cBhvr>
                                        <p:cTn id="19" dur="1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3000"/>
                                        <p:tgtEl>
                                          <p:spTgt spid="3"/>
                                        </p:tgtEl>
                                      </p:cBhvr>
                                    </p:animEffect>
                                    <p:anim calcmode="lin" valueType="num">
                                      <p:cBhvr>
                                        <p:cTn id="23" dur="3000" fill="hold"/>
                                        <p:tgtEl>
                                          <p:spTgt spid="3"/>
                                        </p:tgtEl>
                                        <p:attrNameLst>
                                          <p:attrName>ppt_x</p:attrName>
                                        </p:attrNameLst>
                                      </p:cBhvr>
                                      <p:tavLst>
                                        <p:tav tm="0">
                                          <p:val>
                                            <p:strVal val="#ppt_x"/>
                                          </p:val>
                                        </p:tav>
                                        <p:tav tm="100000">
                                          <p:val>
                                            <p:strVal val="#ppt_x"/>
                                          </p:val>
                                        </p:tav>
                                      </p:tavLst>
                                    </p:anim>
                                    <p:anim calcmode="lin" valueType="num">
                                      <p:cBhvr>
                                        <p:cTn id="24" dur="3000" fill="hold"/>
                                        <p:tgtEl>
                                          <p:spTgt spid="3"/>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3000"/>
                                        <p:tgtEl>
                                          <p:spTgt spid="4"/>
                                        </p:tgtEl>
                                      </p:cBhvr>
                                    </p:animEffect>
                                    <p:anim calcmode="lin" valueType="num">
                                      <p:cBhvr>
                                        <p:cTn id="34" dur="3000" fill="hold"/>
                                        <p:tgtEl>
                                          <p:spTgt spid="4"/>
                                        </p:tgtEl>
                                        <p:attrNameLst>
                                          <p:attrName>ppt_x</p:attrName>
                                        </p:attrNameLst>
                                      </p:cBhvr>
                                      <p:tavLst>
                                        <p:tav tm="0">
                                          <p:val>
                                            <p:strVal val="#ppt_x"/>
                                          </p:val>
                                        </p:tav>
                                        <p:tav tm="100000">
                                          <p:val>
                                            <p:strVal val="#ppt_x"/>
                                          </p:val>
                                        </p:tav>
                                      </p:tavLst>
                                    </p:anim>
                                    <p:anim calcmode="lin" valueType="num">
                                      <p:cBhvr>
                                        <p:cTn id="35" dur="3000" fill="hold"/>
                                        <p:tgtEl>
                                          <p:spTgt spid="4"/>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4"/>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2"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02350" y="195263"/>
            <a:ext cx="2155825"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422275" y="142875"/>
            <a:ext cx="3736975"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2988" y="765175"/>
            <a:ext cx="6883400"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3700463"/>
            <a:ext cx="9144000"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2"/>
          <p:cNvGrpSpPr>
            <a:grpSpLocks/>
          </p:cNvGrpSpPr>
          <p:nvPr userDrawn="1"/>
        </p:nvGrpSpPr>
        <p:grpSpPr bwMode="auto">
          <a:xfrm>
            <a:off x="446088" y="3724275"/>
            <a:ext cx="8251825" cy="1439863"/>
            <a:chOff x="-4251670" y="1149350"/>
            <a:chExt cx="16299090" cy="2844800"/>
          </a:xfrm>
        </p:grpSpPr>
        <p:pic>
          <p:nvPicPr>
            <p:cNvPr id="8"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7"/>
          <p:cNvSpPr txBox="1">
            <a:spLocks noChangeArrowheads="1"/>
          </p:cNvSpPr>
          <p:nvPr userDrawn="1"/>
        </p:nvSpPr>
        <p:spPr bwMode="auto">
          <a:xfrm>
            <a:off x="-2916238" y="5884863"/>
            <a:ext cx="1289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a:solidFill>
                  <a:schemeClr val="bg1"/>
                </a:solidFill>
              </a:rPr>
              <a:t>Contents_N</a:t>
            </a:r>
            <a:endParaRPr lang="zh-CN" altLang="en-US">
              <a:solidFill>
                <a:schemeClr val="bg1"/>
              </a:solidFill>
            </a:endParaRPr>
          </a:p>
        </p:txBody>
      </p:sp>
      <p:grpSp>
        <p:nvGrpSpPr>
          <p:cNvPr id="17" name="kite_group"/>
          <p:cNvGrpSpPr>
            <a:grpSpLocks/>
          </p:cNvGrpSpPr>
          <p:nvPr userDrawn="1"/>
        </p:nvGrpSpPr>
        <p:grpSpPr bwMode="auto">
          <a:xfrm>
            <a:off x="-180975" y="-1185863"/>
            <a:ext cx="4356100" cy="2166938"/>
            <a:chOff x="-180528" y="-1185078"/>
            <a:chExt cx="4356278" cy="2165477"/>
          </a:xfrm>
        </p:grpSpPr>
        <p:pic>
          <p:nvPicPr>
            <p:cNvPr id="18"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椭圆 1"/>
            <p:cNvSpPr/>
            <p:nvPr userDrawn="1"/>
          </p:nvSpPr>
          <p:spPr>
            <a:xfrm>
              <a:off x="-180528" y="-1185078"/>
              <a:ext cx="71440" cy="7139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Tree>
    <p:extLst>
      <p:ext uri="{BB962C8B-B14F-4D97-AF65-F5344CB8AC3E}">
        <p14:creationId xmlns:p14="http://schemas.microsoft.com/office/powerpoint/2010/main" val="163999758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4"/>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4"/>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4"/>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4"/>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17"/>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17"/>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17"/>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17"/>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grpSp>
        <p:nvGrpSpPr>
          <p:cNvPr id="2" name="L_blue"/>
          <p:cNvGrpSpPr>
            <a:grpSpLocks/>
          </p:cNvGrpSpPr>
          <p:nvPr userDrawn="1"/>
        </p:nvGrpSpPr>
        <p:grpSpPr bwMode="auto">
          <a:xfrm>
            <a:off x="0" y="25400"/>
            <a:ext cx="485775" cy="5060950"/>
            <a:chOff x="0" y="25657"/>
            <a:chExt cx="485692" cy="5061369"/>
          </a:xfrm>
        </p:grpSpPr>
        <p:pic>
          <p:nvPicPr>
            <p:cNvPr id="3" name="Picture 4"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611688" y="4506913"/>
            <a:ext cx="4144962"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76225" y="30163"/>
            <a:ext cx="3351213"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602163" y="93663"/>
            <a:ext cx="4154487"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392988" y="0"/>
            <a:ext cx="1858962"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R_blue"/>
          <p:cNvGrpSpPr>
            <a:grpSpLocks/>
          </p:cNvGrpSpPr>
          <p:nvPr userDrawn="1"/>
        </p:nvGrpSpPr>
        <p:grpSpPr bwMode="auto">
          <a:xfrm rot="10800000">
            <a:off x="8693150" y="317500"/>
            <a:ext cx="417513" cy="4803775"/>
            <a:chOff x="8693821" y="317292"/>
            <a:chExt cx="417124" cy="4804240"/>
          </a:xfrm>
        </p:grpSpPr>
        <p:grpSp>
          <p:nvGrpSpPr>
            <p:cNvPr id="10" name="组合 9"/>
            <p:cNvGrpSpPr>
              <a:grpSpLocks/>
            </p:cNvGrpSpPr>
            <p:nvPr/>
          </p:nvGrpSpPr>
          <p:grpSpPr bwMode="auto">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914650" y="198438"/>
            <a:ext cx="2239963"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50813" y="4562475"/>
            <a:ext cx="54006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1_brush" descr="F:\1-原创素材\1_mm1102\PPT\PPT_014\materaials\brush_2.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rot="2844008">
            <a:off x="4606132" y="4536281"/>
            <a:ext cx="642938"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80963" y="4041775"/>
            <a:ext cx="538162"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7693024" y="-630237"/>
            <a:ext cx="6667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B2_brush" descr="F:\1-原创素材\1_mm1102\PPT\PPT_014\materaials\brush_1.png"/>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rot="14208201" flipH="1" flipV="1">
            <a:off x="7812087" y="4413251"/>
            <a:ext cx="638175"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3246437" y="-477837"/>
            <a:ext cx="6667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T1_brush" descr="F:\1-原创素材\1_mm1102\PPT\PPT_014\materaials\brush_1.png"/>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rot="18291844" flipH="1">
            <a:off x="486569" y="-45244"/>
            <a:ext cx="66675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8489950" y="357188"/>
            <a:ext cx="538163"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T3_brush" descr="F:\1-原创素材\1_mm1102\PPT\PPT_014\materaials\brush_2.png"/>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rot="18588548" flipH="1">
            <a:off x="4849813" y="-63500"/>
            <a:ext cx="6096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376169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grpSp>
        <p:nvGrpSpPr>
          <p:cNvPr id="2" name="L_blue"/>
          <p:cNvGrpSpPr>
            <a:grpSpLocks/>
          </p:cNvGrpSpPr>
          <p:nvPr userDrawn="1"/>
        </p:nvGrpSpPr>
        <p:grpSpPr bwMode="auto">
          <a:xfrm>
            <a:off x="0" y="25400"/>
            <a:ext cx="257175" cy="5060950"/>
            <a:chOff x="228152" y="25657"/>
            <a:chExt cx="257539"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l="46976"/>
            <a:stretch>
              <a:fillRect/>
            </a:stretch>
          </p:blipFill>
          <p:spPr bwMode="auto">
            <a:xfrm>
              <a:off x="228152" y="25657"/>
              <a:ext cx="257539" cy="431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l="65100"/>
            <a:stretch>
              <a:fillRect/>
            </a:stretch>
          </p:blipFill>
          <p:spPr bwMode="auto">
            <a:xfrm>
              <a:off x="228152" y="2303703"/>
              <a:ext cx="122308" cy="2783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R_blue"/>
          <p:cNvGrpSpPr>
            <a:grpSpLocks/>
          </p:cNvGrpSpPr>
          <p:nvPr userDrawn="1"/>
        </p:nvGrpSpPr>
        <p:grpSpPr bwMode="auto">
          <a:xfrm rot="10800000">
            <a:off x="8964613" y="317500"/>
            <a:ext cx="198437" cy="4803775"/>
            <a:chOff x="8912859" y="317293"/>
            <a:chExt cx="198086" cy="4804239"/>
          </a:xfrm>
        </p:grpSpPr>
        <p:grpSp>
          <p:nvGrpSpPr>
            <p:cNvPr id="6" name="组合 33"/>
            <p:cNvGrpSpPr>
              <a:grpSpLocks/>
            </p:cNvGrpSpPr>
            <p:nvPr/>
          </p:nvGrpSpPr>
          <p:grpSpPr bwMode="auto">
            <a:xfrm>
              <a:off x="8912859" y="573309"/>
              <a:ext cx="198086" cy="4548223"/>
              <a:chOff x="8912859" y="573309"/>
              <a:chExt cx="198086" cy="4548223"/>
            </a:xfrm>
          </p:grpSpPr>
          <p:pic>
            <p:nvPicPr>
              <p:cNvPr id="8" name="Picture 3" descr="F:\1-原创素材\1_mm1102\PPT\PPT_014\materaials\page_2.png"/>
              <p:cNvPicPr>
                <a:picLocks noChangeAspect="1" noChangeArrowheads="1"/>
              </p:cNvPicPr>
              <p:nvPr/>
            </p:nvPicPr>
            <p:blipFill>
              <a:blip r:embed="rId4">
                <a:extLst>
                  <a:ext uri="{28A0092B-C50C-407E-A947-70E740481C1C}">
                    <a14:useLocalDpi xmlns:a14="http://schemas.microsoft.com/office/drawing/2010/main" val="0"/>
                  </a:ext>
                </a:extLst>
              </a:blip>
              <a:srcRect l="56731"/>
              <a:stretch>
                <a:fillRect/>
              </a:stretch>
            </p:blipFill>
            <p:spPr bwMode="auto">
              <a:xfrm>
                <a:off x="8939525" y="2572170"/>
                <a:ext cx="171420" cy="25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F:\1-原创素材\1_mm1102\PPT\PPT_014\materaials\page_7.png"/>
              <p:cNvPicPr>
                <a:picLocks noChangeAspect="1" noChangeArrowheads="1"/>
              </p:cNvPicPr>
              <p:nvPr/>
            </p:nvPicPr>
            <p:blipFill>
              <a:blip r:embed="rId5">
                <a:extLst>
                  <a:ext uri="{28A0092B-C50C-407E-A947-70E740481C1C}">
                    <a14:useLocalDpi xmlns:a14="http://schemas.microsoft.com/office/drawing/2010/main" val="0"/>
                  </a:ext>
                </a:extLst>
              </a:blip>
              <a:srcRect l="52512"/>
              <a:stretch>
                <a:fillRect/>
              </a:stretch>
            </p:blipFill>
            <p:spPr bwMode="auto">
              <a:xfrm>
                <a:off x="8912859" y="573309"/>
                <a:ext cx="198086" cy="435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9" descr="F:\1-原创素材\1_mm1102\PPT\PPT_014\materaials\page_8.png"/>
            <p:cNvPicPr>
              <a:picLocks noChangeAspect="1" noChangeArrowheads="1"/>
            </p:cNvPicPr>
            <p:nvPr/>
          </p:nvPicPr>
          <p:blipFill>
            <a:blip r:embed="rId6">
              <a:extLst>
                <a:ext uri="{28A0092B-C50C-407E-A947-70E740481C1C}">
                  <a14:useLocalDpi xmlns:a14="http://schemas.microsoft.com/office/drawing/2010/main" val="0"/>
                </a:ext>
              </a:extLst>
            </a:blip>
            <a:srcRect l="42223"/>
            <a:stretch>
              <a:fillRect/>
            </a:stretch>
          </p:blipFill>
          <p:spPr bwMode="auto">
            <a:xfrm>
              <a:off x="8912859" y="317293"/>
              <a:ext cx="198086" cy="279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组合 2050"/>
          <p:cNvGrpSpPr>
            <a:grpSpLocks/>
          </p:cNvGrpSpPr>
          <p:nvPr userDrawn="1"/>
        </p:nvGrpSpPr>
        <p:grpSpPr bwMode="auto">
          <a:xfrm>
            <a:off x="276225" y="0"/>
            <a:ext cx="8975725" cy="285750"/>
            <a:chOff x="275766" y="485353"/>
            <a:chExt cx="8976754" cy="285425"/>
          </a:xfrm>
        </p:grpSpPr>
        <p:pic>
          <p:nvPicPr>
            <p:cNvPr id="11" name="T1_green" descr="F:\1-原创素材\1_mm1102\PPT\PPT_014\materaials\page_3.png"/>
            <p:cNvPicPr>
              <a:picLocks noChangeAspect="1" noChangeArrowheads="1"/>
            </p:cNvPicPr>
            <p:nvPr userDrawn="1"/>
          </p:nvPicPr>
          <p:blipFill>
            <a:blip r:embed="rId7">
              <a:extLst>
                <a:ext uri="{28A0092B-C50C-407E-A947-70E740481C1C}">
                  <a14:useLocalDpi xmlns:a14="http://schemas.microsoft.com/office/drawing/2010/main" val="0"/>
                </a:ext>
              </a:extLst>
            </a:blip>
            <a:srcRect t="79555"/>
            <a:stretch>
              <a:fillRect/>
            </a:stretch>
          </p:blipFill>
          <p:spPr bwMode="auto">
            <a:xfrm>
              <a:off x="275766" y="485353"/>
              <a:ext cx="3352228" cy="11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T3_red" descr="F:\1-原创素材\1_mm1102\PPT\PPT_014\materaials\page_11.png"/>
            <p:cNvPicPr>
              <a:picLocks noChangeAspect="1" noChangeArrowheads="1"/>
            </p:cNvPicPr>
            <p:nvPr userDrawn="1"/>
          </p:nvPicPr>
          <p:blipFill>
            <a:blip r:embed="rId8">
              <a:extLst>
                <a:ext uri="{28A0092B-C50C-407E-A947-70E740481C1C}">
                  <a14:useLocalDpi xmlns:a14="http://schemas.microsoft.com/office/drawing/2010/main" val="0"/>
                </a:ext>
              </a:extLst>
            </a:blip>
            <a:srcRect t="76958"/>
            <a:stretch>
              <a:fillRect/>
            </a:stretch>
          </p:blipFill>
          <p:spPr bwMode="auto">
            <a:xfrm>
              <a:off x="4601781" y="485353"/>
              <a:ext cx="4154097" cy="11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T4_orange" descr="F:\1-原创素材\1_mm1102\PPT\PPT_014\materaials\page_5.png"/>
            <p:cNvPicPr>
              <a:picLocks noChangeAspect="1" noChangeArrowheads="1"/>
            </p:cNvPicPr>
            <p:nvPr userDrawn="1"/>
          </p:nvPicPr>
          <p:blipFill>
            <a:blip r:embed="rId9">
              <a:extLst>
                <a:ext uri="{28A0092B-C50C-407E-A947-70E740481C1C}">
                  <a14:useLocalDpi xmlns:a14="http://schemas.microsoft.com/office/drawing/2010/main" val="0"/>
                </a:ext>
              </a:extLst>
            </a:blip>
            <a:srcRect t="72482"/>
            <a:stretch>
              <a:fillRect/>
            </a:stretch>
          </p:blipFill>
          <p:spPr bwMode="auto">
            <a:xfrm>
              <a:off x="7393557" y="485353"/>
              <a:ext cx="1858963" cy="18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T2_orange" descr="F:\1-原创素材\1_mm1102\PPT\PPT_014\materaials\page_6.png"/>
            <p:cNvPicPr>
              <a:picLocks noChangeAspect="1" noChangeArrowheads="1"/>
            </p:cNvPicPr>
            <p:nvPr userDrawn="1"/>
          </p:nvPicPr>
          <p:blipFill>
            <a:blip r:embed="rId10">
              <a:extLst>
                <a:ext uri="{28A0092B-C50C-407E-A947-70E740481C1C}">
                  <a14:useLocalDpi xmlns:a14="http://schemas.microsoft.com/office/drawing/2010/main" val="0"/>
                </a:ext>
              </a:extLst>
            </a:blip>
            <a:srcRect t="50169"/>
            <a:stretch>
              <a:fillRect/>
            </a:stretch>
          </p:blipFill>
          <p:spPr bwMode="auto">
            <a:xfrm>
              <a:off x="2914947" y="485353"/>
              <a:ext cx="2239898" cy="28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组合 2051"/>
          <p:cNvGrpSpPr>
            <a:grpSpLocks/>
          </p:cNvGrpSpPr>
          <p:nvPr userDrawn="1"/>
        </p:nvGrpSpPr>
        <p:grpSpPr bwMode="auto">
          <a:xfrm>
            <a:off x="150813" y="4918075"/>
            <a:ext cx="8605837" cy="225425"/>
            <a:chOff x="150297" y="4506158"/>
            <a:chExt cx="8605580" cy="225202"/>
          </a:xfrm>
        </p:grpSpPr>
        <p:pic>
          <p:nvPicPr>
            <p:cNvPr id="16" name="B2_green" descr="F:\1-原创素材\1_mm1102\PPT\PPT_014\materaials\page_10.png"/>
            <p:cNvPicPr>
              <a:picLocks noChangeAspect="1" noChangeArrowheads="1"/>
            </p:cNvPicPr>
            <p:nvPr userDrawn="1"/>
          </p:nvPicPr>
          <p:blipFill>
            <a:blip r:embed="rId11">
              <a:extLst>
                <a:ext uri="{28A0092B-C50C-407E-A947-70E740481C1C}">
                  <a14:useLocalDpi xmlns:a14="http://schemas.microsoft.com/office/drawing/2010/main" val="0"/>
                </a:ext>
              </a:extLst>
            </a:blip>
            <a:srcRect t="64667"/>
            <a:stretch>
              <a:fillRect/>
            </a:stretch>
          </p:blipFill>
          <p:spPr bwMode="auto">
            <a:xfrm rot="10800000">
              <a:off x="4612256" y="4506158"/>
              <a:ext cx="4143621" cy="225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t="70952"/>
            <a:stretch>
              <a:fillRect/>
            </a:stretch>
          </p:blipFill>
          <p:spPr bwMode="auto">
            <a:xfrm rot="10800000">
              <a:off x="150297" y="4562632"/>
              <a:ext cx="5400707" cy="168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64109314"/>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9Slide.vn - 2019"/>
          <p:cNvSpPr txBox="1">
            <a:spLocks noChangeArrowheads="1"/>
          </p:cNvSpPr>
          <p:nvPr userDrawn="1"/>
        </p:nvSpPr>
        <p:spPr bwMode="auto">
          <a:xfrm>
            <a:off x="0" y="-1512888"/>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en-US">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ransition spd="slow">
    <p:random/>
  </p:transition>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pitchFamily="2" charset="-122"/>
        </a:defRPr>
      </a:lvl2pPr>
      <a:lvl3pPr algn="ctr" rtl="0" fontAlgn="base">
        <a:spcBef>
          <a:spcPct val="0"/>
        </a:spcBef>
        <a:spcAft>
          <a:spcPct val="0"/>
        </a:spcAft>
        <a:defRPr sz="4400">
          <a:solidFill>
            <a:schemeClr val="tx1"/>
          </a:solidFill>
          <a:latin typeface="Calibri" pitchFamily="34" charset="0"/>
          <a:ea typeface="宋体" pitchFamily="2" charset="-122"/>
        </a:defRPr>
      </a:lvl3pPr>
      <a:lvl4pPr algn="ctr" rtl="0" fontAlgn="base">
        <a:spcBef>
          <a:spcPct val="0"/>
        </a:spcBef>
        <a:spcAft>
          <a:spcPct val="0"/>
        </a:spcAft>
        <a:defRPr sz="4400">
          <a:solidFill>
            <a:schemeClr val="tx1"/>
          </a:solidFill>
          <a:latin typeface="Calibri" pitchFamily="34" charset="0"/>
          <a:ea typeface="宋体" pitchFamily="2" charset="-122"/>
        </a:defRPr>
      </a:lvl4pPr>
      <a:lvl5pPr algn="ctr" rtl="0" fontAlgn="base">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1.xml"/><Relationship Id="rId7"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audio" Target="../media/audio1.wav"/><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47.png"/><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47.png"/><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pn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video" Target="file:///C:\Users\Huy%20Hoang\Desktop\L&#7898;P%205\HKII\Tu&#7847;n%2019\&#272;&#272;%20-%20Em%20y&#234;u%20qu&#234;%20h&#432;&#417;ng%20T1\Hello%20Vietnam%20-%20Pham%20Quynh%20Anh%20-%20Lyrics%20%5bKara%20+%20Vietsub%20HD%5d.mp4" TargetMode="Externa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openxmlformats.org/officeDocument/2006/relationships/slide" Target="slide6.xml"/><Relationship Id="rId7" Type="http://schemas.openxmlformats.org/officeDocument/2006/relationships/slide" Target="slide18.xml"/><Relationship Id="rId12"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slide" Target="slide15.xml"/><Relationship Id="rId11" Type="http://schemas.openxmlformats.org/officeDocument/2006/relationships/slide" Target="slide23.xml"/><Relationship Id="rId5" Type="http://schemas.openxmlformats.org/officeDocument/2006/relationships/image" Target="../media/image42.png"/><Relationship Id="rId10" Type="http://schemas.openxmlformats.org/officeDocument/2006/relationships/image" Target="../media/image44.png"/><Relationship Id="rId4" Type="http://schemas.openxmlformats.org/officeDocument/2006/relationships/slide" Target="slide8.xml"/><Relationship Id="rId9" Type="http://schemas.openxmlformats.org/officeDocument/2006/relationships/slide" Target="slide5.xml"/></Relationships>
</file>

<file path=ppt/slides/_rels/slide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ideo" Target="file:///D:\b&#224;i%20gi&#7843;ng%20&#273;i&#7879;n%20t&#7917;\Bai%20giang%20DT%20xep%20theo%20mon%20-%20Khoi%205\b&#224;i%20gi&#7843;ng%20&#272;T%20l&#7899;p%205-%20ngh&#7881;%20d&#7883;ch%202021%20-%202022\H&#7885;c%20k&#236;%202\Tu&#7847;n%2019\Dieu%20Anh\PP%20tu&#7847;n%2019-%20ban%201\&#272;&#272;%20-%20Em%20y&#234;u%20qu&#234;%20h&#432;&#417;ng%20T1\B&#224;i%20h&#225;t%20Qu&#234;%20h&#432;&#417;ng%20t&#432;&#417;i%20&#273;&#7865;p%20(1).mp4" TargetMode="External"/><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47.png"/><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D81198.wav">
            <a:hlinkClick r:id="" action="ppaction://media"/>
          </p:cNvPr>
          <p:cNvPicPr>
            <a:picLocks noChangeAspect="1"/>
          </p:cNvPicPr>
          <p:nvPr>
            <a:wavAudioFile r:embed="rId1" name="10D8981B.wav"/>
          </p:nvPr>
        </p:nvPicPr>
        <p:blipFill>
          <a:blip r:embed="rId4">
            <a:extLst>
              <a:ext uri="{28A0092B-C50C-407E-A947-70E740481C1C}">
                <a14:useLocalDpi xmlns:a14="http://schemas.microsoft.com/office/drawing/2010/main" val="0"/>
              </a:ext>
            </a:extLst>
          </a:blip>
          <a:srcRect/>
          <a:stretch>
            <a:fillRect/>
          </a:stretch>
        </p:blipFill>
        <p:spPr bwMode="auto">
          <a:xfrm>
            <a:off x="10333038" y="-18923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rcRect l="66542" t="12201" r="17703" b="72400"/>
          <a:stretch>
            <a:fillRect/>
          </a:stretch>
        </p:blipFill>
        <p:spPr bwMode="auto">
          <a:xfrm>
            <a:off x="6516688" y="317500"/>
            <a:ext cx="14398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rcRect l="61816" t="54201" r="24792" b="22002"/>
          <a:stretch>
            <a:fillRect/>
          </a:stretch>
        </p:blipFill>
        <p:spPr bwMode="auto">
          <a:xfrm>
            <a:off x="7019925" y="3529013"/>
            <a:ext cx="1223963"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7">
            <a:extLst>
              <a:ext uri="{28A0092B-C50C-407E-A947-70E740481C1C}">
                <a14:useLocalDpi xmlns:a14="http://schemas.microsoft.com/office/drawing/2010/main" val="0"/>
              </a:ext>
            </a:extLst>
          </a:blip>
          <a:srcRect l="6676" t="30400" r="79933" b="41600"/>
          <a:stretch>
            <a:fillRect/>
          </a:stretch>
        </p:blipFill>
        <p:spPr bwMode="auto">
          <a:xfrm>
            <a:off x="611188" y="1563688"/>
            <a:ext cx="1223962"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8">
            <a:extLst>
              <a:ext uri="{28A0092B-C50C-407E-A947-70E740481C1C}">
                <a14:useLocalDpi xmlns:a14="http://schemas.microsoft.com/office/drawing/2010/main" val="0"/>
              </a:ext>
            </a:extLst>
          </a:blip>
          <a:srcRect l="20067" t="54201" r="56302" b="10802"/>
          <a:stretch>
            <a:fillRect/>
          </a:stretch>
        </p:blipFill>
        <p:spPr bwMode="auto">
          <a:xfrm>
            <a:off x="960438" y="2893541"/>
            <a:ext cx="1946275"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extLst>
          </p:cNvPr>
          <p:cNvSpPr/>
          <p:nvPr/>
        </p:nvSpPr>
        <p:spPr>
          <a:xfrm>
            <a:off x="539553" y="408568"/>
            <a:ext cx="7813078" cy="1446550"/>
          </a:xfrm>
          <a:prstGeom prst="rect">
            <a:avLst/>
          </a:prstGeom>
          <a:noFill/>
        </p:spPr>
        <p:txBody>
          <a:bodyPr wrap="square">
            <a:spAutoFit/>
          </a:bodyPr>
          <a:lstStyle/>
          <a:p>
            <a:pPr algn="ctr" eaLnBrk="1" fontAlgn="auto" hangingPunct="1">
              <a:spcBef>
                <a:spcPts val="0"/>
              </a:spcBef>
              <a:spcAft>
                <a:spcPts val="0"/>
              </a:spcAft>
              <a:defRPr/>
            </a:pPr>
            <a:r>
              <a:rPr lang="en-US" sz="4000" b="1" dirty="0">
                <a:ln w="22225">
                  <a:solidFill>
                    <a:schemeClr val="accent2"/>
                  </a:solidFill>
                  <a:prstDash val="solid"/>
                </a:ln>
                <a:solidFill>
                  <a:schemeClr val="accent6">
                    <a:lumMod val="60000"/>
                    <a:lumOff val="40000"/>
                  </a:schemeClr>
                </a:solidFill>
                <a:latin typeface="Times New Roman" pitchFamily="18" charset="0"/>
                <a:ea typeface="+mn-ea"/>
                <a:cs typeface="Times New Roman" pitchFamily="18" charset="0"/>
              </a:rPr>
              <a:t>ĐẠO ĐỨC</a:t>
            </a:r>
          </a:p>
          <a:p>
            <a:pPr algn="ctr" eaLnBrk="1" fontAlgn="auto" hangingPunct="1">
              <a:spcBef>
                <a:spcPts val="0"/>
              </a:spcBef>
              <a:spcAft>
                <a:spcPts val="0"/>
              </a:spcAft>
              <a:defRPr/>
            </a:pPr>
            <a:r>
              <a:rPr lang="en-US" sz="4800" b="1" dirty="0">
                <a:solidFill>
                  <a:sysClr val="windowText" lastClr="000000"/>
                </a:solidFill>
                <a:latin typeface="Times New Roman" pitchFamily="18" charset="0"/>
                <a:ea typeface="+mn-ea"/>
                <a:cs typeface="Times New Roman" pitchFamily="18" charset="0"/>
              </a:rPr>
              <a:t>Em yêu </a:t>
            </a:r>
            <a:r>
              <a:rPr lang="en-US" sz="4800" b="1" dirty="0" smtClean="0">
                <a:solidFill>
                  <a:sysClr val="windowText" lastClr="000000"/>
                </a:solidFill>
                <a:latin typeface="Times New Roman" pitchFamily="18" charset="0"/>
                <a:ea typeface="+mn-ea"/>
                <a:cs typeface="Times New Roman" pitchFamily="18" charset="0"/>
              </a:rPr>
              <a:t>phường Thạch Bàn</a:t>
            </a:r>
            <a:endParaRPr lang="en-US" sz="4800" b="1" dirty="0">
              <a:solidFill>
                <a:sysClr val="windowText" lastClr="000000"/>
              </a:solidFill>
              <a:latin typeface="Times New Roman" pitchFamily="18" charset="0"/>
              <a:ea typeface="+mn-ea"/>
              <a:cs typeface="Times New Roman" pitchFamily="18" charset="0"/>
            </a:endParaRPr>
          </a:p>
        </p:txBody>
      </p:sp>
      <p:pic>
        <p:nvPicPr>
          <p:cNvPr id="11" name="图片 3"/>
          <p:cNvPicPr>
            <a:picLocks noChangeAspect="1"/>
          </p:cNvPicPr>
          <p:nvPr/>
        </p:nvPicPr>
        <p:blipFill>
          <a:blip r:embed="rId6">
            <a:extLst>
              <a:ext uri="{28A0092B-C50C-407E-A947-70E740481C1C}">
                <a14:useLocalDpi xmlns:a14="http://schemas.microsoft.com/office/drawing/2010/main" val="0"/>
              </a:ext>
            </a:extLst>
          </a:blip>
          <a:srcRect l="61816" t="54201" r="24792" b="22002"/>
          <a:stretch>
            <a:fillRect/>
          </a:stretch>
        </p:blipFill>
        <p:spPr bwMode="auto">
          <a:xfrm>
            <a:off x="7740650" y="3579813"/>
            <a:ext cx="1223963"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a:spLocks noChangeArrowheads="1"/>
          </p:cNvSpPr>
          <p:nvPr/>
        </p:nvSpPr>
        <p:spPr bwMode="auto">
          <a:xfrm>
            <a:off x="4788023" y="2139702"/>
            <a:ext cx="20499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en-US" sz="2800" b="1" i="1" dirty="0">
                <a:latin typeface="Times New Roman" pitchFamily="18" charset="0"/>
                <a:cs typeface="Times New Roman" pitchFamily="18" charset="0"/>
              </a:rPr>
              <a:t>(Tiết 1)</a:t>
            </a:r>
          </a:p>
        </p:txBody>
      </p:sp>
      <p:sp>
        <p:nvSpPr>
          <p:cNvPr id="9226" name="Rectangle 12"/>
          <p:cNvSpPr>
            <a:spLocks noChangeArrowheads="1"/>
          </p:cNvSpPr>
          <p:nvPr/>
        </p:nvSpPr>
        <p:spPr bwMode="auto">
          <a:xfrm>
            <a:off x="485466" y="1041583"/>
            <a:ext cx="79212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en-US" sz="4800" b="1" dirty="0">
                <a:solidFill>
                  <a:srgbClr val="F5BA02"/>
                </a:solidFill>
                <a:latin typeface="Times New Roman" pitchFamily="18" charset="0"/>
                <a:cs typeface="Times New Roman" pitchFamily="18" charset="0"/>
              </a:rPr>
              <a:t>Em yêu </a:t>
            </a:r>
            <a:r>
              <a:rPr lang="en-US" altLang="en-US" sz="4800" b="1" dirty="0" smtClean="0">
                <a:solidFill>
                  <a:srgbClr val="F5BA02"/>
                </a:solidFill>
                <a:latin typeface="Times New Roman" pitchFamily="18" charset="0"/>
                <a:cs typeface="Times New Roman" pitchFamily="18" charset="0"/>
              </a:rPr>
              <a:t>phường Thạch Bàn</a:t>
            </a:r>
            <a:endParaRPr lang="en-US" altLang="en-US" sz="4800" b="1" dirty="0">
              <a:solidFill>
                <a:srgbClr val="F5BA02"/>
              </a:solidFill>
              <a:latin typeface="Times New Roman" pitchFamily="18" charset="0"/>
              <a:cs typeface="Times New Roman" pitchFamily="18" charset="0"/>
            </a:endParaRPr>
          </a:p>
        </p:txBody>
      </p:sp>
    </p:spTree>
  </p:cSld>
  <p:clrMapOvr>
    <a:masterClrMapping/>
  </p:clrMapOvr>
  <p:transition spd="slow">
    <p:random/>
  </p:transition>
  <p:timing>
    <p:tnLst>
      <p:par>
        <p:cTn id="1" dur="indefinite" restart="never" nodeType="tmRoot">
          <p:childTnLst>
            <p:audio>
              <p:cMediaNode vol="80000" numSld="999">
                <p:cTn id="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2975" y="114300"/>
            <a:ext cx="16383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2306638" y="557213"/>
            <a:ext cx="70262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vi-VN" altLang="en-US" sz="3600" b="1" dirty="0">
                <a:solidFill>
                  <a:srgbClr val="FFFF00"/>
                </a:solidFill>
                <a:latin typeface="Times New Roman" pitchFamily="18" charset="0"/>
                <a:cs typeface="Times New Roman" pitchFamily="18" charset="0"/>
              </a:rPr>
              <a:t>Hà gắn bó với cây đa như thế nào?</a:t>
            </a:r>
            <a:endParaRPr lang="en-US" altLang="en-US" sz="3600" b="1" dirty="0">
              <a:solidFill>
                <a:srgbClr val="FFFF00"/>
              </a:solidFill>
              <a:latin typeface="Times New Roman" pitchFamily="18" charset="0"/>
              <a:cs typeface="Times New Roman" pitchFamily="18" charset="0"/>
            </a:endParaRPr>
          </a:p>
        </p:txBody>
      </p:sp>
      <p:pic>
        <p:nvPicPr>
          <p:cNvPr id="24581"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9700" y="1122363"/>
            <a:ext cx="1093788"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extLst>
          </p:cNvPr>
          <p:cNvSpPr/>
          <p:nvPr/>
        </p:nvSpPr>
        <p:spPr>
          <a:xfrm>
            <a:off x="2843213" y="1563688"/>
            <a:ext cx="5329237" cy="1076325"/>
          </a:xfrm>
          <a:prstGeom prst="rect">
            <a:avLst/>
          </a:prstGeom>
          <a:solidFill>
            <a:schemeClr val="accent6">
              <a:lumMod val="20000"/>
              <a:lumOff val="80000"/>
            </a:schemeClr>
          </a:solidFill>
        </p:spPr>
        <p:txBody>
          <a:bodyPr>
            <a:spAutoFit/>
          </a:bodyPr>
          <a:lstStyle/>
          <a:p>
            <a:pPr algn="ctr" eaLnBrk="1" fontAlgn="auto" hangingPunct="1">
              <a:spcBef>
                <a:spcPts val="0"/>
              </a:spcBef>
              <a:spcAft>
                <a:spcPts val="0"/>
              </a:spcAft>
              <a:defRPr/>
            </a:pPr>
            <a:r>
              <a:rPr lang="vi-VN" sz="3200" b="1" dirty="0">
                <a:solidFill>
                  <a:schemeClr val="accent6">
                    <a:lumMod val="50000"/>
                  </a:schemeClr>
                </a:solidFill>
                <a:latin typeface="+mj-lt"/>
                <a:ea typeface="+mn-ea"/>
                <a:cs typeface="Calibri" panose="020F0502020204030204" pitchFamily="34" charset="0"/>
              </a:rPr>
              <a:t>Mỗi lần về quê, Hà đều cùng các bạn chơi dưới gốc đa.</a:t>
            </a:r>
            <a:endParaRPr lang="x-none" sz="3200" b="1" dirty="0">
              <a:solidFill>
                <a:schemeClr val="accent6">
                  <a:lumMod val="50000"/>
                </a:schemeClr>
              </a:solidFill>
              <a:latin typeface="+mj-lt"/>
              <a:ea typeface="+mn-ea"/>
              <a:cs typeface="Calibri" panose="020F0502020204030204" pitchFamily="34" charset="0"/>
            </a:endParaRPr>
          </a:p>
        </p:txBody>
      </p:sp>
      <p:pic>
        <p:nvPicPr>
          <p:cNvPr id="24583"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1725" y="6350"/>
            <a:ext cx="2074863"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1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5738" y="2894013"/>
            <a:ext cx="7207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1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8488" y="3067050"/>
            <a:ext cx="7191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55"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extLst>
          </p:cNvPr>
          <p:cNvSpPr/>
          <p:nvPr/>
        </p:nvSpPr>
        <p:spPr>
          <a:xfrm>
            <a:off x="2286000" y="434975"/>
            <a:ext cx="6113463" cy="585788"/>
          </a:xfrm>
          <a:prstGeom prst="rect">
            <a:avLst/>
          </a:prstGeom>
          <a:solidFill>
            <a:schemeClr val="accent5">
              <a:lumMod val="20000"/>
              <a:lumOff val="80000"/>
            </a:schemeClr>
          </a:solidFill>
        </p:spPr>
        <p:txBody>
          <a:bodyPr>
            <a:spAutoFit/>
          </a:bodyPr>
          <a:lstStyle/>
          <a:p>
            <a:pPr eaLnBrk="1" fontAlgn="auto" hangingPunct="1">
              <a:spcBef>
                <a:spcPts val="0"/>
              </a:spcBef>
              <a:spcAft>
                <a:spcPts val="0"/>
              </a:spcAft>
              <a:defRPr/>
            </a:pPr>
            <a:r>
              <a:rPr lang="en-US" sz="3200" b="1" dirty="0" err="1">
                <a:solidFill>
                  <a:schemeClr val="accent6">
                    <a:lumMod val="50000"/>
                  </a:schemeClr>
                </a:solidFill>
                <a:latin typeface="Times New Roman" pitchFamily="18" charset="0"/>
                <a:ea typeface="+mn-ea"/>
                <a:cs typeface="Times New Roman" pitchFamily="18" charset="0"/>
              </a:rPr>
              <a:t>Bạn</a:t>
            </a:r>
            <a:r>
              <a:rPr lang="en-US" sz="3200" b="1" dirty="0">
                <a:solidFill>
                  <a:schemeClr val="accent6">
                    <a:lumMod val="50000"/>
                  </a:schemeClr>
                </a:solidFill>
                <a:latin typeface="Times New Roman" pitchFamily="18" charset="0"/>
                <a:ea typeface="+mn-ea"/>
                <a:cs typeface="Times New Roman" pitchFamily="18" charset="0"/>
              </a:rPr>
              <a:t> </a:t>
            </a:r>
            <a:r>
              <a:rPr lang="en-US" sz="3200" b="1" dirty="0" err="1">
                <a:solidFill>
                  <a:schemeClr val="accent6">
                    <a:lumMod val="50000"/>
                  </a:schemeClr>
                </a:solidFill>
                <a:latin typeface="Times New Roman" pitchFamily="18" charset="0"/>
                <a:ea typeface="+mn-ea"/>
                <a:cs typeface="Times New Roman" pitchFamily="18" charset="0"/>
              </a:rPr>
              <a:t>Hà</a:t>
            </a:r>
            <a:r>
              <a:rPr lang="en-US" sz="3200" b="1" dirty="0">
                <a:solidFill>
                  <a:schemeClr val="accent6">
                    <a:lumMod val="50000"/>
                  </a:schemeClr>
                </a:solidFill>
                <a:latin typeface="Times New Roman" pitchFamily="18" charset="0"/>
                <a:ea typeface="+mn-ea"/>
                <a:cs typeface="Times New Roman" pitchFamily="18" charset="0"/>
              </a:rPr>
              <a:t> </a:t>
            </a:r>
            <a:r>
              <a:rPr lang="en-US" sz="3200" b="1" dirty="0" err="1">
                <a:solidFill>
                  <a:schemeClr val="accent6">
                    <a:lumMod val="50000"/>
                  </a:schemeClr>
                </a:solidFill>
                <a:latin typeface="Times New Roman" pitchFamily="18" charset="0"/>
                <a:ea typeface="+mn-ea"/>
                <a:cs typeface="Times New Roman" pitchFamily="18" charset="0"/>
              </a:rPr>
              <a:t>đóng</a:t>
            </a:r>
            <a:r>
              <a:rPr lang="en-US" sz="3200" b="1" dirty="0">
                <a:solidFill>
                  <a:schemeClr val="accent6">
                    <a:lumMod val="50000"/>
                  </a:schemeClr>
                </a:solidFill>
                <a:latin typeface="Times New Roman" pitchFamily="18" charset="0"/>
                <a:ea typeface="+mn-ea"/>
                <a:cs typeface="Times New Roman" pitchFamily="18" charset="0"/>
              </a:rPr>
              <a:t> </a:t>
            </a:r>
            <a:r>
              <a:rPr lang="en-US" sz="3200" b="1" dirty="0" err="1">
                <a:solidFill>
                  <a:schemeClr val="accent6">
                    <a:lumMod val="50000"/>
                  </a:schemeClr>
                </a:solidFill>
                <a:latin typeface="Times New Roman" pitchFamily="18" charset="0"/>
                <a:ea typeface="+mn-ea"/>
                <a:cs typeface="Times New Roman" pitchFamily="18" charset="0"/>
              </a:rPr>
              <a:t>góp</a:t>
            </a:r>
            <a:r>
              <a:rPr lang="en-US" sz="3200" b="1" dirty="0">
                <a:solidFill>
                  <a:schemeClr val="accent6">
                    <a:lumMod val="50000"/>
                  </a:schemeClr>
                </a:solidFill>
                <a:latin typeface="Times New Roman" pitchFamily="18" charset="0"/>
                <a:ea typeface="+mn-ea"/>
                <a:cs typeface="Times New Roman" pitchFamily="18" charset="0"/>
              </a:rPr>
              <a:t> </a:t>
            </a:r>
            <a:r>
              <a:rPr lang="en-US" sz="3200" b="1" dirty="0" err="1">
                <a:solidFill>
                  <a:schemeClr val="accent6">
                    <a:lumMod val="50000"/>
                  </a:schemeClr>
                </a:solidFill>
                <a:latin typeface="Times New Roman" pitchFamily="18" charset="0"/>
                <a:ea typeface="+mn-ea"/>
                <a:cs typeface="Times New Roman" pitchFamily="18" charset="0"/>
              </a:rPr>
              <a:t>tiền</a:t>
            </a:r>
            <a:r>
              <a:rPr lang="en-US" sz="3200" b="1" dirty="0">
                <a:solidFill>
                  <a:schemeClr val="accent6">
                    <a:lumMod val="50000"/>
                  </a:schemeClr>
                </a:solidFill>
                <a:latin typeface="Times New Roman" pitchFamily="18" charset="0"/>
                <a:ea typeface="+mn-ea"/>
                <a:cs typeface="Times New Roman" pitchFamily="18" charset="0"/>
              </a:rPr>
              <a:t> </a:t>
            </a:r>
            <a:r>
              <a:rPr lang="en-US" sz="3200" b="1" dirty="0" err="1">
                <a:solidFill>
                  <a:schemeClr val="accent6">
                    <a:lumMod val="50000"/>
                  </a:schemeClr>
                </a:solidFill>
                <a:latin typeface="Times New Roman" pitchFamily="18" charset="0"/>
                <a:ea typeface="+mn-ea"/>
                <a:cs typeface="Times New Roman" pitchFamily="18" charset="0"/>
              </a:rPr>
              <a:t>để</a:t>
            </a:r>
            <a:r>
              <a:rPr lang="en-US" sz="3200" b="1" dirty="0">
                <a:solidFill>
                  <a:schemeClr val="accent6">
                    <a:lumMod val="50000"/>
                  </a:schemeClr>
                </a:solidFill>
                <a:latin typeface="Times New Roman" pitchFamily="18" charset="0"/>
                <a:ea typeface="+mn-ea"/>
                <a:cs typeface="Times New Roman" pitchFamily="18" charset="0"/>
              </a:rPr>
              <a:t> </a:t>
            </a:r>
            <a:r>
              <a:rPr lang="en-US" sz="3200" b="1" dirty="0" err="1">
                <a:solidFill>
                  <a:schemeClr val="accent6">
                    <a:lumMod val="50000"/>
                  </a:schemeClr>
                </a:solidFill>
                <a:latin typeface="Times New Roman" pitchFamily="18" charset="0"/>
                <a:ea typeface="+mn-ea"/>
                <a:cs typeface="Times New Roman" pitchFamily="18" charset="0"/>
              </a:rPr>
              <a:t>làm</a:t>
            </a:r>
            <a:r>
              <a:rPr lang="en-US" sz="3200" b="1" dirty="0">
                <a:solidFill>
                  <a:schemeClr val="accent6">
                    <a:lumMod val="50000"/>
                  </a:schemeClr>
                </a:solidFill>
                <a:latin typeface="Times New Roman" pitchFamily="18" charset="0"/>
                <a:ea typeface="+mn-ea"/>
                <a:cs typeface="Times New Roman" pitchFamily="18" charset="0"/>
              </a:rPr>
              <a:t> </a:t>
            </a:r>
            <a:r>
              <a:rPr lang="en-US" sz="3200" b="1" dirty="0" err="1">
                <a:solidFill>
                  <a:schemeClr val="accent6">
                    <a:lumMod val="50000"/>
                  </a:schemeClr>
                </a:solidFill>
                <a:latin typeface="Times New Roman" pitchFamily="18" charset="0"/>
                <a:ea typeface="+mn-ea"/>
                <a:cs typeface="Times New Roman" pitchFamily="18" charset="0"/>
              </a:rPr>
              <a:t>gì</a:t>
            </a:r>
            <a:r>
              <a:rPr lang="en-US" sz="3200" b="1" dirty="0">
                <a:solidFill>
                  <a:schemeClr val="accent6">
                    <a:lumMod val="50000"/>
                  </a:schemeClr>
                </a:solidFill>
                <a:latin typeface="Times New Roman" pitchFamily="18" charset="0"/>
                <a:ea typeface="+mn-ea"/>
                <a:cs typeface="Times New Roman" pitchFamily="18" charset="0"/>
              </a:rPr>
              <a:t>?</a:t>
            </a:r>
            <a:endParaRPr lang="x-none" sz="3200" b="1" dirty="0">
              <a:solidFill>
                <a:schemeClr val="accent6">
                  <a:lumMod val="50000"/>
                </a:schemeClr>
              </a:solidFill>
              <a:latin typeface="Times New Roman" pitchFamily="18" charset="0"/>
              <a:ea typeface="+mn-ea"/>
              <a:cs typeface="Times New Roman" pitchFamily="18" charset="0"/>
            </a:endParaRPr>
          </a:p>
        </p:txBody>
      </p:sp>
      <p:sp>
        <p:nvSpPr>
          <p:cNvPr id="5" name="Rectangle 4"/>
          <p:cNvSpPr>
            <a:spLocks noChangeArrowheads="1"/>
          </p:cNvSpPr>
          <p:nvPr/>
        </p:nvSpPr>
        <p:spPr bwMode="auto">
          <a:xfrm>
            <a:off x="2894013" y="1220788"/>
            <a:ext cx="55054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en-US" sz="2800" b="1" dirty="0">
                <a:solidFill>
                  <a:srgbClr val="7030A0"/>
                </a:solidFill>
                <a:latin typeface="Times New Roman" pitchFamily="18" charset="0"/>
                <a:cs typeface="Times New Roman" pitchFamily="18" charset="0"/>
              </a:rPr>
              <a:t>Để chữa cho cây đa sau trận lụt.</a:t>
            </a:r>
            <a:endParaRPr lang="en-US" altLang="en-US" sz="4000" b="1" dirty="0">
              <a:solidFill>
                <a:srgbClr val="7030A0"/>
              </a:solidFill>
              <a:latin typeface="Times New Roman" pitchFamily="18" charset="0"/>
              <a:cs typeface="Times New Roman" pitchFamily="18" charset="0"/>
            </a:endParaRPr>
          </a:p>
        </p:txBody>
      </p:sp>
      <p:sp>
        <p:nvSpPr>
          <p:cNvPr id="8" name="Rectangle 7">
            <a:extLst>
              <a:ext uri="{FF2B5EF4-FFF2-40B4-BE49-F238E27FC236}"/>
            </a:extLst>
          </p:cNvPr>
          <p:cNvSpPr/>
          <p:nvPr/>
        </p:nvSpPr>
        <p:spPr>
          <a:xfrm>
            <a:off x="2286000" y="1936750"/>
            <a:ext cx="6311900" cy="1077913"/>
          </a:xfrm>
          <a:prstGeom prst="rect">
            <a:avLst/>
          </a:prstGeom>
          <a:solidFill>
            <a:schemeClr val="accent5">
              <a:lumMod val="20000"/>
              <a:lumOff val="80000"/>
            </a:schemeClr>
          </a:solidFill>
        </p:spPr>
        <p:txBody>
          <a:bodyPr>
            <a:spAutoFit/>
          </a:bodyPr>
          <a:lstStyle/>
          <a:p>
            <a:pPr eaLnBrk="1" fontAlgn="auto" hangingPunct="1">
              <a:spcBef>
                <a:spcPts val="0"/>
              </a:spcBef>
              <a:spcAft>
                <a:spcPts val="0"/>
              </a:spcAft>
              <a:defRPr/>
            </a:pPr>
            <a:r>
              <a:rPr lang="vi-VN" sz="3200" b="1" dirty="0">
                <a:solidFill>
                  <a:schemeClr val="accent6">
                    <a:lumMod val="50000"/>
                  </a:schemeClr>
                </a:solidFill>
                <a:latin typeface="+mj-lt"/>
                <a:ea typeface="+mn-ea"/>
                <a:cs typeface="Calibri" panose="020F0502020204030204" pitchFamily="34" charset="0"/>
              </a:rPr>
              <a:t>Những việc làm của bạn Hà thể hiện tình cảm gì với quê hương?</a:t>
            </a:r>
            <a:endParaRPr lang="x-none" sz="3200" b="1" dirty="0">
              <a:solidFill>
                <a:schemeClr val="accent6">
                  <a:lumMod val="50000"/>
                </a:schemeClr>
              </a:solidFill>
              <a:latin typeface="+mj-lt"/>
              <a:ea typeface="+mn-ea"/>
              <a:cs typeface="Calibri" panose="020F0502020204030204" pitchFamily="34" charset="0"/>
            </a:endParaRPr>
          </a:p>
        </p:txBody>
      </p:sp>
      <p:sp>
        <p:nvSpPr>
          <p:cNvPr id="9" name="Right Arrow 8">
            <a:extLst>
              <a:ext uri="{FF2B5EF4-FFF2-40B4-BE49-F238E27FC236}"/>
            </a:extLst>
          </p:cNvPr>
          <p:cNvSpPr/>
          <p:nvPr/>
        </p:nvSpPr>
        <p:spPr>
          <a:xfrm>
            <a:off x="2286000" y="1273175"/>
            <a:ext cx="569913" cy="4699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1" name="Rectangle 10"/>
          <p:cNvSpPr>
            <a:spLocks noChangeArrowheads="1"/>
          </p:cNvSpPr>
          <p:nvPr/>
        </p:nvSpPr>
        <p:spPr bwMode="auto">
          <a:xfrm>
            <a:off x="2894013" y="3208338"/>
            <a:ext cx="44726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vi-VN" altLang="en-US" sz="2800" b="1" dirty="0">
                <a:solidFill>
                  <a:srgbClr val="7030A0"/>
                </a:solidFill>
                <a:latin typeface="+mj-lt"/>
                <a:cs typeface="Calibri" pitchFamily="34" charset="0"/>
              </a:rPr>
              <a:t>Bạn rất yêu quý quê hương.</a:t>
            </a:r>
            <a:endParaRPr lang="en-US" altLang="en-US" sz="2800" b="1" dirty="0">
              <a:solidFill>
                <a:srgbClr val="7030A0"/>
              </a:solidFill>
              <a:latin typeface="+mj-lt"/>
              <a:cs typeface="Calibri" pitchFamily="34" charset="0"/>
            </a:endParaRPr>
          </a:p>
        </p:txBody>
      </p:sp>
      <p:sp>
        <p:nvSpPr>
          <p:cNvPr id="12" name="Right Arrow 11">
            <a:extLst>
              <a:ext uri="{FF2B5EF4-FFF2-40B4-BE49-F238E27FC236}"/>
            </a:extLst>
          </p:cNvPr>
          <p:cNvSpPr/>
          <p:nvPr/>
        </p:nvSpPr>
        <p:spPr>
          <a:xfrm>
            <a:off x="2286000" y="3259138"/>
            <a:ext cx="569913" cy="47148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par>
                          <p:cTn id="14" fill="hold" nodeType="afterGroup">
                            <p:stCondLst>
                              <p:cond delay="500"/>
                            </p:stCondLst>
                            <p:childTnLst>
                              <p:par>
                                <p:cTn id="15" presetID="9"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childTnLst>
                          </p:cTn>
                        </p:par>
                        <p:par>
                          <p:cTn id="29" fill="hold" nodeType="afterGroup">
                            <p:stCondLst>
                              <p:cond delay="500"/>
                            </p:stCondLst>
                            <p:childTnLst>
                              <p:par>
                                <p:cTn id="30" presetID="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animBg="1"/>
      <p:bldP spid="9" grpId="0" animBg="1"/>
      <p:bldP spid="11"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538"/>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4">
            <a:extLst>
              <a:ext uri="{FF2B5EF4-FFF2-40B4-BE49-F238E27FC236}"/>
            </a:extLst>
          </p:cNvPr>
          <p:cNvSpPr/>
          <p:nvPr/>
        </p:nvSpPr>
        <p:spPr>
          <a:xfrm>
            <a:off x="0" y="-141288"/>
            <a:ext cx="5903913" cy="2713038"/>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6" name="Rectangle 5">
            <a:extLst>
              <a:ext uri="{FF2B5EF4-FFF2-40B4-BE49-F238E27FC236}"/>
            </a:extLst>
          </p:cNvPr>
          <p:cNvSpPr/>
          <p:nvPr/>
        </p:nvSpPr>
        <p:spPr>
          <a:xfrm rot="21411878">
            <a:off x="484188" y="252413"/>
            <a:ext cx="5040312" cy="2062162"/>
          </a:xfrm>
          <a:prstGeom prst="rect">
            <a:avLst/>
          </a:prstGeom>
        </p:spPr>
        <p:txBody>
          <a:bodyPr>
            <a:spAutoFit/>
          </a:bodyPr>
          <a:lstStyle/>
          <a:p>
            <a:pPr algn="ctr" eaLnBrk="1" fontAlgn="auto" hangingPunct="1">
              <a:spcBef>
                <a:spcPts val="0"/>
              </a:spcBef>
              <a:spcAft>
                <a:spcPts val="0"/>
              </a:spcAft>
              <a:defRPr/>
            </a:pPr>
            <a:r>
              <a:rPr lang="vi-VN" sz="3200" b="1" dirty="0">
                <a:solidFill>
                  <a:schemeClr val="accent6">
                    <a:lumMod val="50000"/>
                  </a:schemeClr>
                </a:solidFill>
                <a:latin typeface="+mj-lt"/>
                <a:ea typeface="+mn-ea"/>
                <a:cs typeface="Calibri" panose="020F0502020204030204" pitchFamily="34" charset="0"/>
              </a:rPr>
              <a:t>Qua câu chuyện của bạn Hà, em thấy đối với quê hương chúng ta phải có tình cảm và hành động gì?</a:t>
            </a:r>
            <a:endParaRPr lang="x-none" sz="3200" b="1" dirty="0">
              <a:solidFill>
                <a:schemeClr val="accent6">
                  <a:lumMod val="50000"/>
                </a:schemeClr>
              </a:solidFill>
              <a:latin typeface="+mj-lt"/>
              <a:ea typeface="+mn-ea"/>
              <a:cs typeface="Calibri" panose="020F0502020204030204" pitchFamily="34" charset="0"/>
            </a:endParaRPr>
          </a:p>
        </p:txBody>
      </p:sp>
      <p:sp>
        <p:nvSpPr>
          <p:cNvPr id="7" name="Rectangle 6">
            <a:extLst>
              <a:ext uri="{FF2B5EF4-FFF2-40B4-BE49-F238E27FC236}"/>
            </a:extLst>
          </p:cNvPr>
          <p:cNvSpPr/>
          <p:nvPr/>
        </p:nvSpPr>
        <p:spPr>
          <a:xfrm>
            <a:off x="3635375" y="1911350"/>
            <a:ext cx="5292725" cy="1077913"/>
          </a:xfrm>
          <a:prstGeom prst="rect">
            <a:avLst/>
          </a:prstGeom>
          <a:solidFill>
            <a:schemeClr val="accent6">
              <a:lumMod val="20000"/>
              <a:lumOff val="80000"/>
            </a:schemeClr>
          </a:solidFill>
        </p:spPr>
        <p:txBody>
          <a:bodyPr>
            <a:spAutoFit/>
          </a:bodyPr>
          <a:lstStyle/>
          <a:p>
            <a:pPr algn="just" eaLnBrk="1" fontAlgn="auto" hangingPunct="1">
              <a:spcBef>
                <a:spcPts val="0"/>
              </a:spcBef>
              <a:spcAft>
                <a:spcPts val="0"/>
              </a:spcAft>
              <a:defRPr/>
            </a:pPr>
            <a:r>
              <a:rPr lang="vi-VN" sz="3200" b="1" dirty="0">
                <a:solidFill>
                  <a:srgbClr val="FF0000"/>
                </a:solidFill>
                <a:latin typeface="Times New Roman" pitchFamily="18" charset="0"/>
                <a:ea typeface="+mn-ea"/>
                <a:cs typeface="Times New Roman" pitchFamily="18" charset="0"/>
              </a:rPr>
              <a:t>Chúng ta phải gắn bó, yêu quý và bảo vệ quê hương.</a:t>
            </a:r>
            <a:endParaRPr lang="x-none" sz="3200" b="1" dirty="0">
              <a:solidFill>
                <a:srgbClr val="FF0000"/>
              </a:solidFill>
              <a:latin typeface="Times New Roman" pitchFamily="18" charset="0"/>
              <a:ea typeface="+mn-ea"/>
              <a:cs typeface="Times New Roman"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16" presetClass="exit" presetSubtype="21" fill="hold" nodeType="withEffect">
                                  <p:stCondLst>
                                    <p:cond delay="0"/>
                                  </p:stCondLst>
                                  <p:childTnLst>
                                    <p:animEffect transition="out" filter="barn(inVertical)">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6" presetClass="exit" presetSubtype="21" fill="hold" grpId="1" nodeType="withEffect">
                                  <p:stCondLst>
                                    <p:cond delay="0"/>
                                  </p:stCondLst>
                                  <p:childTnLst>
                                    <p:animEffect transition="out" filter="barn(inVertical)">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extLst>
          </p:cNvPr>
          <p:cNvSpPr txBox="1"/>
          <p:nvPr/>
        </p:nvSpPr>
        <p:spPr>
          <a:xfrm>
            <a:off x="1979613" y="1347788"/>
            <a:ext cx="5184775" cy="2819041"/>
          </a:xfrm>
          <a:prstGeom prst="rect">
            <a:avLst/>
          </a:prstGeom>
          <a:noFill/>
        </p:spPr>
        <p:txBody>
          <a:bodyPr>
            <a:spAutoFit/>
          </a:bodyPr>
          <a:lstStyle/>
          <a:p>
            <a:pPr indent="9525" algn="just" eaLnBrk="1" fontAlgn="auto" hangingPunct="1">
              <a:lnSpc>
                <a:spcPct val="125000"/>
              </a:lnSpc>
              <a:spcBef>
                <a:spcPts val="0"/>
              </a:spcBef>
              <a:spcAft>
                <a:spcPts val="0"/>
              </a:spcAft>
              <a:defRPr/>
            </a:pPr>
            <a:r>
              <a:rPr lang="x-none" sz="3000" b="1" dirty="0">
                <a:solidFill>
                  <a:schemeClr val="accent2">
                    <a:lumMod val="50000"/>
                  </a:schemeClr>
                </a:solidFill>
                <a:latin typeface="Times New Roman" pitchFamily="18" charset="0"/>
                <a:ea typeface="+mn-ea"/>
                <a:cs typeface="Times New Roman" pitchFamily="18" charset="0"/>
              </a:rPr>
              <a:t>Quê hương mỗi người chỉ một, </a:t>
            </a:r>
          </a:p>
          <a:p>
            <a:pPr indent="9525" algn="just" eaLnBrk="1" fontAlgn="auto" hangingPunct="1">
              <a:lnSpc>
                <a:spcPct val="125000"/>
              </a:lnSpc>
              <a:spcBef>
                <a:spcPts val="0"/>
              </a:spcBef>
              <a:spcAft>
                <a:spcPts val="0"/>
              </a:spcAft>
              <a:defRPr/>
            </a:pPr>
            <a:r>
              <a:rPr lang="x-none" sz="3000" b="1" dirty="0">
                <a:solidFill>
                  <a:schemeClr val="accent2">
                    <a:lumMod val="50000"/>
                  </a:schemeClr>
                </a:solidFill>
                <a:latin typeface="Times New Roman" pitchFamily="18" charset="0"/>
                <a:ea typeface="+mn-ea"/>
                <a:cs typeface="Times New Roman" pitchFamily="18" charset="0"/>
              </a:rPr>
              <a:t>Như là chỉ một mẹ thôi.</a:t>
            </a:r>
          </a:p>
          <a:p>
            <a:pPr indent="9525" algn="just" eaLnBrk="1" fontAlgn="auto" hangingPunct="1">
              <a:lnSpc>
                <a:spcPct val="125000"/>
              </a:lnSpc>
              <a:spcBef>
                <a:spcPts val="0"/>
              </a:spcBef>
              <a:spcAft>
                <a:spcPts val="0"/>
              </a:spcAft>
              <a:defRPr/>
            </a:pPr>
            <a:r>
              <a:rPr lang="x-none" sz="3000" b="1" dirty="0">
                <a:solidFill>
                  <a:schemeClr val="accent2">
                    <a:lumMod val="50000"/>
                  </a:schemeClr>
                </a:solidFill>
                <a:latin typeface="Times New Roman" pitchFamily="18" charset="0"/>
                <a:ea typeface="+mn-ea"/>
                <a:cs typeface="Times New Roman" pitchFamily="18" charset="0"/>
              </a:rPr>
              <a:t>Quê hương nếu ai không nhớ,</a:t>
            </a:r>
          </a:p>
          <a:p>
            <a:pPr indent="9525" algn="just" eaLnBrk="1" fontAlgn="auto" hangingPunct="1">
              <a:lnSpc>
                <a:spcPct val="125000"/>
              </a:lnSpc>
              <a:spcBef>
                <a:spcPts val="0"/>
              </a:spcBef>
              <a:spcAft>
                <a:spcPts val="0"/>
              </a:spcAft>
              <a:defRPr/>
            </a:pPr>
            <a:r>
              <a:rPr lang="en-US" sz="3000" b="1" dirty="0">
                <a:solidFill>
                  <a:schemeClr val="accent2">
                    <a:lumMod val="50000"/>
                  </a:schemeClr>
                </a:solidFill>
                <a:latin typeface="Times New Roman" pitchFamily="18" charset="0"/>
                <a:ea typeface="+mn-ea"/>
                <a:cs typeface="Times New Roman" pitchFamily="18" charset="0"/>
              </a:rPr>
              <a:t>S</a:t>
            </a:r>
            <a:r>
              <a:rPr lang="x-none" sz="3000" b="1" dirty="0">
                <a:solidFill>
                  <a:schemeClr val="accent2">
                    <a:lumMod val="50000"/>
                  </a:schemeClr>
                </a:solidFill>
                <a:latin typeface="Times New Roman" pitchFamily="18" charset="0"/>
                <a:ea typeface="+mn-ea"/>
                <a:cs typeface="Times New Roman" pitchFamily="18" charset="0"/>
              </a:rPr>
              <a:t>ẽ không lớn nổi thành người.</a:t>
            </a:r>
          </a:p>
          <a:p>
            <a:pPr indent="9525" algn="r" eaLnBrk="1" fontAlgn="auto" hangingPunct="1">
              <a:lnSpc>
                <a:spcPct val="125000"/>
              </a:lnSpc>
              <a:spcBef>
                <a:spcPts val="0"/>
              </a:spcBef>
              <a:spcAft>
                <a:spcPts val="0"/>
              </a:spcAft>
              <a:defRPr/>
            </a:pPr>
            <a:r>
              <a:rPr lang="x-none" sz="2400" b="1" i="1" dirty="0">
                <a:solidFill>
                  <a:schemeClr val="accent2">
                    <a:lumMod val="50000"/>
                  </a:schemeClr>
                </a:solidFill>
                <a:latin typeface="Times New Roman" pitchFamily="18" charset="0"/>
                <a:ea typeface="+mn-ea"/>
                <a:cs typeface="Times New Roman" pitchFamily="18" charset="0"/>
              </a:rPr>
              <a:t>ĐỖ TRUNG QUÂN</a:t>
            </a:r>
          </a:p>
        </p:txBody>
      </p:sp>
      <p:sp>
        <p:nvSpPr>
          <p:cNvPr id="5" name="Rectangle 4">
            <a:extLst>
              <a:ext uri="{FF2B5EF4-FFF2-40B4-BE49-F238E27FC236}"/>
            </a:extLst>
          </p:cNvPr>
          <p:cNvSpPr/>
          <p:nvPr/>
        </p:nvSpPr>
        <p:spPr>
          <a:xfrm>
            <a:off x="3359759" y="627534"/>
            <a:ext cx="2626040" cy="923330"/>
          </a:xfrm>
          <a:prstGeom prst="rect">
            <a:avLst/>
          </a:prstGeom>
          <a:noFill/>
        </p:spPr>
        <p:txBody>
          <a:bodyPr wrap="none">
            <a:spAutoFit/>
          </a:bodyPr>
          <a:lstStyle/>
          <a:p>
            <a:pPr algn="ctr" eaLnBrk="1" fontAlgn="auto" hangingPunct="1">
              <a:spcBef>
                <a:spcPts val="0"/>
              </a:spcBef>
              <a:spcAft>
                <a:spcPts val="0"/>
              </a:spcAft>
              <a:defRPr/>
            </a:pPr>
            <a:r>
              <a:rPr lang="x-none" sz="5400" b="1" dirty="0">
                <a:ln w="12700" cmpd="sng">
                  <a:solidFill>
                    <a:schemeClr val="accent4"/>
                  </a:solidFill>
                  <a:prstDash val="solid"/>
                </a:ln>
                <a:solidFill>
                  <a:schemeClr val="accent6">
                    <a:lumMod val="75000"/>
                  </a:schemeClr>
                </a:solidFill>
                <a:latin typeface="Times New Roman" pitchFamily="18" charset="0"/>
                <a:ea typeface="+mn-ea"/>
                <a:cs typeface="Times New Roman" pitchFamily="18" charset="0"/>
              </a:rPr>
              <a:t>Ghi nhớ</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extLst>
          </p:cNvPr>
          <p:cNvSpPr/>
          <p:nvPr/>
        </p:nvSpPr>
        <p:spPr>
          <a:xfrm>
            <a:off x="2175224" y="1635646"/>
            <a:ext cx="5442516" cy="1107996"/>
          </a:xfrm>
          <a:prstGeom prst="rect">
            <a:avLst/>
          </a:prstGeom>
          <a:noFill/>
        </p:spPr>
        <p:txBody>
          <a:bodyPr wrap="none">
            <a:spAutoFit/>
          </a:bodyPr>
          <a:lstStyle/>
          <a:p>
            <a:pPr algn="ctr" eaLnBrk="1" fontAlgn="auto" hangingPunct="1">
              <a:spcBef>
                <a:spcPts val="0"/>
              </a:spcBef>
              <a:spcAft>
                <a:spcPts val="0"/>
              </a:spcAft>
              <a:defRPr/>
            </a:pPr>
            <a:r>
              <a:rPr lang="en-US" sz="6600" b="1" dirty="0" smtClean="0">
                <a:ln w="22225">
                  <a:solidFill>
                    <a:schemeClr val="accent2"/>
                  </a:solidFill>
                  <a:prstDash val="solid"/>
                </a:ln>
                <a:solidFill>
                  <a:schemeClr val="accent6">
                    <a:lumMod val="60000"/>
                    <a:lumOff val="40000"/>
                  </a:schemeClr>
                </a:solidFill>
                <a:latin typeface="Times New Roman" pitchFamily="18" charset="0"/>
                <a:ea typeface="+mn-ea"/>
                <a:cs typeface="Times New Roman" pitchFamily="18" charset="0"/>
              </a:rPr>
              <a:t>THỰC HÀNH</a:t>
            </a:r>
            <a:endParaRPr lang="x-none" sz="6600" b="1" dirty="0">
              <a:ln w="22225">
                <a:solidFill>
                  <a:schemeClr val="accent2"/>
                </a:solidFill>
                <a:prstDash val="solid"/>
              </a:ln>
              <a:solidFill>
                <a:schemeClr val="accent6">
                  <a:lumMod val="60000"/>
                  <a:lumOff val="40000"/>
                </a:schemeClr>
              </a:solidFill>
              <a:latin typeface="Times New Roman" pitchFamily="18" charset="0"/>
              <a:ea typeface="+mn-ea"/>
              <a:cs typeface="Times New Roman" pitchFamily="18" charset="0"/>
            </a:endParaRPr>
          </a:p>
        </p:txBody>
      </p:sp>
      <p:pic>
        <p:nvPicPr>
          <p:cNvPr id="5" name="Notebook">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32712">
            <a:off x="1235075" y="1674813"/>
            <a:ext cx="1006475"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3000" fill="hold" nodeType="withEffect">
                                  <p:stCondLst>
                                    <p:cond delay="0"/>
                                  </p:stCondLst>
                                  <p:childTnLst>
                                    <p:animEffect transition="out" filter="fade">
                                      <p:cBhvr>
                                        <p:cTn id="6" dur="750" tmFilter="0, 0; .2, .5; .8, .5; 1, 0"/>
                                        <p:tgtEl>
                                          <p:spTgt spid="5"/>
                                        </p:tgtEl>
                                      </p:cBhvr>
                                    </p:animEffect>
                                    <p:animScale>
                                      <p:cBhvr>
                                        <p:cTn id="7" dur="375"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extLst>
          </p:cNvPr>
          <p:cNvSpPr txBox="1"/>
          <p:nvPr/>
        </p:nvSpPr>
        <p:spPr>
          <a:xfrm>
            <a:off x="649288" y="230188"/>
            <a:ext cx="7997825" cy="954087"/>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a:spAutoFit/>
          </a:bodyPr>
          <a:lstStyle/>
          <a:p>
            <a:pPr algn="just" eaLnBrk="1" fontAlgn="auto" hangingPunct="1">
              <a:spcBef>
                <a:spcPts val="0"/>
              </a:spcBef>
              <a:spcAft>
                <a:spcPts val="0"/>
              </a:spcAft>
              <a:defRPr/>
            </a:pPr>
            <a:r>
              <a:rPr lang="en-US" sz="2800" b="1" dirty="0" err="1">
                <a:latin typeface="Times New Roman" pitchFamily="18" charset="0"/>
                <a:cs typeface="Times New Roman" pitchFamily="18" charset="0"/>
              </a:rPr>
              <a:t>Bài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tập</a:t>
            </a:r>
            <a:r>
              <a:rPr lang="en-US" sz="2800" b="1" dirty="0">
                <a:latin typeface="Times New Roman" pitchFamily="18" charset="0"/>
                <a:cs typeface="Times New Roman" pitchFamily="18" charset="0"/>
              </a:rPr>
              <a:t> 1: </a:t>
            </a:r>
            <a:r>
              <a:rPr lang="vi-VN" sz="2800" b="1" dirty="0">
                <a:latin typeface="Times New Roman" pitchFamily="18" charset="0"/>
                <a:cs typeface="Times New Roman" pitchFamily="18" charset="0"/>
              </a:rPr>
              <a:t>Theo em, những việc làm nào dưới đây thể hiện tình yêu quê hương?</a:t>
            </a:r>
            <a:endParaRPr lang="en-US" sz="2800" b="1" dirty="0">
              <a:latin typeface="Times New Roman" pitchFamily="18" charset="0"/>
              <a:cs typeface="Times New Roman" pitchFamily="18" charset="0"/>
            </a:endParaRPr>
          </a:p>
        </p:txBody>
      </p:sp>
      <p:grpSp>
        <p:nvGrpSpPr>
          <p:cNvPr id="11" name="Group 10"/>
          <p:cNvGrpSpPr>
            <a:grpSpLocks/>
          </p:cNvGrpSpPr>
          <p:nvPr/>
        </p:nvGrpSpPr>
        <p:grpSpPr bwMode="auto">
          <a:xfrm>
            <a:off x="10796588" y="376238"/>
            <a:ext cx="1189037" cy="1403350"/>
            <a:chOff x="3824699" y="3739482"/>
            <a:chExt cx="2467156" cy="3155888"/>
          </a:xfrm>
        </p:grpSpPr>
        <p:sp>
          <p:nvSpPr>
            <p:cNvPr id="12" name="Rectangle: Rounded Corners 7">
              <a:hlinkClick r:id="rId3" action="ppaction://hlinksldjump"/>
              <a:extLst>
                <a:ext uri="{FF2B5EF4-FFF2-40B4-BE49-F238E27FC236}"/>
              </a:extLst>
            </p:cNvPr>
            <p:cNvSpPr/>
            <p:nvPr/>
          </p:nvSpPr>
          <p:spPr>
            <a:xfrm>
              <a:off x="3824699" y="3739482"/>
              <a:ext cx="2210229" cy="2673936"/>
            </a:xfrm>
            <a:prstGeom prst="roundRect">
              <a:avLst>
                <a:gd name="adj" fmla="val 859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800"/>
            </a:p>
          </p:txBody>
        </p:sp>
        <p:pic>
          <p:nvPicPr>
            <p:cNvPr id="29712" name="Notebook">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32712">
              <a:off x="4390187" y="4014623"/>
              <a:ext cx="1047198" cy="135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3" name="TextBox 13">
              <a:hlinkClick r:id="rId3" action="ppaction://hlinksldjump"/>
            </p:cNvPr>
            <p:cNvSpPr txBox="1">
              <a:spLocks noChangeArrowheads="1"/>
            </p:cNvSpPr>
            <p:nvPr/>
          </p:nvSpPr>
          <p:spPr bwMode="auto">
            <a:xfrm>
              <a:off x="4344685" y="5718028"/>
              <a:ext cx="1947170" cy="117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endParaRPr lang="en-US" altLang="en-US" sz="2800" b="1">
                <a:solidFill>
                  <a:schemeClr val="bg1"/>
                </a:solidFill>
                <a:latin typeface="Arial" pitchFamily="34" charset="0"/>
                <a:cs typeface="Arial" pitchFamily="34" charset="0"/>
              </a:endParaRPr>
            </a:p>
          </p:txBody>
        </p:sp>
      </p:grpSp>
      <p:sp>
        <p:nvSpPr>
          <p:cNvPr id="29700" name="Rectangle 4"/>
          <p:cNvSpPr>
            <a:spLocks noChangeArrowheads="1"/>
          </p:cNvSpPr>
          <p:nvPr/>
        </p:nvSpPr>
        <p:spPr bwMode="auto">
          <a:xfrm>
            <a:off x="646113" y="3863975"/>
            <a:ext cx="7077075"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just" eaLnBrk="1" hangingPunct="1">
              <a:lnSpc>
                <a:spcPct val="120000"/>
              </a:lnSpc>
            </a:pPr>
            <a:r>
              <a:rPr lang="vi-VN" altLang="en-US" sz="2400" b="1" dirty="0">
                <a:latin typeface="Times New Roman" pitchFamily="18" charset="0"/>
                <a:cs typeface="Times New Roman" pitchFamily="18" charset="0"/>
              </a:rPr>
              <a:t>đ. Không thích về thăm quê.</a:t>
            </a:r>
            <a:endParaRPr lang="vi-VN" altLang="en-US" sz="2400" b="1" dirty="0">
              <a:solidFill>
                <a:srgbClr val="000000"/>
              </a:solidFill>
              <a:latin typeface="Times New Roman" pitchFamily="18" charset="0"/>
              <a:cs typeface="Times New Roman" pitchFamily="18" charset="0"/>
            </a:endParaRPr>
          </a:p>
        </p:txBody>
      </p:sp>
      <p:sp>
        <p:nvSpPr>
          <p:cNvPr id="16" name="Rectangle 15"/>
          <p:cNvSpPr>
            <a:spLocks noChangeArrowheads="1"/>
          </p:cNvSpPr>
          <p:nvPr/>
        </p:nvSpPr>
        <p:spPr bwMode="auto">
          <a:xfrm>
            <a:off x="674688" y="2914650"/>
            <a:ext cx="8001000"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just" eaLnBrk="1" hangingPunct="1">
              <a:lnSpc>
                <a:spcPct val="120000"/>
              </a:lnSpc>
            </a:pPr>
            <a:r>
              <a:rPr lang="vi-VN" altLang="en-US" sz="2400" b="1" dirty="0">
                <a:latin typeface="Times New Roman" pitchFamily="18" charset="0"/>
                <a:cs typeface="Times New Roman" pitchFamily="18" charset="0"/>
              </a:rPr>
              <a:t>d. Quyên góp tiền của để tu bổ di tích, xây dựng các công trình công cộng ở quê. </a:t>
            </a:r>
          </a:p>
        </p:txBody>
      </p:sp>
      <p:sp>
        <p:nvSpPr>
          <p:cNvPr id="17" name="Rectangle 16"/>
          <p:cNvSpPr>
            <a:spLocks noChangeArrowheads="1"/>
          </p:cNvSpPr>
          <p:nvPr/>
        </p:nvSpPr>
        <p:spPr bwMode="auto">
          <a:xfrm>
            <a:off x="649288" y="2505075"/>
            <a:ext cx="80518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just" eaLnBrk="1" hangingPunct="1">
              <a:lnSpc>
                <a:spcPct val="120000"/>
              </a:lnSpc>
            </a:pPr>
            <a:r>
              <a:rPr lang="vi-VN" altLang="en-US" sz="2400" b="1" dirty="0">
                <a:latin typeface="Times New Roman" pitchFamily="18" charset="0"/>
                <a:cs typeface="Times New Roman" pitchFamily="18" charset="0"/>
              </a:rPr>
              <a:t>c. Giữ gìn và phát huy truyền thống tốt đẹp của quê hương. </a:t>
            </a:r>
          </a:p>
        </p:txBody>
      </p:sp>
      <p:sp>
        <p:nvSpPr>
          <p:cNvPr id="18" name="Rectangle 17"/>
          <p:cNvSpPr>
            <a:spLocks noChangeArrowheads="1"/>
          </p:cNvSpPr>
          <p:nvPr/>
        </p:nvSpPr>
        <p:spPr bwMode="auto">
          <a:xfrm>
            <a:off x="595313" y="1618162"/>
            <a:ext cx="8051800"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just" eaLnBrk="1" hangingPunct="1">
              <a:lnSpc>
                <a:spcPct val="120000"/>
              </a:lnSpc>
            </a:pPr>
            <a:r>
              <a:rPr lang="vi-VN" altLang="en-US" sz="2400" b="1" dirty="0">
                <a:latin typeface="+mj-lt"/>
                <a:cs typeface="Calibri" pitchFamily="34" charset="0"/>
              </a:rPr>
              <a:t>b. Tham gia hoạt động tuyên truyền phòng chống các tệ nạn xã hội ở địa phương.</a:t>
            </a:r>
          </a:p>
        </p:txBody>
      </p:sp>
      <p:sp>
        <p:nvSpPr>
          <p:cNvPr id="19" name="Rectangle 18"/>
          <p:cNvSpPr>
            <a:spLocks noChangeArrowheads="1"/>
          </p:cNvSpPr>
          <p:nvPr/>
        </p:nvSpPr>
        <p:spPr bwMode="auto">
          <a:xfrm>
            <a:off x="646113" y="1209675"/>
            <a:ext cx="5294312"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just" eaLnBrk="1" hangingPunct="1">
              <a:lnSpc>
                <a:spcPct val="120000"/>
              </a:lnSpc>
            </a:pPr>
            <a:r>
              <a:rPr lang="vi-VN" altLang="en-US" sz="2400" b="1" dirty="0">
                <a:latin typeface="+mj-lt"/>
                <a:cs typeface="Calibri" pitchFamily="34" charset="0"/>
              </a:rPr>
              <a:t>a. Nhớ về quê mỗi khi đi xa. </a:t>
            </a:r>
          </a:p>
        </p:txBody>
      </p:sp>
      <p:sp>
        <p:nvSpPr>
          <p:cNvPr id="21" name="Rectangle 20"/>
          <p:cNvSpPr>
            <a:spLocks noChangeArrowheads="1"/>
          </p:cNvSpPr>
          <p:nvPr/>
        </p:nvSpPr>
        <p:spPr bwMode="auto">
          <a:xfrm>
            <a:off x="646113" y="4313238"/>
            <a:ext cx="7077075"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just" eaLnBrk="1" hangingPunct="1">
              <a:lnSpc>
                <a:spcPct val="120000"/>
              </a:lnSpc>
            </a:pPr>
            <a:r>
              <a:rPr lang="vi-VN" altLang="en-US" sz="2400" b="1" dirty="0">
                <a:latin typeface="Times New Roman" pitchFamily="18" charset="0"/>
                <a:cs typeface="Times New Roman" pitchFamily="18" charset="0"/>
              </a:rPr>
              <a:t>e. Tham gia trồng cây ở đường làng, ngõ xóm.</a:t>
            </a:r>
            <a:endParaRPr lang="vi-VN" altLang="en-US" sz="2400" b="1" dirty="0">
              <a:solidFill>
                <a:srgbClr val="000000"/>
              </a:solidFill>
              <a:latin typeface="Times New Roman" pitchFamily="18" charset="0"/>
              <a:cs typeface="Times New Roman" pitchFamily="18" charset="0"/>
            </a:endParaRPr>
          </a:p>
        </p:txBody>
      </p:sp>
      <p:pic>
        <p:nvPicPr>
          <p:cNvPr id="22" name="Picture 21">
            <a:extLst>
              <a:ext uri="{FF2B5EF4-FFF2-40B4-BE49-F238E27FC236}"/>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139" y="1289043"/>
            <a:ext cx="421509" cy="421509"/>
          </a:xfrm>
          <a:prstGeom prst="rect">
            <a:avLst/>
          </a:prstGeom>
          <a:ln>
            <a:noFill/>
          </a:ln>
          <a:effectLst>
            <a:softEdge rad="112500"/>
          </a:effectLst>
        </p:spPr>
      </p:pic>
      <p:pic>
        <p:nvPicPr>
          <p:cNvPr id="23" name="Picture 22">
            <a:extLst>
              <a:ext uri="{FF2B5EF4-FFF2-40B4-BE49-F238E27FC236}"/>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138" y="1729436"/>
            <a:ext cx="421509" cy="421509"/>
          </a:xfrm>
          <a:prstGeom prst="rect">
            <a:avLst/>
          </a:prstGeom>
          <a:ln>
            <a:noFill/>
          </a:ln>
          <a:effectLst>
            <a:softEdge rad="112500"/>
          </a:effectLst>
        </p:spPr>
      </p:pic>
      <p:pic>
        <p:nvPicPr>
          <p:cNvPr id="24" name="Picture 23">
            <a:extLst>
              <a:ext uri="{FF2B5EF4-FFF2-40B4-BE49-F238E27FC236}"/>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138" y="2583362"/>
            <a:ext cx="421509" cy="421509"/>
          </a:xfrm>
          <a:prstGeom prst="rect">
            <a:avLst/>
          </a:prstGeom>
          <a:ln>
            <a:noFill/>
          </a:ln>
          <a:effectLst>
            <a:softEdge rad="112500"/>
          </a:effectLst>
        </p:spPr>
      </p:pic>
      <p:pic>
        <p:nvPicPr>
          <p:cNvPr id="25" name="Picture 24">
            <a:extLst>
              <a:ext uri="{FF2B5EF4-FFF2-40B4-BE49-F238E27FC236}"/>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700" y="3083943"/>
            <a:ext cx="421509" cy="421509"/>
          </a:xfrm>
          <a:prstGeom prst="rect">
            <a:avLst/>
          </a:prstGeom>
          <a:ln>
            <a:noFill/>
          </a:ln>
          <a:effectLst>
            <a:softEdge rad="112500"/>
          </a:effectLst>
        </p:spPr>
      </p:pic>
      <p:pic>
        <p:nvPicPr>
          <p:cNvPr id="26" name="Picture 25">
            <a:extLst>
              <a:ext uri="{FF2B5EF4-FFF2-40B4-BE49-F238E27FC236}"/>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699" y="4397272"/>
            <a:ext cx="421509" cy="421509"/>
          </a:xfrm>
          <a:prstGeom prst="rect">
            <a:avLst/>
          </a:prstGeom>
          <a:ln>
            <a:noFill/>
          </a:ln>
          <a:effectLst>
            <a:softEdge rad="112500"/>
          </a:effec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par>
                                <p:cTn id="15" presetID="16" presetClass="emph" presetSubtype="0" fill="hold" grpId="0" nodeType="withEffect">
                                  <p:stCondLst>
                                    <p:cond delay="0"/>
                                  </p:stCondLst>
                                  <p:iterate type="lt">
                                    <p:tmPct val="4000"/>
                                  </p:iterate>
                                  <p:childTnLst>
                                    <p:set>
                                      <p:cBhvr override="childStyle">
                                        <p:cTn id="16" dur="500" fill="hold"/>
                                        <p:tgtEl>
                                          <p:spTgt spid="19"/>
                                        </p:tgtEl>
                                        <p:attrNameLst>
                                          <p:attrName>style.color</p:attrName>
                                        </p:attrNameLst>
                                      </p:cBhvr>
                                      <p:to>
                                        <p:clrVal>
                                          <a:srgbClr val="FD0000"/>
                                        </p:clrVal>
                                      </p:to>
                                    </p:set>
                                    <p:set>
                                      <p:cBhvr>
                                        <p:cTn id="17" dur="500" fill="hold"/>
                                        <p:tgtEl>
                                          <p:spTgt spid="19"/>
                                        </p:tgtEl>
                                        <p:attrNameLst>
                                          <p:attrName>fillcolor</p:attrName>
                                        </p:attrNameLst>
                                      </p:cBhvr>
                                      <p:to>
                                        <p:clrVal>
                                          <a:srgbClr val="FD0000"/>
                                        </p:clrVal>
                                      </p:to>
                                    </p:set>
                                    <p:set>
                                      <p:cBhvr>
                                        <p:cTn id="18" dur="500" fill="hold"/>
                                        <p:tgtEl>
                                          <p:spTgt spid="19"/>
                                        </p:tgtEl>
                                        <p:attrNameLst>
                                          <p:attrName>fill.type</p:attrName>
                                        </p:attrNameLst>
                                      </p:cBhvr>
                                      <p:to>
                                        <p:strVal val="solid"/>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par>
                                <p:cTn id="24" presetID="16" presetClass="emph" presetSubtype="0" fill="hold" grpId="0" nodeType="withEffect">
                                  <p:stCondLst>
                                    <p:cond delay="0"/>
                                  </p:stCondLst>
                                  <p:iterate type="lt">
                                    <p:tmPct val="4000"/>
                                  </p:iterate>
                                  <p:childTnLst>
                                    <p:set>
                                      <p:cBhvr override="childStyle">
                                        <p:cTn id="25" dur="500" fill="hold"/>
                                        <p:tgtEl>
                                          <p:spTgt spid="18"/>
                                        </p:tgtEl>
                                        <p:attrNameLst>
                                          <p:attrName>style.color</p:attrName>
                                        </p:attrNameLst>
                                      </p:cBhvr>
                                      <p:to>
                                        <p:clrVal>
                                          <a:srgbClr val="FD1F1D"/>
                                        </p:clrVal>
                                      </p:to>
                                    </p:set>
                                    <p:set>
                                      <p:cBhvr>
                                        <p:cTn id="26" dur="500" fill="hold"/>
                                        <p:tgtEl>
                                          <p:spTgt spid="18"/>
                                        </p:tgtEl>
                                        <p:attrNameLst>
                                          <p:attrName>fillcolor</p:attrName>
                                        </p:attrNameLst>
                                      </p:cBhvr>
                                      <p:to>
                                        <p:clrVal>
                                          <a:srgbClr val="FD1F1D"/>
                                        </p:clrVal>
                                      </p:to>
                                    </p:set>
                                    <p:set>
                                      <p:cBhvr>
                                        <p:cTn id="27" dur="500" fill="hold"/>
                                        <p:tgtEl>
                                          <p:spTgt spid="18"/>
                                        </p:tgtEl>
                                        <p:attrNameLst>
                                          <p:attrName>fill.type</p:attrName>
                                        </p:attrNameLst>
                                      </p:cBhvr>
                                      <p:to>
                                        <p:strVal val="solid"/>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par>
                                <p:cTn id="33" presetID="16" presetClass="emph" presetSubtype="0" fill="hold" nodeType="withEffect">
                                  <p:stCondLst>
                                    <p:cond delay="0"/>
                                  </p:stCondLst>
                                  <p:iterate type="lt">
                                    <p:tmPct val="4000"/>
                                  </p:iterate>
                                  <p:childTnLst>
                                    <p:set>
                                      <p:cBhvr override="childStyle">
                                        <p:cTn id="34" dur="500" fill="hold"/>
                                        <p:tgtEl>
                                          <p:spTgt spid="17">
                                            <p:txEl>
                                              <p:pRg st="0" end="0"/>
                                            </p:txEl>
                                          </p:spTgt>
                                        </p:tgtEl>
                                        <p:attrNameLst>
                                          <p:attrName>style.color</p:attrName>
                                        </p:attrNameLst>
                                      </p:cBhvr>
                                      <p:to>
                                        <p:clrVal>
                                          <a:srgbClr val="FD0000"/>
                                        </p:clrVal>
                                      </p:to>
                                    </p:set>
                                    <p:set>
                                      <p:cBhvr>
                                        <p:cTn id="35" dur="500" fill="hold"/>
                                        <p:tgtEl>
                                          <p:spTgt spid="17">
                                            <p:txEl>
                                              <p:pRg st="0" end="0"/>
                                            </p:txEl>
                                          </p:spTgt>
                                        </p:tgtEl>
                                        <p:attrNameLst>
                                          <p:attrName>fillcolor</p:attrName>
                                        </p:attrNameLst>
                                      </p:cBhvr>
                                      <p:to>
                                        <p:clrVal>
                                          <a:srgbClr val="FD0000"/>
                                        </p:clrVal>
                                      </p:to>
                                    </p:set>
                                    <p:set>
                                      <p:cBhvr>
                                        <p:cTn id="36" dur="500" fill="hold"/>
                                        <p:tgtEl>
                                          <p:spTgt spid="17">
                                            <p:txEl>
                                              <p:pRg st="0" end="0"/>
                                            </p:txEl>
                                          </p:spTgt>
                                        </p:tgtEl>
                                        <p:attrNameLst>
                                          <p:attrName>fill.type</p:attrName>
                                        </p:attrNameLst>
                                      </p:cBhvr>
                                      <p:to>
                                        <p:strVal val="solid"/>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6" presetClass="entr" presetSubtype="21"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barn(inVertical)">
                                      <p:cBhvr>
                                        <p:cTn id="41" dur="500"/>
                                        <p:tgtEl>
                                          <p:spTgt spid="25"/>
                                        </p:tgtEl>
                                      </p:cBhvr>
                                    </p:animEffect>
                                  </p:childTnLst>
                                </p:cTn>
                              </p:par>
                              <p:par>
                                <p:cTn id="42" presetID="16" presetClass="emph" presetSubtype="0" fill="hold" nodeType="withEffect">
                                  <p:stCondLst>
                                    <p:cond delay="0"/>
                                  </p:stCondLst>
                                  <p:iterate type="lt">
                                    <p:tmPct val="4000"/>
                                  </p:iterate>
                                  <p:childTnLst>
                                    <p:set>
                                      <p:cBhvr override="childStyle">
                                        <p:cTn id="43" dur="500" fill="hold"/>
                                        <p:tgtEl>
                                          <p:spTgt spid="16">
                                            <p:txEl>
                                              <p:pRg st="0" end="0"/>
                                            </p:txEl>
                                          </p:spTgt>
                                        </p:tgtEl>
                                        <p:attrNameLst>
                                          <p:attrName>style.color</p:attrName>
                                        </p:attrNameLst>
                                      </p:cBhvr>
                                      <p:to>
                                        <p:clrVal>
                                          <a:srgbClr val="FD0605"/>
                                        </p:clrVal>
                                      </p:to>
                                    </p:set>
                                    <p:set>
                                      <p:cBhvr>
                                        <p:cTn id="44" dur="500" fill="hold"/>
                                        <p:tgtEl>
                                          <p:spTgt spid="16">
                                            <p:txEl>
                                              <p:pRg st="0" end="0"/>
                                            </p:txEl>
                                          </p:spTgt>
                                        </p:tgtEl>
                                        <p:attrNameLst>
                                          <p:attrName>fillcolor</p:attrName>
                                        </p:attrNameLst>
                                      </p:cBhvr>
                                      <p:to>
                                        <p:clrVal>
                                          <a:srgbClr val="FD0605"/>
                                        </p:clrVal>
                                      </p:to>
                                    </p:set>
                                    <p:set>
                                      <p:cBhvr>
                                        <p:cTn id="45" dur="500" fill="hold"/>
                                        <p:tgtEl>
                                          <p:spTgt spid="16">
                                            <p:txEl>
                                              <p:pRg st="0" end="0"/>
                                            </p:txEl>
                                          </p:spTgt>
                                        </p:tgtEl>
                                        <p:attrNameLst>
                                          <p:attrName>fill.type</p:attrName>
                                        </p:attrNameLst>
                                      </p:cBhvr>
                                      <p:to>
                                        <p:strVal val="solid"/>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6" presetClass="entr" presetSubtype="21"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arn(inVertical)">
                                      <p:cBhvr>
                                        <p:cTn id="50" dur="500"/>
                                        <p:tgtEl>
                                          <p:spTgt spid="26"/>
                                        </p:tgtEl>
                                      </p:cBhvr>
                                    </p:animEffect>
                                  </p:childTnLst>
                                </p:cTn>
                              </p:par>
                              <p:par>
                                <p:cTn id="51" presetID="16" presetClass="emph" presetSubtype="0" fill="hold" grpId="0" nodeType="withEffect">
                                  <p:stCondLst>
                                    <p:cond delay="0"/>
                                  </p:stCondLst>
                                  <p:iterate type="lt">
                                    <p:tmPct val="4000"/>
                                  </p:iterate>
                                  <p:childTnLst>
                                    <p:set>
                                      <p:cBhvr override="childStyle">
                                        <p:cTn id="52" dur="500" fill="hold"/>
                                        <p:tgtEl>
                                          <p:spTgt spid="21"/>
                                        </p:tgtEl>
                                        <p:attrNameLst>
                                          <p:attrName>style.color</p:attrName>
                                        </p:attrNameLst>
                                      </p:cBhvr>
                                      <p:to>
                                        <p:clrVal>
                                          <a:srgbClr val="FD0F0F"/>
                                        </p:clrVal>
                                      </p:to>
                                    </p:set>
                                    <p:set>
                                      <p:cBhvr>
                                        <p:cTn id="53" dur="500" fill="hold"/>
                                        <p:tgtEl>
                                          <p:spTgt spid="21"/>
                                        </p:tgtEl>
                                        <p:attrNameLst>
                                          <p:attrName>fillcolor</p:attrName>
                                        </p:attrNameLst>
                                      </p:cBhvr>
                                      <p:to>
                                        <p:clrVal>
                                          <a:srgbClr val="FD0F0F"/>
                                        </p:clrVal>
                                      </p:to>
                                    </p:set>
                                    <p:set>
                                      <p:cBhvr>
                                        <p:cTn id="54" dur="500" fill="hold"/>
                                        <p:tgtEl>
                                          <p:spTgt spid="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extLst>
          </p:cNvPr>
          <p:cNvPicPr>
            <a:picLocks noChangeAspect="1"/>
          </p:cNvPicPr>
          <p:nvPr/>
        </p:nvPicPr>
        <p:blipFill>
          <a:blip r:embed="rId2"/>
          <a:stretch>
            <a:fillRect/>
          </a:stretch>
        </p:blipFill>
        <p:spPr>
          <a:xfrm>
            <a:off x="468313" y="627063"/>
            <a:ext cx="3929062" cy="2947987"/>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extLst>
          </p:cNvPr>
          <p:cNvPicPr>
            <a:picLocks noChangeAspect="1"/>
          </p:cNvPicPr>
          <p:nvPr/>
        </p:nvPicPr>
        <p:blipFill>
          <a:blip r:embed="rId3"/>
          <a:stretch>
            <a:fillRect/>
          </a:stretch>
        </p:blipFill>
        <p:spPr>
          <a:xfrm>
            <a:off x="4467225" y="620713"/>
            <a:ext cx="4359275" cy="2954337"/>
          </a:xfrm>
          <a:prstGeom prst="rect">
            <a:avLst/>
          </a:prstGeom>
          <a:ln>
            <a:noFill/>
          </a:ln>
          <a:effectLst>
            <a:outerShdw blurRad="292100" dist="139700" dir="2700000" algn="tl" rotWithShape="0">
              <a:srgbClr val="333333">
                <a:alpha val="65000"/>
              </a:srgbClr>
            </a:outerShdw>
          </a:effectLst>
        </p:spPr>
      </p:pic>
      <p:sp>
        <p:nvSpPr>
          <p:cNvPr id="5" name="Rectangle 4"/>
          <p:cNvSpPr>
            <a:spLocks noChangeArrowheads="1"/>
          </p:cNvSpPr>
          <p:nvPr/>
        </p:nvSpPr>
        <p:spPr bwMode="auto">
          <a:xfrm>
            <a:off x="2212975" y="4054475"/>
            <a:ext cx="46666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vi-VN" altLang="en-US" sz="2400" b="1">
                <a:latin typeface="Times New Roman" pitchFamily="18" charset="0"/>
                <a:cs typeface="Times New Roman" pitchFamily="18" charset="0"/>
              </a:rPr>
              <a:t>Tham gia hoạt động tuyên truyền </a:t>
            </a:r>
            <a:endParaRPr lang="en-US" altLang="en-US" sz="2400">
              <a:latin typeface="Times New Roman" pitchFamily="18" charset="0"/>
              <a:cs typeface="Times New Roman"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465263" y="4002088"/>
            <a:ext cx="65395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vi-VN" altLang="en-US" sz="2400" b="1" dirty="0">
                <a:latin typeface="Times New Roman" pitchFamily="18" charset="0"/>
                <a:cs typeface="Times New Roman" pitchFamily="18" charset="0"/>
              </a:rPr>
              <a:t>Tu bổ di tích, xây dựng các công trình công cộng</a:t>
            </a:r>
            <a:endParaRPr lang="en-US" altLang="en-US" sz="2400" dirty="0">
              <a:latin typeface="Times New Roman" pitchFamily="18" charset="0"/>
              <a:cs typeface="Times New Roman" pitchFamily="18" charset="0"/>
            </a:endParaRPr>
          </a:p>
        </p:txBody>
      </p:sp>
      <p:pic>
        <p:nvPicPr>
          <p:cNvPr id="3" name="Picture 2">
            <a:extLst>
              <a:ext uri="{FF2B5EF4-FFF2-40B4-BE49-F238E27FC236}"/>
            </a:extLst>
          </p:cNvPr>
          <p:cNvPicPr>
            <a:picLocks noChangeAspect="1"/>
          </p:cNvPicPr>
          <p:nvPr/>
        </p:nvPicPr>
        <p:blipFill>
          <a:blip r:embed="rId2"/>
          <a:stretch>
            <a:fillRect/>
          </a:stretch>
        </p:blipFill>
        <p:spPr>
          <a:xfrm>
            <a:off x="468313" y="911225"/>
            <a:ext cx="3887787" cy="266382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extLst>
          </p:cNvPr>
          <p:cNvPicPr>
            <a:picLocks noChangeAspect="1"/>
          </p:cNvPicPr>
          <p:nvPr/>
        </p:nvPicPr>
        <p:blipFill>
          <a:blip r:embed="rId3"/>
          <a:stretch>
            <a:fillRect/>
          </a:stretch>
        </p:blipFill>
        <p:spPr>
          <a:xfrm>
            <a:off x="4572000" y="909638"/>
            <a:ext cx="4032250" cy="267652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111250" y="3992563"/>
            <a:ext cx="71150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vi-VN" altLang="en-US" sz="2400" b="1" dirty="0">
                <a:latin typeface="Times New Roman" pitchFamily="18" charset="0"/>
                <a:cs typeface="Times New Roman" pitchFamily="18" charset="0"/>
              </a:rPr>
              <a:t>Tham gia trồng cây, dọn dẹp ở đường làng, ngõ xóm.</a:t>
            </a:r>
            <a:endParaRPr lang="en-US" altLang="en-US" sz="2400" dirty="0">
              <a:latin typeface="Times New Roman" pitchFamily="18" charset="0"/>
              <a:cs typeface="Times New Roman" pitchFamily="18" charset="0"/>
            </a:endParaRPr>
          </a:p>
        </p:txBody>
      </p:sp>
      <p:pic>
        <p:nvPicPr>
          <p:cNvPr id="2" name="Picture 1">
            <a:extLst>
              <a:ext uri="{FF2B5EF4-FFF2-40B4-BE49-F238E27FC236}"/>
            </a:extLst>
          </p:cNvPr>
          <p:cNvPicPr>
            <a:picLocks noChangeAspect="1"/>
          </p:cNvPicPr>
          <p:nvPr/>
        </p:nvPicPr>
        <p:blipFill>
          <a:blip r:embed="rId2"/>
          <a:stretch>
            <a:fillRect/>
          </a:stretch>
        </p:blipFill>
        <p:spPr>
          <a:xfrm>
            <a:off x="395288" y="900113"/>
            <a:ext cx="3889375" cy="268605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extLst>
          </p:cNvPr>
          <p:cNvPicPr>
            <a:picLocks noChangeAspect="1"/>
          </p:cNvPicPr>
          <p:nvPr/>
        </p:nvPicPr>
        <p:blipFill rotWithShape="1">
          <a:blip r:embed="rId3"/>
          <a:srcRect l="7505" r="7115"/>
          <a:stretch/>
        </p:blipFill>
        <p:spPr>
          <a:xfrm>
            <a:off x="4500563" y="919163"/>
            <a:ext cx="4032250" cy="2667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extLst>
          </p:cNvPr>
          <p:cNvSpPr/>
          <p:nvPr/>
        </p:nvSpPr>
        <p:spPr>
          <a:xfrm>
            <a:off x="2525926" y="1371421"/>
            <a:ext cx="4092147" cy="1200329"/>
          </a:xfrm>
          <a:prstGeom prst="rect">
            <a:avLst/>
          </a:prstGeom>
          <a:noFill/>
        </p:spPr>
        <p:txBody>
          <a:bodyPr wrap="none">
            <a:spAutoFit/>
          </a:bodyPr>
          <a:lstStyle/>
          <a:p>
            <a:pPr algn="ctr" eaLnBrk="1" fontAlgn="auto" hangingPunct="1">
              <a:spcBef>
                <a:spcPts val="0"/>
              </a:spcBef>
              <a:spcAft>
                <a:spcPts val="0"/>
              </a:spcAft>
              <a:defRPr/>
            </a:pPr>
            <a:r>
              <a:rPr lang="en-US" sz="7200" b="1" dirty="0">
                <a:ln w="22225">
                  <a:solidFill>
                    <a:schemeClr val="accent2"/>
                  </a:solidFill>
                  <a:prstDash val="solid"/>
                </a:ln>
                <a:solidFill>
                  <a:schemeClr val="accent6">
                    <a:lumMod val="60000"/>
                    <a:lumOff val="40000"/>
                  </a:schemeClr>
                </a:solidFill>
                <a:latin typeface="Times New Roman" pitchFamily="18" charset="0"/>
                <a:ea typeface="+mn-ea"/>
                <a:cs typeface="Times New Roman" pitchFamily="18" charset="0"/>
              </a:rPr>
              <a:t>KẾT NỐI</a:t>
            </a:r>
            <a:endParaRPr lang="x-none" sz="7200" b="1" dirty="0">
              <a:ln w="22225">
                <a:solidFill>
                  <a:schemeClr val="accent2"/>
                </a:solidFill>
                <a:prstDash val="solid"/>
              </a:ln>
              <a:solidFill>
                <a:schemeClr val="accent6">
                  <a:lumMod val="60000"/>
                  <a:lumOff val="40000"/>
                </a:schemeClr>
              </a:solidFill>
              <a:latin typeface="Times New Roman" pitchFamily="18" charset="0"/>
              <a:ea typeface="+mn-ea"/>
              <a:cs typeface="Times New Roman" pitchFamily="18" charset="0"/>
            </a:endParaRPr>
          </a:p>
        </p:txBody>
      </p:sp>
      <p:pic>
        <p:nvPicPr>
          <p:cNvPr id="6" name="Graphic 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9762766">
            <a:off x="1481763" y="1262070"/>
            <a:ext cx="10033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withEffect">
                                  <p:stCondLst>
                                    <p:cond delay="0"/>
                                  </p:stCondLst>
                                  <p:childTnLst>
                                    <p:animScale>
                                      <p:cBhvr>
                                        <p:cTn id="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56876">
            <a:off x="1612900" y="1479550"/>
            <a:ext cx="3603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802694">
            <a:off x="890588" y="1979613"/>
            <a:ext cx="3619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53975">
            <a:off x="344488" y="482600"/>
            <a:ext cx="3603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53975">
            <a:off x="1704975" y="817563"/>
            <a:ext cx="3603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364247" y="-14402"/>
            <a:ext cx="373471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50000"/>
              </a:lnSpc>
            </a:pPr>
            <a:r>
              <a:rPr lang="en-US" altLang="zh-CN" sz="4000" b="1" dirty="0" smtClean="0">
                <a:solidFill>
                  <a:srgbClr val="FFFF00"/>
                </a:solidFill>
                <a:latin typeface="Times New Roman" pitchFamily="18" charset="0"/>
                <a:ea typeface="华康海报体W12(P)"/>
                <a:cs typeface="Times New Roman" pitchFamily="18" charset="0"/>
              </a:rPr>
              <a:t>Yêu cầu cần đạt</a:t>
            </a:r>
            <a:endParaRPr lang="en-US" altLang="zh-CN" sz="4000" b="1" dirty="0">
              <a:solidFill>
                <a:srgbClr val="FFFF00"/>
              </a:solidFill>
              <a:latin typeface="Times New Roman" pitchFamily="18" charset="0"/>
              <a:ea typeface="华康海报体W12(P)"/>
              <a:cs typeface="Times New Roman" pitchFamily="18" charset="0"/>
            </a:endParaRPr>
          </a:p>
        </p:txBody>
      </p:sp>
      <p:grpSp>
        <p:nvGrpSpPr>
          <p:cNvPr id="8" name="Group 7"/>
          <p:cNvGrpSpPr>
            <a:grpSpLocks/>
          </p:cNvGrpSpPr>
          <p:nvPr/>
        </p:nvGrpSpPr>
        <p:grpSpPr bwMode="auto">
          <a:xfrm>
            <a:off x="676275" y="1120775"/>
            <a:ext cx="854075" cy="836613"/>
            <a:chOff x="2051720" y="1059582"/>
            <a:chExt cx="854993" cy="837410"/>
          </a:xfrm>
        </p:grpSpPr>
        <p:pic>
          <p:nvPicPr>
            <p:cNvPr id="7" name="Picture 2" descr="F:\1-原创素材\1_mm1102\PPT\PPT_014\materaials\pageimg_g20h.png">
              <a:extLst>
                <a:ext uri="{FF2B5EF4-FFF2-40B4-BE49-F238E27FC236}"/>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1720" y="1059582"/>
              <a:ext cx="854993" cy="837410"/>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1278" name="TextBox 5"/>
            <p:cNvSpPr txBox="1">
              <a:spLocks noChangeArrowheads="1"/>
            </p:cNvSpPr>
            <p:nvPr/>
          </p:nvSpPr>
          <p:spPr bwMode="auto">
            <a:xfrm>
              <a:off x="2276847" y="1155121"/>
              <a:ext cx="5669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en-US" sz="3600" b="1"/>
                <a:t>1</a:t>
              </a:r>
            </a:p>
          </p:txBody>
        </p:sp>
      </p:grpSp>
      <p:sp>
        <p:nvSpPr>
          <p:cNvPr id="9" name="TextBox 8">
            <a:extLst>
              <a:ext uri="{FF2B5EF4-FFF2-40B4-BE49-F238E27FC236}"/>
            </a:extLst>
          </p:cNvPr>
          <p:cNvSpPr txBox="1"/>
          <p:nvPr/>
        </p:nvSpPr>
        <p:spPr>
          <a:xfrm>
            <a:off x="1714500" y="1065213"/>
            <a:ext cx="7034213" cy="892175"/>
          </a:xfrm>
          <a:prstGeom prst="rect">
            <a:avLst/>
          </a:prstGeom>
          <a:solidFill>
            <a:schemeClr val="accent6">
              <a:lumMod val="20000"/>
              <a:lumOff val="80000"/>
            </a:schemeClr>
          </a:solidFill>
        </p:spPr>
        <p:txBody>
          <a:bodyPr>
            <a:spAutoFit/>
          </a:bodyPr>
          <a:lstStyle/>
          <a:p>
            <a:pPr algn="just" eaLnBrk="1" fontAlgn="auto" hangingPunct="1">
              <a:spcBef>
                <a:spcPts val="0"/>
              </a:spcBef>
              <a:spcAft>
                <a:spcPts val="0"/>
              </a:spcAft>
              <a:defRPr/>
            </a:pPr>
            <a:r>
              <a:rPr lang="vi-VN" sz="2600" dirty="0">
                <a:latin typeface="+mj-lt"/>
                <a:ea typeface="+mn-ea"/>
                <a:cs typeface="Calibri" panose="020F0502020204030204" pitchFamily="34" charset="0"/>
              </a:rPr>
              <a:t>Biết thể hiện tình yêu quê hương bằng những hành vi, việc làm phù hợp với khả năng của mình.</a:t>
            </a:r>
          </a:p>
        </p:txBody>
      </p:sp>
      <p:grpSp>
        <p:nvGrpSpPr>
          <p:cNvPr id="10" name="Group 9"/>
          <p:cNvGrpSpPr>
            <a:grpSpLocks/>
          </p:cNvGrpSpPr>
          <p:nvPr/>
        </p:nvGrpSpPr>
        <p:grpSpPr bwMode="auto">
          <a:xfrm>
            <a:off x="630238" y="2711450"/>
            <a:ext cx="854075" cy="838200"/>
            <a:chOff x="2051719" y="3052275"/>
            <a:chExt cx="854993" cy="837410"/>
          </a:xfrm>
        </p:grpSpPr>
        <p:pic>
          <p:nvPicPr>
            <p:cNvPr id="11" name="Picture 2" descr="F:\1-原创素材\1_mm1102\PPT\PPT_014\materaials\pageimg_g20h.png">
              <a:extLst>
                <a:ext uri="{FF2B5EF4-FFF2-40B4-BE49-F238E27FC236}"/>
              </a:extLst>
            </p:cNvPr>
            <p:cNvPicPr>
              <a:picLocks noChangeAspect="1" noChangeArrowheads="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2051719" y="3052275"/>
              <a:ext cx="854993" cy="837410"/>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1276" name="TextBox 12"/>
            <p:cNvSpPr txBox="1">
              <a:spLocks noChangeArrowheads="1"/>
            </p:cNvSpPr>
            <p:nvPr/>
          </p:nvSpPr>
          <p:spPr bwMode="auto">
            <a:xfrm>
              <a:off x="2276846" y="3147814"/>
              <a:ext cx="5669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en-US" sz="3600" b="1">
                  <a:solidFill>
                    <a:srgbClr val="FFFF00"/>
                  </a:solidFill>
                </a:rPr>
                <a:t>2</a:t>
              </a:r>
            </a:p>
          </p:txBody>
        </p:sp>
      </p:grpSp>
      <p:sp>
        <p:nvSpPr>
          <p:cNvPr id="15" name="TextBox 14">
            <a:extLst>
              <a:ext uri="{FF2B5EF4-FFF2-40B4-BE49-F238E27FC236}"/>
            </a:extLst>
          </p:cNvPr>
          <p:cNvSpPr txBox="1"/>
          <p:nvPr/>
        </p:nvSpPr>
        <p:spPr>
          <a:xfrm>
            <a:off x="1714500" y="2484438"/>
            <a:ext cx="7034213" cy="1292225"/>
          </a:xfrm>
          <a:prstGeom prst="rect">
            <a:avLst/>
          </a:prstGeom>
          <a:solidFill>
            <a:schemeClr val="accent6">
              <a:lumMod val="20000"/>
              <a:lumOff val="80000"/>
            </a:schemeClr>
          </a:solidFill>
        </p:spPr>
        <p:txBody>
          <a:bodyPr>
            <a:spAutoFit/>
          </a:bodyPr>
          <a:lstStyle/>
          <a:p>
            <a:pPr algn="just" eaLnBrk="1" fontAlgn="auto" hangingPunct="1">
              <a:spcBef>
                <a:spcPts val="0"/>
              </a:spcBef>
              <a:spcAft>
                <a:spcPts val="0"/>
              </a:spcAft>
              <a:defRPr/>
            </a:pPr>
            <a:r>
              <a:rPr lang="vi-VN" sz="2600" dirty="0">
                <a:latin typeface="Times New Roman" pitchFamily="18" charset="0"/>
                <a:ea typeface="+mn-ea"/>
                <a:cs typeface="Times New Roman" pitchFamily="18" charset="0"/>
              </a:rPr>
              <a:t>Yêu quí, tôn trọng những truyền thống tốt đẹp của quê hương. Đồng tình với những việc làm góp phần vào việc xây dựng và bảo vệ quê hương.</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39725"/>
            <a:ext cx="4170363"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mph" presetSubtype="0" repeatCount="5000" fill="hold" nodeType="clickEffect">
                                  <p:stCondLst>
                                    <p:cond delay="0"/>
                                  </p:stCondLst>
                                  <p:childTnLst>
                                    <p:animEffect transition="out" filter="fade">
                                      <p:cBhvr>
                                        <p:cTn id="6" dur="1000" tmFilter="0, 0; .2, .5; .8, .5; 1, 0"/>
                                        <p:tgtEl>
                                          <p:spTgt spid="5"/>
                                        </p:tgtEl>
                                      </p:cBhvr>
                                    </p:animEffect>
                                    <p:animScale>
                                      <p:cBhvr>
                                        <p:cTn id="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a:extLst>
              <a:ext uri="{FF2B5EF4-FFF2-40B4-BE49-F238E27FC236}"/>
            </a:extLst>
          </p:cNvPr>
          <p:cNvSpPr/>
          <p:nvPr/>
        </p:nvSpPr>
        <p:spPr>
          <a:xfrm>
            <a:off x="250825" y="195263"/>
            <a:ext cx="8569325" cy="4464050"/>
          </a:xfrm>
          <a:prstGeom prst="roundRect">
            <a:avLst/>
          </a:prstGeom>
          <a:solidFill>
            <a:schemeClr val="accent3">
              <a:lumMod val="20000"/>
              <a:lumOff val="80000"/>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vi-VN" sz="3200" b="1" i="1" dirty="0">
                <a:solidFill>
                  <a:srgbClr val="FF0000"/>
                </a:solidFill>
                <a:latin typeface="Times New Roman" pitchFamily="18" charset="0"/>
                <a:cs typeface="Times New Roman" pitchFamily="18" charset="0"/>
              </a:rPr>
              <a:t>* Cách tiến hành:</a:t>
            </a:r>
            <a:endParaRPr lang="vi-VN" sz="3200" b="1" dirty="0">
              <a:solidFill>
                <a:srgbClr val="FF0000"/>
              </a:solidFill>
              <a:latin typeface="Times New Roman" pitchFamily="18" charset="0"/>
              <a:cs typeface="Times New Roman" pitchFamily="18" charset="0"/>
            </a:endParaRPr>
          </a:p>
          <a:p>
            <a:pPr eaLnBrk="1" fontAlgn="auto" hangingPunct="1">
              <a:spcBef>
                <a:spcPts val="0"/>
              </a:spcBef>
              <a:spcAft>
                <a:spcPts val="0"/>
              </a:spcAft>
              <a:defRPr/>
            </a:pPr>
            <a:r>
              <a:rPr lang="vi-VN" sz="3200" b="1" dirty="0">
                <a:solidFill>
                  <a:schemeClr val="accent6">
                    <a:lumMod val="50000"/>
                  </a:schemeClr>
                </a:solidFill>
                <a:latin typeface="Times New Roman" pitchFamily="18" charset="0"/>
                <a:cs typeface="Times New Roman" pitchFamily="18" charset="0"/>
              </a:rPr>
              <a:t>- Thảo luận theo nhóm 4 dựa theo các ý sau:</a:t>
            </a:r>
          </a:p>
          <a:p>
            <a:pPr eaLnBrk="1" fontAlgn="auto" hangingPunct="1">
              <a:spcBef>
                <a:spcPts val="0"/>
              </a:spcBef>
              <a:spcAft>
                <a:spcPts val="0"/>
              </a:spcAft>
              <a:defRPr/>
            </a:pPr>
            <a:r>
              <a:rPr lang="vi-VN" sz="3200" b="1" dirty="0">
                <a:solidFill>
                  <a:schemeClr val="accent6">
                    <a:lumMod val="50000"/>
                  </a:schemeClr>
                </a:solidFill>
                <a:latin typeface="Times New Roman" pitchFamily="18" charset="0"/>
                <a:cs typeface="Times New Roman" pitchFamily="18" charset="0"/>
              </a:rPr>
              <a:t>+ Quê bạn ở đâu? </a:t>
            </a:r>
          </a:p>
          <a:p>
            <a:pPr eaLnBrk="1" fontAlgn="auto" hangingPunct="1">
              <a:spcBef>
                <a:spcPts val="0"/>
              </a:spcBef>
              <a:spcAft>
                <a:spcPts val="0"/>
              </a:spcAft>
              <a:defRPr/>
            </a:pPr>
            <a:r>
              <a:rPr lang="vi-VN" sz="3200" b="1" dirty="0">
                <a:solidFill>
                  <a:schemeClr val="accent6">
                    <a:lumMod val="50000"/>
                  </a:schemeClr>
                </a:solidFill>
                <a:latin typeface="Times New Roman" pitchFamily="18" charset="0"/>
                <a:cs typeface="Times New Roman" pitchFamily="18" charset="0"/>
              </a:rPr>
              <a:t>+ Bạn biết những gì về quê hương mình?</a:t>
            </a:r>
          </a:p>
          <a:p>
            <a:pPr algn="just" eaLnBrk="1" fontAlgn="auto" hangingPunct="1">
              <a:spcBef>
                <a:spcPts val="0"/>
              </a:spcBef>
              <a:spcAft>
                <a:spcPts val="0"/>
              </a:spcAft>
              <a:defRPr/>
            </a:pPr>
            <a:r>
              <a:rPr lang="vi-VN" sz="3200" b="1" dirty="0">
                <a:solidFill>
                  <a:schemeClr val="accent6">
                    <a:lumMod val="50000"/>
                  </a:schemeClr>
                </a:solidFill>
                <a:latin typeface="Times New Roman" pitchFamily="18" charset="0"/>
                <a:cs typeface="Times New Roman" pitchFamily="18" charset="0"/>
              </a:rPr>
              <a:t>+ Bạn đã và sẽ làm những việc gì để thể hiện tình yêu quê hương mình?</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ello Vietnam - Pham Quynh Anh - Lyrics [Kara + Vietsub HD].mp4">
            <a:hlinkClick r:id="" action="ppaction://media"/>
          </p:cNvPr>
          <p:cNvPicPr>
            <a:picLocks noRot="1" noChangeAspect="1"/>
          </p:cNvPicPr>
          <p:nvPr>
            <a:videoFile r:link="rId1"/>
          </p:nvPr>
        </p:nvPicPr>
        <p:blipFill>
          <a:blip r:embed="rId4"/>
          <a:stretch>
            <a:fillRect/>
          </a:stretch>
        </p:blipFill>
        <p:spPr>
          <a:xfrm>
            <a:off x="0" y="-267"/>
            <a:ext cx="9144000" cy="5157192"/>
          </a:xfrm>
          <a:prstGeom prst="rect">
            <a:avLst/>
          </a:prstGeom>
        </p:spPr>
      </p:pic>
    </p:spTree>
  </p:cSld>
  <p:clrMapOvr>
    <a:masterClrMapping/>
  </p:clrMapOvr>
  <p:transition spd="slow">
    <p:random/>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9938" name="Pictur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56876">
            <a:off x="1612900" y="1479550"/>
            <a:ext cx="3603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802694">
            <a:off x="890588" y="1979613"/>
            <a:ext cx="3619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53975">
            <a:off x="344488" y="482600"/>
            <a:ext cx="3603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53975">
            <a:off x="1704975" y="817563"/>
            <a:ext cx="3603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357562" y="0"/>
            <a:ext cx="402274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50000"/>
              </a:lnSpc>
            </a:pPr>
            <a:r>
              <a:rPr lang="en-US" altLang="zh-CN" sz="4000" b="1" smtClean="0">
                <a:solidFill>
                  <a:srgbClr val="FFFF00"/>
                </a:solidFill>
                <a:ea typeface="华康海报体W12(P)"/>
                <a:cs typeface="华康海报体W12(P)"/>
              </a:rPr>
              <a:t>Yêu cầu cần đạt</a:t>
            </a:r>
            <a:endParaRPr lang="en-US" altLang="zh-CN" sz="4000" b="1">
              <a:solidFill>
                <a:srgbClr val="FFFF00"/>
              </a:solidFill>
              <a:ea typeface="华康海报体W12(P)"/>
              <a:cs typeface="华康海报体W12(P)"/>
            </a:endParaRPr>
          </a:p>
        </p:txBody>
      </p:sp>
      <p:grpSp>
        <p:nvGrpSpPr>
          <p:cNvPr id="8" name="Group 7"/>
          <p:cNvGrpSpPr>
            <a:grpSpLocks/>
          </p:cNvGrpSpPr>
          <p:nvPr/>
        </p:nvGrpSpPr>
        <p:grpSpPr bwMode="auto">
          <a:xfrm>
            <a:off x="676275" y="1120775"/>
            <a:ext cx="854075" cy="836613"/>
            <a:chOff x="2051720" y="1059582"/>
            <a:chExt cx="854993" cy="837410"/>
          </a:xfrm>
        </p:grpSpPr>
        <p:pic>
          <p:nvPicPr>
            <p:cNvPr id="7" name="Picture 2" descr="F:\1-原创素材\1_mm1102\PPT\PPT_014\materaials\pageimg_g20h.png">
              <a:extLst>
                <a:ext uri="{FF2B5EF4-FFF2-40B4-BE49-F238E27FC236}"/>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1720" y="1059582"/>
              <a:ext cx="854993" cy="837410"/>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39950" name="TextBox 5"/>
            <p:cNvSpPr txBox="1">
              <a:spLocks noChangeArrowheads="1"/>
            </p:cNvSpPr>
            <p:nvPr/>
          </p:nvSpPr>
          <p:spPr bwMode="auto">
            <a:xfrm>
              <a:off x="2276847" y="1155121"/>
              <a:ext cx="5669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en-US" sz="3600" b="1"/>
                <a:t>1</a:t>
              </a:r>
            </a:p>
          </p:txBody>
        </p:sp>
      </p:grpSp>
      <p:sp>
        <p:nvSpPr>
          <p:cNvPr id="9" name="TextBox 8">
            <a:extLst>
              <a:ext uri="{FF2B5EF4-FFF2-40B4-BE49-F238E27FC236}"/>
            </a:extLst>
          </p:cNvPr>
          <p:cNvSpPr txBox="1"/>
          <p:nvPr/>
        </p:nvSpPr>
        <p:spPr>
          <a:xfrm>
            <a:off x="1714500" y="1065213"/>
            <a:ext cx="7034213" cy="892175"/>
          </a:xfrm>
          <a:prstGeom prst="rect">
            <a:avLst/>
          </a:prstGeom>
          <a:solidFill>
            <a:schemeClr val="accent6">
              <a:lumMod val="20000"/>
              <a:lumOff val="80000"/>
            </a:schemeClr>
          </a:solidFill>
        </p:spPr>
        <p:txBody>
          <a:bodyPr>
            <a:spAutoFit/>
          </a:bodyPr>
          <a:lstStyle/>
          <a:p>
            <a:pPr algn="just" eaLnBrk="1" fontAlgn="auto" hangingPunct="1">
              <a:spcBef>
                <a:spcPts val="0"/>
              </a:spcBef>
              <a:spcAft>
                <a:spcPts val="0"/>
              </a:spcAft>
              <a:defRPr/>
            </a:pPr>
            <a:r>
              <a:rPr lang="vi-VN" sz="2600" dirty="0">
                <a:ea typeface="+mn-ea"/>
                <a:cs typeface="Calibri" panose="020F0502020204030204" pitchFamily="34" charset="0"/>
              </a:rPr>
              <a:t>Biết thể hiện tình yêu quê hương bằng những hành vi, việc làm phù hợp với khả năng của mình.</a:t>
            </a:r>
          </a:p>
        </p:txBody>
      </p:sp>
      <p:grpSp>
        <p:nvGrpSpPr>
          <p:cNvPr id="10" name="Group 9"/>
          <p:cNvGrpSpPr>
            <a:grpSpLocks/>
          </p:cNvGrpSpPr>
          <p:nvPr/>
        </p:nvGrpSpPr>
        <p:grpSpPr bwMode="auto">
          <a:xfrm>
            <a:off x="630238" y="2711450"/>
            <a:ext cx="854075" cy="838200"/>
            <a:chOff x="2051719" y="3052275"/>
            <a:chExt cx="854993" cy="837410"/>
          </a:xfrm>
        </p:grpSpPr>
        <p:pic>
          <p:nvPicPr>
            <p:cNvPr id="11" name="Picture 2" descr="F:\1-原创素材\1_mm1102\PPT\PPT_014\materaials\pageimg_g20h.png">
              <a:extLst>
                <a:ext uri="{FF2B5EF4-FFF2-40B4-BE49-F238E27FC236}"/>
              </a:extLst>
            </p:cNvPr>
            <p:cNvPicPr>
              <a:picLocks noChangeAspect="1" noChangeArrowheads="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2051719" y="3052275"/>
              <a:ext cx="854993" cy="837410"/>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39948" name="TextBox 12"/>
            <p:cNvSpPr txBox="1">
              <a:spLocks noChangeArrowheads="1"/>
            </p:cNvSpPr>
            <p:nvPr/>
          </p:nvSpPr>
          <p:spPr bwMode="auto">
            <a:xfrm>
              <a:off x="2276846" y="3147814"/>
              <a:ext cx="5669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en-US" sz="3600" b="1">
                  <a:solidFill>
                    <a:srgbClr val="FFFF00"/>
                  </a:solidFill>
                </a:rPr>
                <a:t>2</a:t>
              </a:r>
            </a:p>
          </p:txBody>
        </p:sp>
      </p:grpSp>
      <p:sp>
        <p:nvSpPr>
          <p:cNvPr id="15" name="TextBox 14">
            <a:extLst>
              <a:ext uri="{FF2B5EF4-FFF2-40B4-BE49-F238E27FC236}"/>
            </a:extLst>
          </p:cNvPr>
          <p:cNvSpPr txBox="1"/>
          <p:nvPr/>
        </p:nvSpPr>
        <p:spPr>
          <a:xfrm>
            <a:off x="1714500" y="2484438"/>
            <a:ext cx="7034213" cy="1292225"/>
          </a:xfrm>
          <a:prstGeom prst="rect">
            <a:avLst/>
          </a:prstGeom>
          <a:solidFill>
            <a:schemeClr val="accent6">
              <a:lumMod val="20000"/>
              <a:lumOff val="80000"/>
            </a:schemeClr>
          </a:solidFill>
        </p:spPr>
        <p:txBody>
          <a:bodyPr>
            <a:spAutoFit/>
          </a:bodyPr>
          <a:lstStyle/>
          <a:p>
            <a:pPr algn="just" eaLnBrk="1" fontAlgn="auto" hangingPunct="1">
              <a:spcBef>
                <a:spcPts val="0"/>
              </a:spcBef>
              <a:spcAft>
                <a:spcPts val="0"/>
              </a:spcAft>
              <a:defRPr/>
            </a:pPr>
            <a:r>
              <a:rPr lang="vi-VN" sz="2600" dirty="0">
                <a:ea typeface="+mn-ea"/>
                <a:cs typeface="Calibri" panose="020F0502020204030204" pitchFamily="34" charset="0"/>
              </a:rPr>
              <a:t>Yêu quí, tôn trọng những truyền thống tốt đẹp của quê hương. Đồng tình với những việc làm góp phần vào việc xây dựng và bảo vệ quê hương.</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1500"/>
                                  </p:stCondLst>
                                  <p:iterate type="lt">
                                    <p:tmPct val="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2" presetClass="emph" presetSubtype="0" fill="hold" grpId="1" nodeType="clickEffect">
                                  <p:stCondLst>
                                    <p:cond delay="0"/>
                                  </p:stCondLst>
                                  <p:iterate type="lt">
                                    <p:tmPct val="0"/>
                                  </p:iterate>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dissolve">
                                      <p:cBhvr>
                                        <p:cTn id="38" dur="500"/>
                                        <p:tgtEl>
                                          <p:spTgt spid="1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mph" presetSubtype="2" fill="hold" grpId="1" nodeType="clickEffect">
                                  <p:stCondLst>
                                    <p:cond delay="0"/>
                                  </p:stCondLst>
                                  <p:childTnLst>
                                    <p:animClr clrSpc="rgb" dir="cw">
                                      <p:cBhvr override="childStyle">
                                        <p:cTn id="42" dur="2000" fill="hold"/>
                                        <p:tgtEl>
                                          <p:spTgt spid="9"/>
                                        </p:tgtEl>
                                        <p:attrNameLst>
                                          <p:attrName>style.color</p:attrName>
                                        </p:attrNameLst>
                                      </p:cBhvr>
                                      <p:to>
                                        <a:srgbClr val="FD0F0F"/>
                                      </p:to>
                                    </p:animClr>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mph" presetSubtype="2" fill="hold" grpId="1" nodeType="clickEffect">
                                  <p:stCondLst>
                                    <p:cond delay="0"/>
                                  </p:stCondLst>
                                  <p:childTnLst>
                                    <p:animClr clrSpc="rgb" dir="cw">
                                      <p:cBhvr override="childStyle">
                                        <p:cTn id="46" dur="2000" fill="hold"/>
                                        <p:tgtEl>
                                          <p:spTgt spid="15"/>
                                        </p:tgtEl>
                                        <p:attrNameLst>
                                          <p:attrName>style.color</p:attrName>
                                        </p:attrNameLst>
                                      </p:cBhvr>
                                      <p:to>
                                        <a:srgbClr val="FF2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9" grpId="0" animBg="1"/>
      <p:bldP spid="9" grpId="1" animBg="1"/>
      <p:bldP spid="15" grpId="0" animBg="1"/>
      <p:bldP spid="1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99792" y="1707654"/>
            <a:ext cx="4752528" cy="1205552"/>
          </a:xfrm>
          <a:prstGeom prst="rect">
            <a:avLst/>
          </a:prstGeom>
          <a:noFill/>
        </p:spPr>
        <p:txBody>
          <a:bodyPr spcFirstLastPara="1" wrap="none">
            <a:prstTxWarp prst="textArchUp">
              <a:avLst/>
            </a:prstTxWarp>
            <a:spAutoFit/>
          </a:bodyPr>
          <a:lstStyle/>
          <a:p>
            <a:pPr algn="ctr" eaLnBrk="1" fontAlgn="auto" hangingPunct="1">
              <a:spcBef>
                <a:spcPts val="0"/>
              </a:spcBef>
              <a:spcAft>
                <a:spcPts val="0"/>
              </a:spcAft>
              <a:defRPr/>
            </a:pPr>
            <a:r>
              <a:rPr lang="en-US" altLang="zh-CN" sz="7200" b="1" dirty="0">
                <a:solidFill>
                  <a:srgbClr val="C00000"/>
                </a:solidFill>
                <a:effectLst>
                  <a:glow rad="152400">
                    <a:schemeClr val="bg1"/>
                  </a:glow>
                </a:effectLst>
                <a:latin typeface="华康海报体W12(P)" pitchFamily="82" charset="-122"/>
                <a:ea typeface="华康海报体W12(P)" pitchFamily="82" charset="-122"/>
              </a:rPr>
              <a:t>THANK YOU</a:t>
            </a:r>
            <a:endParaRPr lang="zh-CN" altLang="en-US" sz="7200" b="1" dirty="0">
              <a:solidFill>
                <a:srgbClr val="C00000"/>
              </a:solidFill>
              <a:effectLst>
                <a:glow rad="152400">
                  <a:schemeClr val="bg1"/>
                </a:glow>
              </a:effectLst>
              <a:latin typeface="华康海报体W12(P)" pitchFamily="82" charset="-122"/>
              <a:ea typeface="华康海报体W12(P)" pitchFamily="82" charset="-122"/>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rcRect l="61816" t="54201" r="24792" b="22002"/>
          <a:stretch>
            <a:fillRect/>
          </a:stretch>
        </p:blipFill>
        <p:spPr bwMode="auto">
          <a:xfrm>
            <a:off x="6707188" y="3687763"/>
            <a:ext cx="122396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3"/>
          <p:cNvPicPr>
            <a:picLocks noChangeAspect="1"/>
          </p:cNvPicPr>
          <p:nvPr/>
        </p:nvPicPr>
        <p:blipFill>
          <a:blip r:embed="rId3">
            <a:extLst>
              <a:ext uri="{28A0092B-C50C-407E-A947-70E740481C1C}">
                <a14:useLocalDpi xmlns:a14="http://schemas.microsoft.com/office/drawing/2010/main" val="0"/>
              </a:ext>
            </a:extLst>
          </a:blip>
          <a:srcRect l="61816" t="54201" r="24792" b="22002"/>
          <a:stretch>
            <a:fillRect/>
          </a:stretch>
        </p:blipFill>
        <p:spPr bwMode="auto">
          <a:xfrm>
            <a:off x="7704138" y="3435350"/>
            <a:ext cx="1223962"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3"/>
          <p:cNvPicPr>
            <a:picLocks noChangeAspect="1"/>
          </p:cNvPicPr>
          <p:nvPr/>
        </p:nvPicPr>
        <p:blipFill>
          <a:blip r:embed="rId3">
            <a:extLst>
              <a:ext uri="{28A0092B-C50C-407E-A947-70E740481C1C}">
                <a14:useLocalDpi xmlns:a14="http://schemas.microsoft.com/office/drawing/2010/main" val="0"/>
              </a:ext>
            </a:extLst>
          </a:blip>
          <a:srcRect l="61816" t="54201" r="24792" b="22002"/>
          <a:stretch>
            <a:fillRect/>
          </a:stretch>
        </p:blipFill>
        <p:spPr bwMode="auto">
          <a:xfrm>
            <a:off x="-107950" y="3529013"/>
            <a:ext cx="1223963"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3"/>
          <p:cNvPicPr>
            <a:picLocks noChangeAspect="1"/>
          </p:cNvPicPr>
          <p:nvPr/>
        </p:nvPicPr>
        <p:blipFill>
          <a:blip r:embed="rId3">
            <a:extLst>
              <a:ext uri="{28A0092B-C50C-407E-A947-70E740481C1C}">
                <a14:useLocalDpi xmlns:a14="http://schemas.microsoft.com/office/drawing/2010/main" val="0"/>
              </a:ext>
            </a:extLst>
          </a:blip>
          <a:srcRect l="61816" t="54201" r="24792" b="22002"/>
          <a:stretch>
            <a:fillRect/>
          </a:stretch>
        </p:blipFill>
        <p:spPr bwMode="auto">
          <a:xfrm>
            <a:off x="1331913" y="3795713"/>
            <a:ext cx="122396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3"/>
          <p:cNvPicPr>
            <a:picLocks noChangeAspect="1"/>
          </p:cNvPicPr>
          <p:nvPr/>
        </p:nvPicPr>
        <p:blipFill>
          <a:blip r:embed="rId3">
            <a:extLst>
              <a:ext uri="{28A0092B-C50C-407E-A947-70E740481C1C}">
                <a14:useLocalDpi xmlns:a14="http://schemas.microsoft.com/office/drawing/2010/main" val="0"/>
              </a:ext>
            </a:extLst>
          </a:blip>
          <a:srcRect l="61816" t="54201" r="24792" b="22002"/>
          <a:stretch>
            <a:fillRect/>
          </a:stretch>
        </p:blipFill>
        <p:spPr bwMode="auto">
          <a:xfrm>
            <a:off x="2940050" y="3076575"/>
            <a:ext cx="1223963"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3"/>
          <p:cNvPicPr>
            <a:picLocks noChangeAspect="1"/>
          </p:cNvPicPr>
          <p:nvPr/>
        </p:nvPicPr>
        <p:blipFill>
          <a:blip r:embed="rId3">
            <a:extLst>
              <a:ext uri="{28A0092B-C50C-407E-A947-70E740481C1C}">
                <a14:useLocalDpi xmlns:a14="http://schemas.microsoft.com/office/drawing/2010/main" val="0"/>
              </a:ext>
            </a:extLst>
          </a:blip>
          <a:srcRect l="61816" t="54201" r="24792" b="22002"/>
          <a:stretch>
            <a:fillRect/>
          </a:stretch>
        </p:blipFill>
        <p:spPr bwMode="auto">
          <a:xfrm>
            <a:off x="4824413" y="3567113"/>
            <a:ext cx="122396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9"/>
                                        </p:tgtEl>
                                        <p:attrNameLst>
                                          <p:attrName>r</p:attrName>
                                        </p:attrNameLst>
                                      </p:cBhvr>
                                    </p:animRot>
                                    <p:animRot by="-240000">
                                      <p:cBhvr>
                                        <p:cTn id="31" dur="200" fill="hold">
                                          <p:stCondLst>
                                            <p:cond delay="200"/>
                                          </p:stCondLst>
                                        </p:cTn>
                                        <p:tgtEl>
                                          <p:spTgt spid="9"/>
                                        </p:tgtEl>
                                        <p:attrNameLst>
                                          <p:attrName>r</p:attrName>
                                        </p:attrNameLst>
                                      </p:cBhvr>
                                    </p:animRot>
                                    <p:animRot by="240000">
                                      <p:cBhvr>
                                        <p:cTn id="32" dur="200" fill="hold">
                                          <p:stCondLst>
                                            <p:cond delay="400"/>
                                          </p:stCondLst>
                                        </p:cTn>
                                        <p:tgtEl>
                                          <p:spTgt spid="9"/>
                                        </p:tgtEl>
                                        <p:attrNameLst>
                                          <p:attrName>r</p:attrName>
                                        </p:attrNameLst>
                                      </p:cBhvr>
                                    </p:animRot>
                                    <p:animRot by="-240000">
                                      <p:cBhvr>
                                        <p:cTn id="33" dur="200" fill="hold">
                                          <p:stCondLst>
                                            <p:cond delay="600"/>
                                          </p:stCondLst>
                                        </p:cTn>
                                        <p:tgtEl>
                                          <p:spTgt spid="9"/>
                                        </p:tgtEl>
                                        <p:attrNameLst>
                                          <p:attrName>r</p:attrName>
                                        </p:attrNameLst>
                                      </p:cBhvr>
                                    </p:animRot>
                                    <p:animRot by="120000">
                                      <p:cBhvr>
                                        <p:cTn id="34" dur="200" fill="hold">
                                          <p:stCondLst>
                                            <p:cond delay="800"/>
                                          </p:stCondLst>
                                        </p:cTn>
                                        <p:tgtEl>
                                          <p:spTgt spid="9"/>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10"/>
                                        </p:tgtEl>
                                        <p:attrNameLst>
                                          <p:attrName>r</p:attrName>
                                        </p:attrNameLst>
                                      </p:cBhvr>
                                    </p:animRot>
                                    <p:animRot by="-240000">
                                      <p:cBhvr>
                                        <p:cTn id="37" dur="200" fill="hold">
                                          <p:stCondLst>
                                            <p:cond delay="200"/>
                                          </p:stCondLst>
                                        </p:cTn>
                                        <p:tgtEl>
                                          <p:spTgt spid="10"/>
                                        </p:tgtEl>
                                        <p:attrNameLst>
                                          <p:attrName>r</p:attrName>
                                        </p:attrNameLst>
                                      </p:cBhvr>
                                    </p:animRot>
                                    <p:animRot by="240000">
                                      <p:cBhvr>
                                        <p:cTn id="38" dur="200" fill="hold">
                                          <p:stCondLst>
                                            <p:cond delay="400"/>
                                          </p:stCondLst>
                                        </p:cTn>
                                        <p:tgtEl>
                                          <p:spTgt spid="10"/>
                                        </p:tgtEl>
                                        <p:attrNameLst>
                                          <p:attrName>r</p:attrName>
                                        </p:attrNameLst>
                                      </p:cBhvr>
                                    </p:animRot>
                                    <p:animRot by="-240000">
                                      <p:cBhvr>
                                        <p:cTn id="39" dur="200" fill="hold">
                                          <p:stCondLst>
                                            <p:cond delay="600"/>
                                          </p:stCondLst>
                                        </p:cTn>
                                        <p:tgtEl>
                                          <p:spTgt spid="10"/>
                                        </p:tgtEl>
                                        <p:attrNameLst>
                                          <p:attrName>r</p:attrName>
                                        </p:attrNameLst>
                                      </p:cBhvr>
                                    </p:animRot>
                                    <p:animRot by="120000">
                                      <p:cBhvr>
                                        <p:cTn id="40" dur="200" fill="hold">
                                          <p:stCondLst>
                                            <p:cond delay="800"/>
                                          </p:stCondLst>
                                        </p:cTn>
                                        <p:tgtEl>
                                          <p:spTgt spid="10"/>
                                        </p:tgtEl>
                                        <p:attrNameLst>
                                          <p:attrName>r</p:attrName>
                                        </p:attrNameLst>
                                      </p:cBhvr>
                                    </p:animRot>
                                  </p:childTnLst>
                                </p:cTn>
                              </p:par>
                            </p:childTnLst>
                          </p:cTn>
                        </p:par>
                      </p:childTnLst>
                    </p:cTn>
                  </p:par>
                  <p:par>
                    <p:cTn id="41" fill="hold" nodeType="clickPar">
                      <p:stCondLst>
                        <p:cond delay="indefinite"/>
                      </p:stCondLst>
                      <p:childTnLst>
                        <p:par>
                          <p:cTn id="42" fill="hold" nodeType="withGroup">
                            <p:stCondLst>
                              <p:cond delay="0"/>
                            </p:stCondLst>
                            <p:childTnLst>
                              <p:par>
                                <p:cTn id="43" presetID="42" presetClass="entr" presetSubtype="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3000"/>
                                        <p:tgtEl>
                                          <p:spTgt spid="6"/>
                                        </p:tgtEl>
                                      </p:cBhvr>
                                    </p:animEffect>
                                    <p:anim calcmode="lin" valueType="num">
                                      <p:cBhvr>
                                        <p:cTn id="46" dur="3000" fill="hold"/>
                                        <p:tgtEl>
                                          <p:spTgt spid="6"/>
                                        </p:tgtEl>
                                        <p:attrNameLst>
                                          <p:attrName>ppt_x</p:attrName>
                                        </p:attrNameLst>
                                      </p:cBhvr>
                                      <p:tavLst>
                                        <p:tav tm="0">
                                          <p:val>
                                            <p:strVal val="#ppt_x"/>
                                          </p:val>
                                        </p:tav>
                                        <p:tav tm="100000">
                                          <p:val>
                                            <p:strVal val="#ppt_x"/>
                                          </p:val>
                                        </p:tav>
                                      </p:tavLst>
                                    </p:anim>
                                    <p:anim calcmode="lin" valueType="num">
                                      <p:cBhvr>
                                        <p:cTn id="47" dur="3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20">
            <a:extLst>
              <a:ext uri="{FF2B5EF4-FFF2-40B4-BE49-F238E27FC236}"/>
            </a:extLst>
          </p:cNvPr>
          <p:cNvSpPr/>
          <p:nvPr/>
        </p:nvSpPr>
        <p:spPr>
          <a:xfrm>
            <a:off x="457200" y="341313"/>
            <a:ext cx="8542338" cy="4625975"/>
          </a:xfrm>
          <a:prstGeom prst="roundRect">
            <a:avLst>
              <a:gd name="adj" fmla="val 33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3" name="Rectangle: Rounded Corners 118">
            <a:extLst>
              <a:ext uri="{FF2B5EF4-FFF2-40B4-BE49-F238E27FC236}"/>
            </a:extLst>
          </p:cNvPr>
          <p:cNvSpPr/>
          <p:nvPr/>
        </p:nvSpPr>
        <p:spPr>
          <a:xfrm>
            <a:off x="806450" y="280988"/>
            <a:ext cx="8199438" cy="4625975"/>
          </a:xfrm>
          <a:prstGeom prst="roundRect">
            <a:avLst>
              <a:gd name="adj" fmla="val 33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grpSp>
        <p:nvGrpSpPr>
          <p:cNvPr id="4" name="Title Background"/>
          <p:cNvGrpSpPr>
            <a:grpSpLocks/>
          </p:cNvGrpSpPr>
          <p:nvPr/>
        </p:nvGrpSpPr>
        <p:grpSpPr bwMode="auto">
          <a:xfrm>
            <a:off x="2501900" y="455613"/>
            <a:ext cx="4262438" cy="1304925"/>
            <a:chOff x="1217765" y="1106159"/>
            <a:chExt cx="5874253" cy="1231193"/>
          </a:xfrm>
        </p:grpSpPr>
        <p:sp>
          <p:nvSpPr>
            <p:cNvPr id="5" name="Freeform: Shape 5">
              <a:extLst>
                <a:ext uri="{FF2B5EF4-FFF2-40B4-BE49-F238E27FC236}"/>
              </a:extLst>
            </p:cNvPr>
            <p:cNvSpPr/>
            <p:nvPr/>
          </p:nvSpPr>
          <p:spPr>
            <a:xfrm>
              <a:off x="1217765" y="1107656"/>
              <a:ext cx="1474580" cy="1014012"/>
            </a:xfrm>
            <a:custGeom>
              <a:avLst/>
              <a:gdLst>
                <a:gd name="connsiteX0" fmla="*/ 117313 w 1531604"/>
                <a:gd name="connsiteY0" fmla="*/ 0 h 1058591"/>
                <a:gd name="connsiteX1" fmla="*/ 1531604 w 1531604"/>
                <a:gd name="connsiteY1" fmla="*/ 0 h 1058591"/>
                <a:gd name="connsiteX2" fmla="*/ 1495746 w 1531604"/>
                <a:gd name="connsiteY2" fmla="*/ 38161 h 1058591"/>
                <a:gd name="connsiteX3" fmla="*/ 779614 w 1531604"/>
                <a:gd name="connsiteY3" fmla="*/ 301082 h 1058591"/>
                <a:gd name="connsiteX4" fmla="*/ 69676 w 1531604"/>
                <a:gd name="connsiteY4" fmla="*/ 1054277 h 1058591"/>
                <a:gd name="connsiteX5" fmla="*/ 0 w 1531604"/>
                <a:gd name="connsiteY5" fmla="*/ 1033893 h 1058591"/>
                <a:gd name="connsiteX6" fmla="*/ 0 w 1531604"/>
                <a:gd name="connsiteY6" fmla="*/ 117313 h 1058591"/>
                <a:gd name="connsiteX7" fmla="*/ 117313 w 1531604"/>
                <a:gd name="connsiteY7" fmla="*/ 0 h 1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1604" h="1058591">
                  <a:moveTo>
                    <a:pt x="117313" y="0"/>
                  </a:moveTo>
                  <a:lnTo>
                    <a:pt x="1531604" y="0"/>
                  </a:lnTo>
                  <a:lnTo>
                    <a:pt x="1495746" y="38161"/>
                  </a:lnTo>
                  <a:cubicBezTo>
                    <a:pt x="1320711" y="193456"/>
                    <a:pt x="1039677" y="107926"/>
                    <a:pt x="779614" y="301082"/>
                  </a:cubicBezTo>
                  <a:cubicBezTo>
                    <a:pt x="524993" y="497159"/>
                    <a:pt x="433284" y="1116057"/>
                    <a:pt x="69676" y="1054277"/>
                  </a:cubicBezTo>
                  <a:lnTo>
                    <a:pt x="0" y="1033893"/>
                  </a:lnTo>
                  <a:lnTo>
                    <a:pt x="0" y="117313"/>
                  </a:lnTo>
                  <a:cubicBezTo>
                    <a:pt x="0" y="52523"/>
                    <a:pt x="52523" y="0"/>
                    <a:pt x="117313" y="0"/>
                  </a:cubicBez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eaLnBrk="1" fontAlgn="auto" hangingPunct="1">
                <a:spcBef>
                  <a:spcPts val="0"/>
                </a:spcBef>
                <a:spcAft>
                  <a:spcPts val="0"/>
                </a:spcAft>
                <a:defRPr/>
              </a:pPr>
              <a:endParaRPr lang="en-PH">
                <a:solidFill>
                  <a:prstClr val="white"/>
                </a:solidFill>
              </a:endParaRPr>
            </a:p>
          </p:txBody>
        </p:sp>
        <p:sp>
          <p:nvSpPr>
            <p:cNvPr id="6" name="Freeform: Shape 6">
              <a:extLst>
                <a:ext uri="{FF2B5EF4-FFF2-40B4-BE49-F238E27FC236}"/>
              </a:extLst>
            </p:cNvPr>
            <p:cNvSpPr/>
            <p:nvPr/>
          </p:nvSpPr>
          <p:spPr>
            <a:xfrm>
              <a:off x="5624001" y="1610918"/>
              <a:ext cx="1468017" cy="726434"/>
            </a:xfrm>
            <a:custGeom>
              <a:avLst/>
              <a:gdLst>
                <a:gd name="connsiteX0" fmla="*/ 1520419 w 1520419"/>
                <a:gd name="connsiteY0" fmla="*/ 0 h 752129"/>
                <a:gd name="connsiteX1" fmla="*/ 1520419 w 1520419"/>
                <a:gd name="connsiteY1" fmla="*/ 634816 h 752129"/>
                <a:gd name="connsiteX2" fmla="*/ 1403106 w 1520419"/>
                <a:gd name="connsiteY2" fmla="*/ 752129 h 752129"/>
                <a:gd name="connsiteX3" fmla="*/ 0 w 1520419"/>
                <a:gd name="connsiteY3" fmla="*/ 752129 h 752129"/>
                <a:gd name="connsiteX4" fmla="*/ 12151 w 1520419"/>
                <a:gd name="connsiteY4" fmla="*/ 736383 h 752129"/>
                <a:gd name="connsiteX5" fmla="*/ 869000 w 1520419"/>
                <a:gd name="connsiteY5" fmla="*/ 567837 h 752129"/>
                <a:gd name="connsiteX6" fmla="*/ 1465845 w 1520419"/>
                <a:gd name="connsiteY6" fmla="*/ 26519 h 752129"/>
                <a:gd name="connsiteX7" fmla="*/ 1520419 w 1520419"/>
                <a:gd name="connsiteY7" fmla="*/ 0 h 7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0419" h="752129">
                  <a:moveTo>
                    <a:pt x="1520419" y="0"/>
                  </a:moveTo>
                  <a:lnTo>
                    <a:pt x="1520419" y="634816"/>
                  </a:lnTo>
                  <a:cubicBezTo>
                    <a:pt x="1520419" y="699606"/>
                    <a:pt x="1467896" y="752129"/>
                    <a:pt x="1403106" y="752129"/>
                  </a:cubicBezTo>
                  <a:lnTo>
                    <a:pt x="0" y="752129"/>
                  </a:lnTo>
                  <a:lnTo>
                    <a:pt x="12151" y="736383"/>
                  </a:lnTo>
                  <a:cubicBezTo>
                    <a:pt x="234449" y="489619"/>
                    <a:pt x="521533" y="716514"/>
                    <a:pt x="869000" y="567837"/>
                  </a:cubicBezTo>
                  <a:cubicBezTo>
                    <a:pt x="1078439" y="473878"/>
                    <a:pt x="1257163" y="150784"/>
                    <a:pt x="1465845" y="26519"/>
                  </a:cubicBezTo>
                  <a:lnTo>
                    <a:pt x="1520419" y="0"/>
                  </a:ln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eaLnBrk="1" fontAlgn="auto" hangingPunct="1">
                <a:spcBef>
                  <a:spcPts val="0"/>
                </a:spcBef>
                <a:spcAft>
                  <a:spcPts val="0"/>
                </a:spcAft>
                <a:defRPr/>
              </a:pPr>
              <a:r>
                <a:rPr lang="en-PH">
                  <a:solidFill>
                    <a:prstClr val="white"/>
                  </a:solidFill>
                </a:rPr>
                <a:t> </a:t>
              </a:r>
            </a:p>
          </p:txBody>
        </p:sp>
        <p:sp>
          <p:nvSpPr>
            <p:cNvPr id="7" name="Freeform: Shape 7">
              <a:extLst>
                <a:ext uri="{FF2B5EF4-FFF2-40B4-BE49-F238E27FC236}"/>
              </a:extLst>
            </p:cNvPr>
            <p:cNvSpPr/>
            <p:nvPr/>
          </p:nvSpPr>
          <p:spPr>
            <a:xfrm>
              <a:off x="5260826" y="1106159"/>
              <a:ext cx="942944" cy="314538"/>
            </a:xfrm>
            <a:custGeom>
              <a:avLst/>
              <a:gdLst>
                <a:gd name="connsiteX0" fmla="*/ 0 w 992401"/>
                <a:gd name="connsiteY0" fmla="*/ 0 h 330236"/>
                <a:gd name="connsiteX1" fmla="*/ 992401 w 992401"/>
                <a:gd name="connsiteY1" fmla="*/ 0 h 330236"/>
                <a:gd name="connsiteX2" fmla="*/ 991880 w 992401"/>
                <a:gd name="connsiteY2" fmla="*/ 1677 h 330236"/>
                <a:gd name="connsiteX3" fmla="*/ 496200 w 992401"/>
                <a:gd name="connsiteY3" fmla="*/ 330236 h 330236"/>
                <a:gd name="connsiteX4" fmla="*/ 520 w 992401"/>
                <a:gd name="connsiteY4" fmla="*/ 1677 h 330236"/>
                <a:gd name="connsiteX5" fmla="*/ 0 w 992401"/>
                <a:gd name="connsiteY5" fmla="*/ 0 h 33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2401" h="330236">
                  <a:moveTo>
                    <a:pt x="0" y="0"/>
                  </a:moveTo>
                  <a:lnTo>
                    <a:pt x="992401" y="0"/>
                  </a:lnTo>
                  <a:lnTo>
                    <a:pt x="991880" y="1677"/>
                  </a:lnTo>
                  <a:cubicBezTo>
                    <a:pt x="910214" y="194757"/>
                    <a:pt x="719028" y="330236"/>
                    <a:pt x="496200" y="330236"/>
                  </a:cubicBezTo>
                  <a:cubicBezTo>
                    <a:pt x="273372" y="330236"/>
                    <a:pt x="82187" y="194757"/>
                    <a:pt x="520" y="1677"/>
                  </a:cubicBezTo>
                  <a:lnTo>
                    <a:pt x="0" y="0"/>
                  </a:ln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eaLnBrk="1" fontAlgn="auto" hangingPunct="1">
                <a:spcBef>
                  <a:spcPts val="0"/>
                </a:spcBef>
                <a:spcAft>
                  <a:spcPts val="0"/>
                </a:spcAft>
                <a:defRPr/>
              </a:pPr>
              <a:endParaRPr lang="en-PH">
                <a:solidFill>
                  <a:prstClr val="white"/>
                </a:solidFill>
              </a:endParaRPr>
            </a:p>
          </p:txBody>
        </p:sp>
        <p:sp>
          <p:nvSpPr>
            <p:cNvPr id="8" name="Freeform: Shape 8">
              <a:extLst>
                <a:ext uri="{FF2B5EF4-FFF2-40B4-BE49-F238E27FC236}"/>
              </a:extLst>
            </p:cNvPr>
            <p:cNvSpPr/>
            <p:nvPr/>
          </p:nvSpPr>
          <p:spPr>
            <a:xfrm>
              <a:off x="2125704" y="1840082"/>
              <a:ext cx="1708674" cy="497270"/>
            </a:xfrm>
            <a:custGeom>
              <a:avLst/>
              <a:gdLst>
                <a:gd name="connsiteX0" fmla="*/ 898870 w 1797740"/>
                <a:gd name="connsiteY0" fmla="*/ 0 h 523113"/>
                <a:gd name="connsiteX1" fmla="*/ 1757190 w 1797740"/>
                <a:gd name="connsiteY1" fmla="*/ 456365 h 523113"/>
                <a:gd name="connsiteX2" fmla="*/ 1797740 w 1797740"/>
                <a:gd name="connsiteY2" fmla="*/ 523113 h 523113"/>
                <a:gd name="connsiteX3" fmla="*/ 0 w 1797740"/>
                <a:gd name="connsiteY3" fmla="*/ 523113 h 523113"/>
                <a:gd name="connsiteX4" fmla="*/ 40550 w 1797740"/>
                <a:gd name="connsiteY4" fmla="*/ 456365 h 523113"/>
                <a:gd name="connsiteX5" fmla="*/ 898870 w 1797740"/>
                <a:gd name="connsiteY5" fmla="*/ 0 h 52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7740" h="523113">
                  <a:moveTo>
                    <a:pt x="898870" y="0"/>
                  </a:moveTo>
                  <a:cubicBezTo>
                    <a:pt x="1256163" y="0"/>
                    <a:pt x="1571175" y="181027"/>
                    <a:pt x="1757190" y="456365"/>
                  </a:cubicBezTo>
                  <a:lnTo>
                    <a:pt x="1797740" y="523113"/>
                  </a:lnTo>
                  <a:lnTo>
                    <a:pt x="0" y="523113"/>
                  </a:lnTo>
                  <a:lnTo>
                    <a:pt x="40550" y="456365"/>
                  </a:lnTo>
                  <a:cubicBezTo>
                    <a:pt x="226565" y="181027"/>
                    <a:pt x="541577" y="0"/>
                    <a:pt x="898870" y="0"/>
                  </a:cubicBez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eaLnBrk="1" fontAlgn="auto" hangingPunct="1">
                <a:spcBef>
                  <a:spcPts val="0"/>
                </a:spcBef>
                <a:spcAft>
                  <a:spcPts val="0"/>
                </a:spcAft>
                <a:defRPr/>
              </a:pPr>
              <a:endParaRPr lang="en-PH">
                <a:solidFill>
                  <a:prstClr val="white"/>
                </a:solidFill>
              </a:endParaRPr>
            </a:p>
          </p:txBody>
        </p:sp>
        <p:sp>
          <p:nvSpPr>
            <p:cNvPr id="9" name="Freeform: Shape 9">
              <a:extLst>
                <a:ext uri="{FF2B5EF4-FFF2-40B4-BE49-F238E27FC236}"/>
              </a:extLst>
            </p:cNvPr>
            <p:cNvSpPr/>
            <p:nvPr/>
          </p:nvSpPr>
          <p:spPr>
            <a:xfrm>
              <a:off x="1222141" y="1110652"/>
              <a:ext cx="5863313" cy="1219211"/>
            </a:xfrm>
            <a:custGeom>
              <a:avLst/>
              <a:gdLst>
                <a:gd name="connsiteX0" fmla="*/ 1531604 w 6165654"/>
                <a:gd name="connsiteY0" fmla="*/ 0 h 1282390"/>
                <a:gd name="connsiteX1" fmla="*/ 4246318 w 6165654"/>
                <a:gd name="connsiteY1" fmla="*/ 0 h 1282390"/>
                <a:gd name="connsiteX2" fmla="*/ 4246838 w 6165654"/>
                <a:gd name="connsiteY2" fmla="*/ 1677 h 1282390"/>
                <a:gd name="connsiteX3" fmla="*/ 4742518 w 6165654"/>
                <a:gd name="connsiteY3" fmla="*/ 330236 h 1282390"/>
                <a:gd name="connsiteX4" fmla="*/ 5238198 w 6165654"/>
                <a:gd name="connsiteY4" fmla="*/ 1677 h 1282390"/>
                <a:gd name="connsiteX5" fmla="*/ 5238719 w 6165654"/>
                <a:gd name="connsiteY5" fmla="*/ 0 h 1282390"/>
                <a:gd name="connsiteX6" fmla="*/ 6048341 w 6165654"/>
                <a:gd name="connsiteY6" fmla="*/ 0 h 1282390"/>
                <a:gd name="connsiteX7" fmla="*/ 6165654 w 6165654"/>
                <a:gd name="connsiteY7" fmla="*/ 117313 h 1282390"/>
                <a:gd name="connsiteX8" fmla="*/ 6165654 w 6165654"/>
                <a:gd name="connsiteY8" fmla="*/ 530261 h 1282390"/>
                <a:gd name="connsiteX9" fmla="*/ 6111080 w 6165654"/>
                <a:gd name="connsiteY9" fmla="*/ 556780 h 1282390"/>
                <a:gd name="connsiteX10" fmla="*/ 5514235 w 6165654"/>
                <a:gd name="connsiteY10" fmla="*/ 1098098 h 1282390"/>
                <a:gd name="connsiteX11" fmla="*/ 4657386 w 6165654"/>
                <a:gd name="connsiteY11" fmla="*/ 1266644 h 1282390"/>
                <a:gd name="connsiteX12" fmla="*/ 4645235 w 6165654"/>
                <a:gd name="connsiteY12" fmla="*/ 1282390 h 1282390"/>
                <a:gd name="connsiteX13" fmla="*/ 2746976 w 6165654"/>
                <a:gd name="connsiteY13" fmla="*/ 1282390 h 1282390"/>
                <a:gd name="connsiteX14" fmla="*/ 2706426 w 6165654"/>
                <a:gd name="connsiteY14" fmla="*/ 1215642 h 1282390"/>
                <a:gd name="connsiteX15" fmla="*/ 1848106 w 6165654"/>
                <a:gd name="connsiteY15" fmla="*/ 759277 h 1282390"/>
                <a:gd name="connsiteX16" fmla="*/ 989786 w 6165654"/>
                <a:gd name="connsiteY16" fmla="*/ 1215642 h 1282390"/>
                <a:gd name="connsiteX17" fmla="*/ 949236 w 6165654"/>
                <a:gd name="connsiteY17" fmla="*/ 1282390 h 1282390"/>
                <a:gd name="connsiteX18" fmla="*/ 117313 w 6165654"/>
                <a:gd name="connsiteY18" fmla="*/ 1282390 h 1282390"/>
                <a:gd name="connsiteX19" fmla="*/ 0 w 6165654"/>
                <a:gd name="connsiteY19" fmla="*/ 1165077 h 1282390"/>
                <a:gd name="connsiteX20" fmla="*/ 0 w 6165654"/>
                <a:gd name="connsiteY20" fmla="*/ 1033893 h 1282390"/>
                <a:gd name="connsiteX21" fmla="*/ 69676 w 6165654"/>
                <a:gd name="connsiteY21" fmla="*/ 1054277 h 1282390"/>
                <a:gd name="connsiteX22" fmla="*/ 779614 w 6165654"/>
                <a:gd name="connsiteY22" fmla="*/ 301082 h 1282390"/>
                <a:gd name="connsiteX23" fmla="*/ 1495746 w 6165654"/>
                <a:gd name="connsiteY23" fmla="*/ 38161 h 1282390"/>
                <a:gd name="connsiteX24" fmla="*/ 1531604 w 6165654"/>
                <a:gd name="connsiteY24" fmla="*/ 0 h 128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5654" h="1282390">
                  <a:moveTo>
                    <a:pt x="1531604" y="0"/>
                  </a:moveTo>
                  <a:lnTo>
                    <a:pt x="4246318" y="0"/>
                  </a:lnTo>
                  <a:lnTo>
                    <a:pt x="4246838" y="1677"/>
                  </a:lnTo>
                  <a:cubicBezTo>
                    <a:pt x="4328505" y="194757"/>
                    <a:pt x="4519690" y="330236"/>
                    <a:pt x="4742518" y="330236"/>
                  </a:cubicBezTo>
                  <a:cubicBezTo>
                    <a:pt x="4965346" y="330236"/>
                    <a:pt x="5156532" y="194757"/>
                    <a:pt x="5238198" y="1677"/>
                  </a:cubicBezTo>
                  <a:lnTo>
                    <a:pt x="5238719" y="0"/>
                  </a:lnTo>
                  <a:lnTo>
                    <a:pt x="6048341" y="0"/>
                  </a:lnTo>
                  <a:cubicBezTo>
                    <a:pt x="6113131" y="0"/>
                    <a:pt x="6165654" y="52523"/>
                    <a:pt x="6165654" y="117313"/>
                  </a:cubicBezTo>
                  <a:lnTo>
                    <a:pt x="6165654" y="530261"/>
                  </a:lnTo>
                  <a:lnTo>
                    <a:pt x="6111080" y="556780"/>
                  </a:lnTo>
                  <a:cubicBezTo>
                    <a:pt x="5902398" y="681045"/>
                    <a:pt x="5723674" y="1004139"/>
                    <a:pt x="5514235" y="1098098"/>
                  </a:cubicBezTo>
                  <a:cubicBezTo>
                    <a:pt x="5166768" y="1246775"/>
                    <a:pt x="4879684" y="1019880"/>
                    <a:pt x="4657386" y="1266644"/>
                  </a:cubicBezTo>
                  <a:lnTo>
                    <a:pt x="4645235" y="1282390"/>
                  </a:lnTo>
                  <a:lnTo>
                    <a:pt x="2746976" y="1282390"/>
                  </a:lnTo>
                  <a:lnTo>
                    <a:pt x="2706426" y="1215642"/>
                  </a:lnTo>
                  <a:cubicBezTo>
                    <a:pt x="2520411" y="940304"/>
                    <a:pt x="2205399" y="759277"/>
                    <a:pt x="1848106" y="759277"/>
                  </a:cubicBezTo>
                  <a:cubicBezTo>
                    <a:pt x="1490813" y="759277"/>
                    <a:pt x="1175801" y="940304"/>
                    <a:pt x="989786" y="1215642"/>
                  </a:cubicBezTo>
                  <a:lnTo>
                    <a:pt x="949236" y="1282390"/>
                  </a:lnTo>
                  <a:lnTo>
                    <a:pt x="117313" y="1282390"/>
                  </a:lnTo>
                  <a:cubicBezTo>
                    <a:pt x="52523" y="1282390"/>
                    <a:pt x="0" y="1229867"/>
                    <a:pt x="0" y="1165077"/>
                  </a:cubicBezTo>
                  <a:lnTo>
                    <a:pt x="0" y="1033893"/>
                  </a:lnTo>
                  <a:lnTo>
                    <a:pt x="69676" y="1054277"/>
                  </a:lnTo>
                  <a:cubicBezTo>
                    <a:pt x="433284" y="1116057"/>
                    <a:pt x="524993" y="497159"/>
                    <a:pt x="779614" y="301082"/>
                  </a:cubicBezTo>
                  <a:cubicBezTo>
                    <a:pt x="1039677" y="107926"/>
                    <a:pt x="1320711" y="193456"/>
                    <a:pt x="1495746" y="38161"/>
                  </a:cubicBezTo>
                  <a:lnTo>
                    <a:pt x="1531604" y="0"/>
                  </a:lnTo>
                  <a:close/>
                </a:path>
              </a:pathLst>
            </a:custGeom>
            <a:solidFill>
              <a:srgbClr val="F9CA45"/>
            </a:solidFill>
            <a:ln>
              <a:solidFill>
                <a:srgbClr val="F9CB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eaLnBrk="1" fontAlgn="auto" hangingPunct="1">
                <a:spcBef>
                  <a:spcPts val="0"/>
                </a:spcBef>
                <a:spcAft>
                  <a:spcPts val="0"/>
                </a:spcAft>
                <a:defRPr/>
              </a:pPr>
              <a:endParaRPr lang="en-PH" dirty="0">
                <a:solidFill>
                  <a:prstClr val="white"/>
                </a:solidFill>
              </a:endParaRPr>
            </a:p>
          </p:txBody>
        </p:sp>
        <p:sp>
          <p:nvSpPr>
            <p:cNvPr id="13342" name="Freeform: Shape 10"/>
            <p:cNvSpPr>
              <a:spLocks/>
            </p:cNvSpPr>
            <p:nvPr/>
          </p:nvSpPr>
          <p:spPr bwMode="auto">
            <a:xfrm>
              <a:off x="6700879" y="1207107"/>
              <a:ext cx="157625" cy="157625"/>
            </a:xfrm>
            <a:custGeom>
              <a:avLst/>
              <a:gdLst>
                <a:gd name="T0" fmla="*/ 63050 w 1428750"/>
                <a:gd name="T1" fmla="*/ 141863 h 1428750"/>
                <a:gd name="T2" fmla="*/ 78813 w 1428750"/>
                <a:gd name="T3" fmla="*/ 157625 h 1428750"/>
                <a:gd name="T4" fmla="*/ 94575 w 1428750"/>
                <a:gd name="T5" fmla="*/ 141863 h 1428750"/>
                <a:gd name="T6" fmla="*/ 141863 w 1428750"/>
                <a:gd name="T7" fmla="*/ 94575 h 1428750"/>
                <a:gd name="T8" fmla="*/ 157625 w 1428750"/>
                <a:gd name="T9" fmla="*/ 78813 h 1428750"/>
                <a:gd name="T10" fmla="*/ 141863 w 1428750"/>
                <a:gd name="T11" fmla="*/ 63050 h 1428750"/>
                <a:gd name="T12" fmla="*/ 94575 w 1428750"/>
                <a:gd name="T13" fmla="*/ 15763 h 1428750"/>
                <a:gd name="T14" fmla="*/ 78813 w 1428750"/>
                <a:gd name="T15" fmla="*/ 0 h 1428750"/>
                <a:gd name="T16" fmla="*/ 63050 w 1428750"/>
                <a:gd name="T17" fmla="*/ 15763 h 1428750"/>
                <a:gd name="T18" fmla="*/ 15763 w 1428750"/>
                <a:gd name="T19" fmla="*/ 63050 h 1428750"/>
                <a:gd name="T20" fmla="*/ 0 w 1428750"/>
                <a:gd name="T21" fmla="*/ 78813 h 1428750"/>
                <a:gd name="T22" fmla="*/ 15763 w 1428750"/>
                <a:gd name="T23" fmla="*/ 94575 h 1428750"/>
                <a:gd name="T24" fmla="*/ 63050 w 1428750"/>
                <a:gd name="T25" fmla="*/ 141863 h 14287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28750" h="1428750">
                  <a:moveTo>
                    <a:pt x="571500" y="1285875"/>
                  </a:moveTo>
                  <a:cubicBezTo>
                    <a:pt x="571500" y="1364847"/>
                    <a:pt x="635403" y="1428750"/>
                    <a:pt x="714375" y="1428750"/>
                  </a:cubicBezTo>
                  <a:cubicBezTo>
                    <a:pt x="793347" y="1428750"/>
                    <a:pt x="857250" y="1364847"/>
                    <a:pt x="857250" y="1285875"/>
                  </a:cubicBezTo>
                  <a:cubicBezTo>
                    <a:pt x="857250" y="1049522"/>
                    <a:pt x="1049522" y="857250"/>
                    <a:pt x="1285875" y="857250"/>
                  </a:cubicBezTo>
                  <a:cubicBezTo>
                    <a:pt x="1364847" y="857250"/>
                    <a:pt x="1428750" y="793347"/>
                    <a:pt x="1428750" y="714375"/>
                  </a:cubicBezTo>
                  <a:cubicBezTo>
                    <a:pt x="1428750" y="635403"/>
                    <a:pt x="1364847" y="571500"/>
                    <a:pt x="1285875" y="571500"/>
                  </a:cubicBezTo>
                  <a:cubicBezTo>
                    <a:pt x="1049522" y="571500"/>
                    <a:pt x="857250" y="379228"/>
                    <a:pt x="857250" y="142875"/>
                  </a:cubicBezTo>
                  <a:cubicBezTo>
                    <a:pt x="857250" y="63903"/>
                    <a:pt x="793347" y="0"/>
                    <a:pt x="714375" y="0"/>
                  </a:cubicBezTo>
                  <a:cubicBezTo>
                    <a:pt x="635403" y="0"/>
                    <a:pt x="571500" y="63903"/>
                    <a:pt x="571500" y="142875"/>
                  </a:cubicBezTo>
                  <a:cubicBezTo>
                    <a:pt x="571500" y="379228"/>
                    <a:pt x="379228" y="571500"/>
                    <a:pt x="142875" y="571500"/>
                  </a:cubicBezTo>
                  <a:cubicBezTo>
                    <a:pt x="63903" y="571500"/>
                    <a:pt x="0" y="635403"/>
                    <a:pt x="0" y="714375"/>
                  </a:cubicBezTo>
                  <a:cubicBezTo>
                    <a:pt x="0" y="793347"/>
                    <a:pt x="63903" y="857250"/>
                    <a:pt x="142875" y="857250"/>
                  </a:cubicBezTo>
                  <a:cubicBezTo>
                    <a:pt x="379228" y="857250"/>
                    <a:pt x="571500" y="1049522"/>
                    <a:pt x="571500" y="1285875"/>
                  </a:cubicBezTo>
                  <a:close/>
                </a:path>
              </a:pathLst>
            </a:custGeom>
            <a:solidFill>
              <a:srgbClr val="FBDA7D"/>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sp>
          <p:nvSpPr>
            <p:cNvPr id="13343" name="Freeform: Shape 11"/>
            <p:cNvSpPr>
              <a:spLocks/>
            </p:cNvSpPr>
            <p:nvPr/>
          </p:nvSpPr>
          <p:spPr bwMode="auto">
            <a:xfrm>
              <a:off x="2747791" y="1284572"/>
              <a:ext cx="239837" cy="239837"/>
            </a:xfrm>
            <a:custGeom>
              <a:avLst/>
              <a:gdLst>
                <a:gd name="T0" fmla="*/ 0 w 2581275"/>
                <a:gd name="T1" fmla="*/ 119476 h 2581275"/>
                <a:gd name="T2" fmla="*/ 13275 w 2581275"/>
                <a:gd name="T3" fmla="*/ 132751 h 2581275"/>
                <a:gd name="T4" fmla="*/ 107086 w 2581275"/>
                <a:gd name="T5" fmla="*/ 226562 h 2581275"/>
                <a:gd name="T6" fmla="*/ 120361 w 2581275"/>
                <a:gd name="T7" fmla="*/ 239837 h 2581275"/>
                <a:gd name="T8" fmla="*/ 133636 w 2581275"/>
                <a:gd name="T9" fmla="*/ 226562 h 2581275"/>
                <a:gd name="T10" fmla="*/ 226562 w 2581275"/>
                <a:gd name="T11" fmla="*/ 132751 h 2581275"/>
                <a:gd name="T12" fmla="*/ 239837 w 2581275"/>
                <a:gd name="T13" fmla="*/ 119476 h 2581275"/>
                <a:gd name="T14" fmla="*/ 226562 w 2581275"/>
                <a:gd name="T15" fmla="*/ 106201 h 2581275"/>
                <a:gd name="T16" fmla="*/ 133636 w 2581275"/>
                <a:gd name="T17" fmla="*/ 13275 h 2581275"/>
                <a:gd name="T18" fmla="*/ 120361 w 2581275"/>
                <a:gd name="T19" fmla="*/ 0 h 2581275"/>
                <a:gd name="T20" fmla="*/ 107086 w 2581275"/>
                <a:gd name="T21" fmla="*/ 13275 h 2581275"/>
                <a:gd name="T22" fmla="*/ 13275 w 2581275"/>
                <a:gd name="T23" fmla="*/ 106201 h 2581275"/>
                <a:gd name="T24" fmla="*/ 0 w 2581275"/>
                <a:gd name="T25" fmla="*/ 119476 h 25812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sp>
          <p:nvSpPr>
            <p:cNvPr id="13344" name="Freeform: Shape 12"/>
            <p:cNvSpPr>
              <a:spLocks/>
            </p:cNvSpPr>
            <p:nvPr/>
          </p:nvSpPr>
          <p:spPr bwMode="auto">
            <a:xfrm>
              <a:off x="6155672" y="1529441"/>
              <a:ext cx="426260" cy="426260"/>
            </a:xfrm>
            <a:custGeom>
              <a:avLst/>
              <a:gdLst>
                <a:gd name="T0" fmla="*/ 0 w 2581275"/>
                <a:gd name="T1" fmla="*/ 212344 h 2581275"/>
                <a:gd name="T2" fmla="*/ 23594 w 2581275"/>
                <a:gd name="T3" fmla="*/ 235937 h 2581275"/>
                <a:gd name="T4" fmla="*/ 190323 w 2581275"/>
                <a:gd name="T5" fmla="*/ 402666 h 2581275"/>
                <a:gd name="T6" fmla="*/ 213916 w 2581275"/>
                <a:gd name="T7" fmla="*/ 426260 h 2581275"/>
                <a:gd name="T8" fmla="*/ 237510 w 2581275"/>
                <a:gd name="T9" fmla="*/ 402666 h 2581275"/>
                <a:gd name="T10" fmla="*/ 402666 w 2581275"/>
                <a:gd name="T11" fmla="*/ 235937 h 2581275"/>
                <a:gd name="T12" fmla="*/ 426260 w 2581275"/>
                <a:gd name="T13" fmla="*/ 212344 h 2581275"/>
                <a:gd name="T14" fmla="*/ 402666 w 2581275"/>
                <a:gd name="T15" fmla="*/ 188750 h 2581275"/>
                <a:gd name="T16" fmla="*/ 237510 w 2581275"/>
                <a:gd name="T17" fmla="*/ 23594 h 2581275"/>
                <a:gd name="T18" fmla="*/ 213916 w 2581275"/>
                <a:gd name="T19" fmla="*/ 0 h 2581275"/>
                <a:gd name="T20" fmla="*/ 190323 w 2581275"/>
                <a:gd name="T21" fmla="*/ 23594 h 2581275"/>
                <a:gd name="T22" fmla="*/ 23594 w 2581275"/>
                <a:gd name="T23" fmla="*/ 188750 h 2581275"/>
                <a:gd name="T24" fmla="*/ 0 w 2581275"/>
                <a:gd name="T25" fmla="*/ 212344 h 25812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sp>
          <p:nvSpPr>
            <p:cNvPr id="13345" name="Freeform: Shape 13"/>
            <p:cNvSpPr>
              <a:spLocks/>
            </p:cNvSpPr>
            <p:nvPr/>
          </p:nvSpPr>
          <p:spPr bwMode="auto">
            <a:xfrm>
              <a:off x="3892215" y="2067814"/>
              <a:ext cx="221697" cy="221697"/>
            </a:xfrm>
            <a:custGeom>
              <a:avLst/>
              <a:gdLst>
                <a:gd name="T0" fmla="*/ 0 w 2581275"/>
                <a:gd name="T1" fmla="*/ 110439 h 2581275"/>
                <a:gd name="T2" fmla="*/ 12271 w 2581275"/>
                <a:gd name="T3" fmla="*/ 122711 h 2581275"/>
                <a:gd name="T4" fmla="*/ 98986 w 2581275"/>
                <a:gd name="T5" fmla="*/ 209426 h 2581275"/>
                <a:gd name="T6" fmla="*/ 111258 w 2581275"/>
                <a:gd name="T7" fmla="*/ 221697 h 2581275"/>
                <a:gd name="T8" fmla="*/ 123529 w 2581275"/>
                <a:gd name="T9" fmla="*/ 209426 h 2581275"/>
                <a:gd name="T10" fmla="*/ 209426 w 2581275"/>
                <a:gd name="T11" fmla="*/ 122711 h 2581275"/>
                <a:gd name="T12" fmla="*/ 221697 w 2581275"/>
                <a:gd name="T13" fmla="*/ 110439 h 2581275"/>
                <a:gd name="T14" fmla="*/ 209426 w 2581275"/>
                <a:gd name="T15" fmla="*/ 98168 h 2581275"/>
                <a:gd name="T16" fmla="*/ 123529 w 2581275"/>
                <a:gd name="T17" fmla="*/ 12271 h 2581275"/>
                <a:gd name="T18" fmla="*/ 111258 w 2581275"/>
                <a:gd name="T19" fmla="*/ 0 h 2581275"/>
                <a:gd name="T20" fmla="*/ 98986 w 2581275"/>
                <a:gd name="T21" fmla="*/ 12271 h 2581275"/>
                <a:gd name="T22" fmla="*/ 12271 w 2581275"/>
                <a:gd name="T23" fmla="*/ 98168 h 2581275"/>
                <a:gd name="T24" fmla="*/ 0 w 2581275"/>
                <a:gd name="T25" fmla="*/ 110439 h 25812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sp>
          <p:nvSpPr>
            <p:cNvPr id="13346" name="Freeform: Shape 14"/>
            <p:cNvSpPr>
              <a:spLocks/>
            </p:cNvSpPr>
            <p:nvPr/>
          </p:nvSpPr>
          <p:spPr bwMode="auto">
            <a:xfrm>
              <a:off x="5473469" y="2174433"/>
              <a:ext cx="110849" cy="110849"/>
            </a:xfrm>
            <a:custGeom>
              <a:avLst/>
              <a:gdLst>
                <a:gd name="T0" fmla="*/ 0 w 2581275"/>
                <a:gd name="T1" fmla="*/ 55220 h 2581275"/>
                <a:gd name="T2" fmla="*/ 6136 w 2581275"/>
                <a:gd name="T3" fmla="*/ 61356 h 2581275"/>
                <a:gd name="T4" fmla="*/ 49493 w 2581275"/>
                <a:gd name="T5" fmla="*/ 104713 h 2581275"/>
                <a:gd name="T6" fmla="*/ 55629 w 2581275"/>
                <a:gd name="T7" fmla="*/ 110849 h 2581275"/>
                <a:gd name="T8" fmla="*/ 61765 w 2581275"/>
                <a:gd name="T9" fmla="*/ 104713 h 2581275"/>
                <a:gd name="T10" fmla="*/ 104713 w 2581275"/>
                <a:gd name="T11" fmla="*/ 61356 h 2581275"/>
                <a:gd name="T12" fmla="*/ 110849 w 2581275"/>
                <a:gd name="T13" fmla="*/ 55220 h 2581275"/>
                <a:gd name="T14" fmla="*/ 104713 w 2581275"/>
                <a:gd name="T15" fmla="*/ 49084 h 2581275"/>
                <a:gd name="T16" fmla="*/ 61765 w 2581275"/>
                <a:gd name="T17" fmla="*/ 6136 h 2581275"/>
                <a:gd name="T18" fmla="*/ 55629 w 2581275"/>
                <a:gd name="T19" fmla="*/ 0 h 2581275"/>
                <a:gd name="T20" fmla="*/ 49493 w 2581275"/>
                <a:gd name="T21" fmla="*/ 6136 h 2581275"/>
                <a:gd name="T22" fmla="*/ 6136 w 2581275"/>
                <a:gd name="T23" fmla="*/ 49084 h 2581275"/>
                <a:gd name="T24" fmla="*/ 0 w 2581275"/>
                <a:gd name="T25" fmla="*/ 55220 h 25812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grpSp>
      <p:sp>
        <p:nvSpPr>
          <p:cNvPr id="15" name="TextBox 14"/>
          <p:cNvSpPr txBox="1">
            <a:spLocks noChangeArrowheads="1"/>
          </p:cNvSpPr>
          <p:nvPr/>
        </p:nvSpPr>
        <p:spPr bwMode="auto">
          <a:xfrm>
            <a:off x="2416175" y="552450"/>
            <a:ext cx="44180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en-US" sz="3300" b="1">
                <a:latin typeface="UTM Nokia" pitchFamily="18" charset="0"/>
                <a:cs typeface="Arial" pitchFamily="34" charset="0"/>
              </a:rPr>
              <a:t>Nội dung bài học</a:t>
            </a:r>
          </a:p>
        </p:txBody>
      </p:sp>
      <p:grpSp>
        <p:nvGrpSpPr>
          <p:cNvPr id="16" name="Group 15"/>
          <p:cNvGrpSpPr>
            <a:grpSpLocks/>
          </p:cNvGrpSpPr>
          <p:nvPr/>
        </p:nvGrpSpPr>
        <p:grpSpPr bwMode="auto">
          <a:xfrm>
            <a:off x="2905125" y="2246313"/>
            <a:ext cx="1773238" cy="2005012"/>
            <a:chOff x="1403481" y="3758408"/>
            <a:chExt cx="2364586" cy="2673304"/>
          </a:xfrm>
        </p:grpSpPr>
        <p:sp>
          <p:nvSpPr>
            <p:cNvPr id="17" name="Rectangle: Rounded Corners 99">
              <a:hlinkClick r:id="rId3" action="ppaction://hlinksldjump"/>
              <a:extLst>
                <a:ext uri="{FF2B5EF4-FFF2-40B4-BE49-F238E27FC236}"/>
              </a:extLst>
            </p:cNvPr>
            <p:cNvSpPr/>
            <p:nvPr/>
          </p:nvSpPr>
          <p:spPr>
            <a:xfrm>
              <a:off x="1403481" y="3758408"/>
              <a:ext cx="2210051" cy="2673304"/>
            </a:xfrm>
            <a:prstGeom prst="roundRect">
              <a:avLst>
                <a:gd name="adj" fmla="val 859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13335" name="Graphic 1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97154" y="3976340"/>
              <a:ext cx="1235918" cy="1628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hlinkClick r:id="rId3" action="ppaction://hlinksldjump"/>
              <a:extLst>
                <a:ext uri="{FF2B5EF4-FFF2-40B4-BE49-F238E27FC236}"/>
              </a:extLst>
            </p:cNvPr>
            <p:cNvSpPr txBox="1"/>
            <p:nvPr/>
          </p:nvSpPr>
          <p:spPr>
            <a:xfrm>
              <a:off x="1591886" y="5752274"/>
              <a:ext cx="2176181" cy="552440"/>
            </a:xfrm>
            <a:prstGeom prst="rect">
              <a:avLst/>
            </a:prstGeom>
            <a:noFill/>
          </p:spPr>
          <p:txBody>
            <a:bodyPr>
              <a:spAutoFit/>
            </a:bodyPr>
            <a:lstStyle/>
            <a:p>
              <a:pPr eaLnBrk="1" fontAlgn="auto" hangingPunct="1">
                <a:spcBef>
                  <a:spcPts val="0"/>
                </a:spcBef>
                <a:spcAft>
                  <a:spcPts val="0"/>
                </a:spcAft>
                <a:defRPr/>
              </a:pPr>
              <a:r>
                <a:rPr lang="en-US" sz="2100" b="1" dirty="0" err="1">
                  <a:latin typeface="Times New Roman" pitchFamily="18" charset="0"/>
                  <a:ea typeface="+mn-ea"/>
                  <a:cs typeface="Times New Roman" pitchFamily="18" charset="0"/>
                </a:rPr>
                <a:t>Khám</a:t>
              </a:r>
              <a:r>
                <a:rPr lang="en-US" sz="2100" b="1" dirty="0">
                  <a:latin typeface="Times New Roman" pitchFamily="18" charset="0"/>
                  <a:ea typeface="+mn-ea"/>
                  <a:cs typeface="Times New Roman" pitchFamily="18" charset="0"/>
                </a:rPr>
                <a:t> </a:t>
              </a:r>
              <a:r>
                <a:rPr lang="en-US" sz="2100" b="1" dirty="0" err="1">
                  <a:latin typeface="Times New Roman" pitchFamily="18" charset="0"/>
                  <a:ea typeface="+mn-ea"/>
                  <a:cs typeface="Times New Roman" pitchFamily="18" charset="0"/>
                </a:rPr>
                <a:t>phá</a:t>
              </a:r>
              <a:endParaRPr lang="en-US" sz="2100" b="1" dirty="0">
                <a:latin typeface="Times New Roman" pitchFamily="18" charset="0"/>
                <a:ea typeface="+mn-ea"/>
                <a:cs typeface="Times New Roman" pitchFamily="18" charset="0"/>
              </a:endParaRPr>
            </a:p>
          </p:txBody>
        </p:sp>
      </p:grpSp>
      <p:grpSp>
        <p:nvGrpSpPr>
          <p:cNvPr id="20" name="Group 19"/>
          <p:cNvGrpSpPr>
            <a:grpSpLocks/>
          </p:cNvGrpSpPr>
          <p:nvPr/>
        </p:nvGrpSpPr>
        <p:grpSpPr bwMode="auto">
          <a:xfrm>
            <a:off x="4780653" y="2224693"/>
            <a:ext cx="1718022" cy="2005013"/>
            <a:chOff x="3824699" y="3739482"/>
            <a:chExt cx="2289882" cy="2673304"/>
          </a:xfrm>
        </p:grpSpPr>
        <p:sp>
          <p:nvSpPr>
            <p:cNvPr id="21" name="Rectangle: Rounded Corners 100">
              <a:hlinkClick r:id="rId6" action="ppaction://hlinksldjump"/>
              <a:extLst>
                <a:ext uri="{FF2B5EF4-FFF2-40B4-BE49-F238E27FC236}"/>
              </a:extLst>
            </p:cNvPr>
            <p:cNvSpPr/>
            <p:nvPr/>
          </p:nvSpPr>
          <p:spPr>
            <a:xfrm>
              <a:off x="3824699" y="3739482"/>
              <a:ext cx="2209014" cy="2673304"/>
            </a:xfrm>
            <a:prstGeom prst="roundRect">
              <a:avLst>
                <a:gd name="adj" fmla="val 859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13332" name="Notebook">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932712">
              <a:off x="4390187" y="4014623"/>
              <a:ext cx="1047198" cy="135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hlinkClick r:id="rId6" action="ppaction://hlinksldjump"/>
              <a:extLst>
                <a:ext uri="{FF2B5EF4-FFF2-40B4-BE49-F238E27FC236}"/>
              </a:extLst>
            </p:cNvPr>
            <p:cNvSpPr txBox="1"/>
            <p:nvPr/>
          </p:nvSpPr>
          <p:spPr>
            <a:xfrm>
              <a:off x="4167940" y="5718530"/>
              <a:ext cx="1946641" cy="552440"/>
            </a:xfrm>
            <a:prstGeom prst="rect">
              <a:avLst/>
            </a:prstGeom>
            <a:noFill/>
          </p:spPr>
          <p:txBody>
            <a:bodyPr>
              <a:spAutoFit/>
            </a:bodyPr>
            <a:lstStyle/>
            <a:p>
              <a:pPr eaLnBrk="1" fontAlgn="auto" hangingPunct="1">
                <a:spcBef>
                  <a:spcPts val="0"/>
                </a:spcBef>
                <a:spcAft>
                  <a:spcPts val="0"/>
                </a:spcAft>
                <a:defRPr/>
              </a:pPr>
              <a:r>
                <a:rPr lang="en-US" sz="2100" b="1" dirty="0" smtClean="0">
                  <a:latin typeface="Times New Roman" pitchFamily="18" charset="0"/>
                  <a:ea typeface="+mn-ea"/>
                  <a:cs typeface="Times New Roman" pitchFamily="18" charset="0"/>
                </a:rPr>
                <a:t>Thực hành</a:t>
              </a:r>
              <a:endParaRPr lang="en-US" sz="2100" b="1" dirty="0">
                <a:latin typeface="Times New Roman" pitchFamily="18" charset="0"/>
                <a:ea typeface="+mn-ea"/>
                <a:cs typeface="Times New Roman" pitchFamily="18" charset="0"/>
              </a:endParaRPr>
            </a:p>
          </p:txBody>
        </p:sp>
      </p:grpSp>
      <p:grpSp>
        <p:nvGrpSpPr>
          <p:cNvPr id="24" name="Group 23"/>
          <p:cNvGrpSpPr>
            <a:grpSpLocks/>
          </p:cNvGrpSpPr>
          <p:nvPr/>
        </p:nvGrpSpPr>
        <p:grpSpPr bwMode="auto">
          <a:xfrm>
            <a:off x="1035050" y="2262188"/>
            <a:ext cx="1778000" cy="2005012"/>
            <a:chOff x="6278521" y="3736332"/>
            <a:chExt cx="2371594" cy="2673304"/>
          </a:xfrm>
        </p:grpSpPr>
        <p:sp>
          <p:nvSpPr>
            <p:cNvPr id="25" name="Rectangle: Rounded Corners 101">
              <a:hlinkClick r:id="" action="ppaction://hlinkshowjump?jump=nextslide"/>
              <a:extLst>
                <a:ext uri="{FF2B5EF4-FFF2-40B4-BE49-F238E27FC236}"/>
              </a:extLst>
            </p:cNvPr>
            <p:cNvSpPr/>
            <p:nvPr/>
          </p:nvSpPr>
          <p:spPr>
            <a:xfrm>
              <a:off x="6278521" y="3736332"/>
              <a:ext cx="2208548" cy="2673304"/>
            </a:xfrm>
            <a:prstGeom prst="roundRect">
              <a:avLst>
                <a:gd name="adj" fmla="val 859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13329" name="Graphic 25">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752710" y="4098602"/>
              <a:ext cx="1195687" cy="14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extLst>
            </p:cNvPr>
            <p:cNvSpPr txBox="1"/>
            <p:nvPr/>
          </p:nvSpPr>
          <p:spPr>
            <a:xfrm>
              <a:off x="6414041" y="5692099"/>
              <a:ext cx="2236074" cy="554557"/>
            </a:xfrm>
            <a:prstGeom prst="rect">
              <a:avLst/>
            </a:prstGeom>
            <a:noFill/>
          </p:spPr>
          <p:txBody>
            <a:bodyPr>
              <a:spAutoFit/>
            </a:bodyPr>
            <a:lstStyle/>
            <a:p>
              <a:pPr eaLnBrk="1" fontAlgn="auto" hangingPunct="1">
                <a:spcBef>
                  <a:spcPts val="0"/>
                </a:spcBef>
                <a:spcAft>
                  <a:spcPts val="0"/>
                </a:spcAft>
                <a:defRPr/>
              </a:pPr>
              <a:r>
                <a:rPr lang="en-US" sz="2100" b="1" dirty="0" err="1">
                  <a:latin typeface="Times New Roman" pitchFamily="18" charset="0"/>
                  <a:ea typeface="+mn-ea"/>
                  <a:cs typeface="Times New Roman" pitchFamily="18" charset="0"/>
                </a:rPr>
                <a:t>Khởi</a:t>
              </a:r>
              <a:r>
                <a:rPr lang="en-US" sz="2100" b="1" dirty="0">
                  <a:latin typeface="Times New Roman" pitchFamily="18" charset="0"/>
                  <a:ea typeface="+mn-ea"/>
                  <a:cs typeface="Times New Roman" pitchFamily="18" charset="0"/>
                </a:rPr>
                <a:t> </a:t>
              </a:r>
              <a:r>
                <a:rPr lang="en-US" sz="2100" b="1" dirty="0" err="1">
                  <a:latin typeface="Times New Roman" pitchFamily="18" charset="0"/>
                  <a:ea typeface="+mn-ea"/>
                  <a:cs typeface="Times New Roman" pitchFamily="18" charset="0"/>
                </a:rPr>
                <a:t>động</a:t>
              </a:r>
              <a:endParaRPr lang="en-US" sz="2100" b="1" dirty="0">
                <a:latin typeface="Times New Roman" pitchFamily="18" charset="0"/>
                <a:ea typeface="+mn-ea"/>
                <a:cs typeface="Times New Roman" pitchFamily="18" charset="0"/>
              </a:endParaRPr>
            </a:p>
          </p:txBody>
        </p:sp>
      </p:grpSp>
      <p:grpSp>
        <p:nvGrpSpPr>
          <p:cNvPr id="28" name="Group 27"/>
          <p:cNvGrpSpPr>
            <a:grpSpLocks/>
          </p:cNvGrpSpPr>
          <p:nvPr/>
        </p:nvGrpSpPr>
        <p:grpSpPr bwMode="auto">
          <a:xfrm>
            <a:off x="6602413" y="2252663"/>
            <a:ext cx="1747837" cy="2006340"/>
            <a:chOff x="8732343" y="3729624"/>
            <a:chExt cx="2328721" cy="2675510"/>
          </a:xfrm>
        </p:grpSpPr>
        <p:sp>
          <p:nvSpPr>
            <p:cNvPr id="29" name="Rectangle: Rounded Corners 102">
              <a:extLst>
                <a:ext uri="{FF2B5EF4-FFF2-40B4-BE49-F238E27FC236}"/>
              </a:extLst>
            </p:cNvPr>
            <p:cNvSpPr/>
            <p:nvPr/>
          </p:nvSpPr>
          <p:spPr>
            <a:xfrm>
              <a:off x="8732343" y="3729624"/>
              <a:ext cx="2210276" cy="2673739"/>
            </a:xfrm>
            <a:prstGeom prst="roundRect">
              <a:avLst>
                <a:gd name="adj" fmla="val 8597"/>
              </a:avLst>
            </a:prstGeom>
            <a:solidFill>
              <a:srgbClr val="B17E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13326" name="Graphic 29">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203300" y="3948210"/>
              <a:ext cx="1337415" cy="1536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a:extLst>
                <a:ext uri="{FF2B5EF4-FFF2-40B4-BE49-F238E27FC236}"/>
              </a:extLst>
            </p:cNvPr>
            <p:cNvSpPr txBox="1"/>
            <p:nvPr/>
          </p:nvSpPr>
          <p:spPr>
            <a:xfrm>
              <a:off x="9233620" y="5420740"/>
              <a:ext cx="1827444" cy="984394"/>
            </a:xfrm>
            <a:prstGeom prst="rect">
              <a:avLst/>
            </a:prstGeom>
            <a:noFill/>
          </p:spPr>
          <p:txBody>
            <a:bodyPr>
              <a:spAutoFit/>
            </a:bodyPr>
            <a:lstStyle/>
            <a:p>
              <a:pPr eaLnBrk="1" fontAlgn="auto" hangingPunct="1">
                <a:spcBef>
                  <a:spcPts val="0"/>
                </a:spcBef>
                <a:spcAft>
                  <a:spcPts val="0"/>
                </a:spcAft>
                <a:defRPr/>
              </a:pPr>
              <a:r>
                <a:rPr lang="en-US" sz="2100" b="1" dirty="0" err="1">
                  <a:latin typeface="Times New Roman" pitchFamily="18" charset="0"/>
                  <a:ea typeface="+mn-ea"/>
                  <a:cs typeface="Times New Roman" pitchFamily="18" charset="0"/>
                </a:rPr>
                <a:t>Liên</a:t>
              </a:r>
              <a:r>
                <a:rPr lang="en-US" sz="2100" b="1" dirty="0">
                  <a:latin typeface="Times New Roman" pitchFamily="18" charset="0"/>
                  <a:ea typeface="+mn-ea"/>
                  <a:cs typeface="Times New Roman" pitchFamily="18" charset="0"/>
                </a:rPr>
                <a:t> </a:t>
              </a:r>
              <a:r>
                <a:rPr lang="en-US" sz="2100" b="1" dirty="0" err="1">
                  <a:latin typeface="Times New Roman" pitchFamily="18" charset="0"/>
                  <a:ea typeface="+mn-ea"/>
                  <a:cs typeface="Times New Roman" pitchFamily="18" charset="0"/>
                </a:rPr>
                <a:t>hệ</a:t>
              </a:r>
              <a:r>
                <a:rPr lang="en-US" sz="2100" b="1" dirty="0">
                  <a:latin typeface="Times New Roman" pitchFamily="18" charset="0"/>
                  <a:ea typeface="+mn-ea"/>
                  <a:cs typeface="Times New Roman" pitchFamily="18" charset="0"/>
                </a:rPr>
                <a:t> </a:t>
              </a:r>
              <a:r>
                <a:rPr lang="en-US" sz="2100" b="1" dirty="0" err="1">
                  <a:latin typeface="Times New Roman" pitchFamily="18" charset="0"/>
                  <a:ea typeface="+mn-ea"/>
                  <a:cs typeface="Times New Roman" pitchFamily="18" charset="0"/>
                </a:rPr>
                <a:t>thực</a:t>
              </a:r>
              <a:r>
                <a:rPr lang="en-US" sz="2100" b="1" dirty="0">
                  <a:latin typeface="Times New Roman" pitchFamily="18" charset="0"/>
                  <a:ea typeface="+mn-ea"/>
                  <a:cs typeface="Times New Roman" pitchFamily="18" charset="0"/>
                </a:rPr>
                <a:t> </a:t>
              </a:r>
              <a:r>
                <a:rPr lang="en-US" sz="2100" b="1" dirty="0" err="1">
                  <a:latin typeface="Times New Roman" pitchFamily="18" charset="0"/>
                  <a:ea typeface="+mn-ea"/>
                  <a:cs typeface="Times New Roman" pitchFamily="18" charset="0"/>
                </a:rPr>
                <a:t>tế</a:t>
              </a:r>
              <a:endParaRPr lang="en-US" sz="2100" b="1" dirty="0">
                <a:latin typeface="Times New Roman" pitchFamily="18" charset="0"/>
                <a:ea typeface="+mn-ea"/>
                <a:cs typeface="Times New Roman" pitchFamily="18" charset="0"/>
              </a:endParaRPr>
            </a:p>
          </p:txBody>
        </p:sp>
      </p:grpSp>
      <p:grpSp>
        <p:nvGrpSpPr>
          <p:cNvPr id="13322" name="Notification icon"/>
          <p:cNvGrpSpPr>
            <a:grpSpLocks/>
          </p:cNvGrpSpPr>
          <p:nvPr/>
        </p:nvGrpSpPr>
        <p:grpSpPr bwMode="auto">
          <a:xfrm>
            <a:off x="8499475" y="293688"/>
            <a:ext cx="349250" cy="333375"/>
            <a:chOff x="1115510" y="119092"/>
            <a:chExt cx="230943" cy="230943"/>
          </a:xfrm>
        </p:grpSpPr>
        <p:sp>
          <p:nvSpPr>
            <p:cNvPr id="33" name="Rectangle: Rounded Corners 86">
              <a:extLst>
                <a:ext uri="{FF2B5EF4-FFF2-40B4-BE49-F238E27FC236}"/>
              </a:extLst>
            </p:cNvPr>
            <p:cNvSpPr/>
            <p:nvPr/>
          </p:nvSpPr>
          <p:spPr>
            <a:xfrm>
              <a:off x="1115510" y="119092"/>
              <a:ext cx="230943" cy="230943"/>
            </a:xfrm>
            <a:prstGeom prst="roundRect">
              <a:avLst/>
            </a:prstGeom>
            <a:solidFill>
              <a:srgbClr val="F9CB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892" eaLnBrk="1" fontAlgn="auto" hangingPunct="1">
                <a:spcBef>
                  <a:spcPts val="0"/>
                </a:spcBef>
                <a:spcAft>
                  <a:spcPts val="0"/>
                </a:spcAft>
                <a:defRPr/>
              </a:pPr>
              <a:endParaRPr lang="en-PH" sz="1350">
                <a:solidFill>
                  <a:prstClr val="white"/>
                </a:solidFill>
              </a:endParaRPr>
            </a:p>
          </p:txBody>
        </p:sp>
        <p:pic>
          <p:nvPicPr>
            <p:cNvPr id="13324" name="Graphic 3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152092" y="153494"/>
              <a:ext cx="162137" cy="1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2" presetClass="entr" presetSubtype="0"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extLst>
          </p:cNvPr>
          <p:cNvSpPr/>
          <p:nvPr/>
        </p:nvSpPr>
        <p:spPr>
          <a:xfrm>
            <a:off x="2041802" y="1347614"/>
            <a:ext cx="5240537" cy="1107996"/>
          </a:xfrm>
          <a:prstGeom prst="rect">
            <a:avLst/>
          </a:prstGeom>
          <a:noFill/>
        </p:spPr>
        <p:txBody>
          <a:bodyPr wrap="none">
            <a:spAutoFit/>
          </a:bodyPr>
          <a:lstStyle/>
          <a:p>
            <a:pPr algn="ctr" eaLnBrk="1" fontAlgn="auto" hangingPunct="1">
              <a:spcBef>
                <a:spcPts val="0"/>
              </a:spcBef>
              <a:spcAft>
                <a:spcPts val="0"/>
              </a:spcAft>
              <a:defRPr/>
            </a:pPr>
            <a:r>
              <a:rPr lang="en-US" sz="6600" b="1" dirty="0">
                <a:ln w="22225">
                  <a:solidFill>
                    <a:schemeClr val="accent2"/>
                  </a:solidFill>
                  <a:prstDash val="solid"/>
                </a:ln>
                <a:solidFill>
                  <a:schemeClr val="accent2">
                    <a:lumMod val="40000"/>
                    <a:lumOff val="60000"/>
                  </a:schemeClr>
                </a:solidFill>
                <a:latin typeface="Times New Roman" pitchFamily="18" charset="0"/>
                <a:ea typeface="+mn-ea"/>
                <a:cs typeface="Times New Roman" pitchFamily="18" charset="0"/>
              </a:rPr>
              <a:t>KHỞI ĐỘNG</a:t>
            </a:r>
            <a:endParaRPr lang="x-none" sz="6600" b="1" dirty="0">
              <a:ln w="22225">
                <a:solidFill>
                  <a:schemeClr val="accent2"/>
                </a:solidFill>
                <a:prstDash val="solid"/>
              </a:ln>
              <a:solidFill>
                <a:schemeClr val="accent2">
                  <a:lumMod val="40000"/>
                  <a:lumOff val="60000"/>
                </a:schemeClr>
              </a:solidFill>
              <a:latin typeface="Times New Roman" pitchFamily="18" charset="0"/>
              <a:ea typeface="+mn-ea"/>
              <a:cs typeface="Times New Roman" pitchFamily="18" charset="0"/>
            </a:endParaRPr>
          </a:p>
        </p:txBody>
      </p:sp>
    </p:spTree>
  </p:cSld>
  <p:clrMapOvr>
    <a:masterClrMapping/>
  </p:clrMapOvr>
  <p:transition spd="slow">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Quê hương tươi đẹp (1).mp4">
            <a:hlinkClick r:id="" action="ppaction://media"/>
          </p:cNvPr>
          <p:cNvPicPr>
            <a:picLocks noRot="1" noChangeAspect="1"/>
          </p:cNvPicPr>
          <p:nvPr>
            <a:videoFile r:link="rId1"/>
          </p:nvPr>
        </p:nvPicPr>
        <p:blipFill>
          <a:blip r:embed="rId4"/>
          <a:stretch>
            <a:fillRect/>
          </a:stretch>
        </p:blipFill>
        <p:spPr>
          <a:xfrm>
            <a:off x="323528" y="260331"/>
            <a:ext cx="8640960" cy="4374486"/>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extLst>
          </p:cNvPr>
          <p:cNvSpPr/>
          <p:nvPr/>
        </p:nvSpPr>
        <p:spPr>
          <a:xfrm>
            <a:off x="2062219" y="1604666"/>
            <a:ext cx="5339924" cy="1200329"/>
          </a:xfrm>
          <a:prstGeom prst="rect">
            <a:avLst/>
          </a:prstGeom>
          <a:noFill/>
        </p:spPr>
        <p:txBody>
          <a:bodyPr wrap="none">
            <a:spAutoFit/>
          </a:bodyPr>
          <a:lstStyle/>
          <a:p>
            <a:pPr algn="ctr" eaLnBrk="1" fontAlgn="auto" hangingPunct="1">
              <a:spcBef>
                <a:spcPts val="0"/>
              </a:spcBef>
              <a:spcAft>
                <a:spcPts val="0"/>
              </a:spcAft>
              <a:defRPr/>
            </a:pPr>
            <a:r>
              <a:rPr lang="en-US" sz="7200" b="1" dirty="0">
                <a:ln w="22225">
                  <a:solidFill>
                    <a:schemeClr val="accent2"/>
                  </a:solidFill>
                  <a:prstDash val="solid"/>
                </a:ln>
                <a:solidFill>
                  <a:schemeClr val="accent2">
                    <a:lumMod val="40000"/>
                    <a:lumOff val="60000"/>
                  </a:schemeClr>
                </a:solidFill>
                <a:latin typeface="Times New Roman" pitchFamily="18" charset="0"/>
                <a:ea typeface="+mn-ea"/>
                <a:cs typeface="Times New Roman" pitchFamily="18" charset="0"/>
              </a:rPr>
              <a:t>KHÁM PHÁ</a:t>
            </a:r>
            <a:endParaRPr lang="x-none" sz="7200" b="1" dirty="0">
              <a:ln w="22225">
                <a:solidFill>
                  <a:schemeClr val="accent2"/>
                </a:solidFill>
                <a:prstDash val="solid"/>
              </a:ln>
              <a:solidFill>
                <a:schemeClr val="accent2">
                  <a:lumMod val="40000"/>
                  <a:lumOff val="60000"/>
                </a:schemeClr>
              </a:solidFill>
              <a:latin typeface="Times New Roman" pitchFamily="18" charset="0"/>
              <a:ea typeface="+mn-ea"/>
              <a:cs typeface="Times New Roman" pitchFamily="18" charset="0"/>
            </a:endParaRPr>
          </a:p>
        </p:txBody>
      </p:sp>
      <p:pic>
        <p:nvPicPr>
          <p:cNvPr id="4" name="Graphic 3">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9950" y="1595438"/>
            <a:ext cx="1287463" cy="169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268288"/>
            <a:ext cx="7151766" cy="460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extLst>
          </p:cNvPr>
          <p:cNvSpPr/>
          <p:nvPr/>
        </p:nvSpPr>
        <p:spPr>
          <a:xfrm>
            <a:off x="287338" y="195263"/>
            <a:ext cx="8569325" cy="4752975"/>
          </a:xfrm>
          <a:prstGeom prst="roundRect">
            <a:avLst/>
          </a:prstGeom>
          <a:solidFill>
            <a:schemeClr val="accent6">
              <a:lumMod val="20000"/>
              <a:lumOff val="80000"/>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x-none" sz="2000" b="1" dirty="0">
                <a:solidFill>
                  <a:srgbClr val="FF0000"/>
                </a:solidFill>
                <a:latin typeface="Times New Roman" pitchFamily="18" charset="0"/>
                <a:cs typeface="Times New Roman" pitchFamily="18" charset="0"/>
              </a:rPr>
              <a:t>Cây đa làng em</a:t>
            </a:r>
          </a:p>
          <a:p>
            <a:pPr algn="just" eaLnBrk="1" fontAlgn="auto" hangingPunct="1">
              <a:spcBef>
                <a:spcPts val="0"/>
              </a:spcBef>
              <a:spcAft>
                <a:spcPts val="0"/>
              </a:spcAft>
              <a:defRPr/>
            </a:pPr>
            <a:r>
              <a:rPr lang="x-none" sz="2000" dirty="0">
                <a:solidFill>
                  <a:schemeClr val="tx1"/>
                </a:solidFill>
                <a:latin typeface="Times New Roman" pitchFamily="18" charset="0"/>
                <a:cs typeface="Times New Roman" pitchFamily="18" charset="0"/>
              </a:rPr>
              <a:t>     Cứ dịp hè, Hà lại được bố mẹ cho về thăm quê. Từ xa, em đã nhận ra cây đa cổ thụ đầu làng.</a:t>
            </a:r>
          </a:p>
          <a:p>
            <a:pPr algn="just" eaLnBrk="1" fontAlgn="auto" hangingPunct="1">
              <a:spcBef>
                <a:spcPts val="0"/>
              </a:spcBef>
              <a:spcAft>
                <a:spcPts val="0"/>
              </a:spcAft>
              <a:defRPr/>
            </a:pPr>
            <a:r>
              <a:rPr lang="x-none" sz="2000" dirty="0">
                <a:solidFill>
                  <a:schemeClr val="tx1"/>
                </a:solidFill>
                <a:latin typeface="Times New Roman" pitchFamily="18" charset="0"/>
                <a:cs typeface="Times New Roman" pitchFamily="18" charset="0"/>
              </a:rPr>
              <a:t>     Dân làng không ai nhớ cây đa có từ bao giờ, bởi khi họ sinh ra thì đã thấy “Ông Đa” rồi. Buổi trưa, các cô bác đi làm đồng về thường ngồi nghỉ dưới bóng mát của cây đa. Những làn gió đồng quê như giúp họ xua đi mệt nhọc. Trên cành cây, chim hót líu lo tạo nên một khúc nhạc nghe thật vui tai. Những ngày ở quê, Hà thường cùng các bạn rủ nhau ra gốc cây đa trò chuyện, vui chơi. Em cứ nghĩ rằng “Ông Đa” sẽ ở đây với làng mãi mãi …</a:t>
            </a:r>
          </a:p>
          <a:p>
            <a:pPr algn="just" eaLnBrk="1" fontAlgn="auto" hangingPunct="1">
              <a:spcBef>
                <a:spcPts val="0"/>
              </a:spcBef>
              <a:spcAft>
                <a:spcPts val="0"/>
              </a:spcAft>
              <a:defRPr/>
            </a:pPr>
            <a:r>
              <a:rPr lang="x-none" sz="2000" dirty="0">
                <a:solidFill>
                  <a:schemeClr val="tx1"/>
                </a:solidFill>
                <a:latin typeface="Times New Roman" pitchFamily="18" charset="0"/>
                <a:cs typeface="Times New Roman" pitchFamily="18" charset="0"/>
              </a:rPr>
              <a:t>     Thế mà năm nay về quê, Hà được nghe ông kể rằng, sau trận lụt vừa qua “Ông Đa” bị “ốm”, dân làng đang góp tiền để chữa cho cây.</a:t>
            </a:r>
          </a:p>
          <a:p>
            <a:pPr algn="just" eaLnBrk="1" fontAlgn="auto" hangingPunct="1">
              <a:spcBef>
                <a:spcPts val="0"/>
              </a:spcBef>
              <a:spcAft>
                <a:spcPts val="0"/>
              </a:spcAft>
              <a:defRPr/>
            </a:pPr>
            <a:r>
              <a:rPr lang="x-none" sz="2000" dirty="0">
                <a:solidFill>
                  <a:schemeClr val="tx1"/>
                </a:solidFill>
                <a:latin typeface="Times New Roman" pitchFamily="18" charset="0"/>
                <a:cs typeface="Times New Roman" pitchFamily="18" charset="0"/>
              </a:rPr>
              <a:t>     Ngay tối hôm đó, Hà nhờ ông dẫn đến nhà bác trưởng thôn để góp số tiền mà em định mua sách đọc trong dịp hè. Hà cầu mong “Ông Đa” được khoẻ mạnh và sống mãi với làng em.</a:t>
            </a:r>
          </a:p>
          <a:p>
            <a:pPr algn="r" eaLnBrk="1" fontAlgn="auto" hangingPunct="1">
              <a:spcBef>
                <a:spcPts val="0"/>
              </a:spcBef>
              <a:spcAft>
                <a:spcPts val="0"/>
              </a:spcAft>
              <a:defRPr/>
            </a:pPr>
            <a:r>
              <a:rPr lang="x-none" sz="2000" i="1" dirty="0">
                <a:solidFill>
                  <a:schemeClr val="tx1"/>
                </a:solidFill>
                <a:latin typeface="Times New Roman" pitchFamily="18" charset="0"/>
                <a:cs typeface="Times New Roman" pitchFamily="18" charset="0"/>
              </a:rPr>
              <a:t>Theo</a:t>
            </a:r>
            <a:r>
              <a:rPr lang="x-none" sz="2000" dirty="0">
                <a:solidFill>
                  <a:schemeClr val="tx1"/>
                </a:solidFill>
                <a:latin typeface="Times New Roman" pitchFamily="18" charset="0"/>
                <a:cs typeface="Times New Roman" pitchFamily="18" charset="0"/>
              </a:rPr>
              <a:t> MINH KIM TRÚC</a:t>
            </a:r>
          </a:p>
        </p:txBody>
      </p:sp>
    </p:spTree>
  </p:cSld>
  <p:clrMapOvr>
    <a:masterClrMapping/>
  </p:clrMapOvr>
  <p:transition spd="slow">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extLst>
          </p:cNvPr>
          <p:cNvSpPr/>
          <p:nvPr/>
        </p:nvSpPr>
        <p:spPr>
          <a:xfrm>
            <a:off x="2417763" y="821402"/>
            <a:ext cx="6627812" cy="954087"/>
          </a:xfrm>
          <a:prstGeom prst="rect">
            <a:avLst/>
          </a:prstGeom>
          <a:solidFill>
            <a:schemeClr val="accent6">
              <a:lumMod val="20000"/>
              <a:lumOff val="80000"/>
            </a:schemeClr>
          </a:solidFill>
        </p:spPr>
        <p:txBody>
          <a:bodyPr>
            <a:spAutoFit/>
          </a:bodyPr>
          <a:lstStyle/>
          <a:p>
            <a:pPr algn="just" eaLnBrk="1" fontAlgn="auto" hangingPunct="1">
              <a:spcBef>
                <a:spcPts val="0"/>
              </a:spcBef>
              <a:spcAft>
                <a:spcPts val="0"/>
              </a:spcAft>
              <a:defRPr/>
            </a:pPr>
            <a:r>
              <a:rPr lang="en-US" sz="2800" b="1" dirty="0">
                <a:latin typeface="Times New Roman" pitchFamily="18" charset="0"/>
                <a:ea typeface="+mn-ea"/>
                <a:cs typeface="Times New Roman" pitchFamily="18" charset="0"/>
              </a:rPr>
              <a:t>“</a:t>
            </a:r>
            <a:r>
              <a:rPr lang="en-US" sz="2800" b="1" dirty="0" err="1">
                <a:latin typeface="Times New Roman" pitchFamily="18" charset="0"/>
                <a:ea typeface="+mn-ea"/>
                <a:cs typeface="Times New Roman" pitchFamily="18" charset="0"/>
              </a:rPr>
              <a:t>Không</a:t>
            </a:r>
            <a:r>
              <a:rPr lang="en-US" sz="2800" b="1" dirty="0">
                <a:latin typeface="Times New Roman" pitchFamily="18" charset="0"/>
                <a:ea typeface="+mn-ea"/>
                <a:cs typeface="Times New Roman" pitchFamily="18" charset="0"/>
              </a:rPr>
              <a:t> ai </a:t>
            </a:r>
            <a:r>
              <a:rPr lang="en-US" sz="2800" b="1" dirty="0" err="1">
                <a:latin typeface="Times New Roman" pitchFamily="18" charset="0"/>
                <a:ea typeface="+mn-ea"/>
                <a:cs typeface="Times New Roman" pitchFamily="18" charset="0"/>
              </a:rPr>
              <a:t>nhớ</a:t>
            </a:r>
            <a:r>
              <a:rPr lang="en-US" sz="2800" b="1" dirty="0">
                <a:latin typeface="Times New Roman" pitchFamily="18" charset="0"/>
                <a:ea typeface="+mn-ea"/>
                <a:cs typeface="Times New Roman" pitchFamily="18" charset="0"/>
              </a:rPr>
              <a:t> </a:t>
            </a:r>
            <a:r>
              <a:rPr lang="en-US" sz="2800" b="1" dirty="0" err="1">
                <a:latin typeface="Times New Roman" pitchFamily="18" charset="0"/>
                <a:ea typeface="+mn-ea"/>
                <a:cs typeface="Times New Roman" pitchFamily="18" charset="0"/>
              </a:rPr>
              <a:t>cây</a:t>
            </a:r>
            <a:r>
              <a:rPr lang="en-US" sz="2800" b="1" dirty="0">
                <a:latin typeface="Times New Roman" pitchFamily="18" charset="0"/>
                <a:ea typeface="+mn-ea"/>
                <a:cs typeface="Times New Roman" pitchFamily="18" charset="0"/>
              </a:rPr>
              <a:t> </a:t>
            </a:r>
            <a:r>
              <a:rPr lang="en-US" sz="2800" b="1" dirty="0" err="1">
                <a:latin typeface="Times New Roman" pitchFamily="18" charset="0"/>
                <a:ea typeface="+mn-ea"/>
                <a:cs typeface="Times New Roman" pitchFamily="18" charset="0"/>
              </a:rPr>
              <a:t>đa</a:t>
            </a:r>
            <a:r>
              <a:rPr lang="en-US" sz="2800" b="1" dirty="0">
                <a:latin typeface="Times New Roman" pitchFamily="18" charset="0"/>
                <a:ea typeface="+mn-ea"/>
                <a:cs typeface="Times New Roman" pitchFamily="18" charset="0"/>
              </a:rPr>
              <a:t> </a:t>
            </a:r>
            <a:r>
              <a:rPr lang="en-US" sz="2800" b="1" dirty="0" err="1">
                <a:latin typeface="Times New Roman" pitchFamily="18" charset="0"/>
                <a:ea typeface="+mn-ea"/>
                <a:cs typeface="Times New Roman" pitchFamily="18" charset="0"/>
              </a:rPr>
              <a:t>có</a:t>
            </a:r>
            <a:r>
              <a:rPr lang="en-US" sz="2800" b="1" dirty="0">
                <a:latin typeface="Times New Roman" pitchFamily="18" charset="0"/>
                <a:ea typeface="+mn-ea"/>
                <a:cs typeface="Times New Roman" pitchFamily="18" charset="0"/>
              </a:rPr>
              <a:t> </a:t>
            </a:r>
            <a:r>
              <a:rPr lang="en-US" sz="2800" b="1" dirty="0" err="1">
                <a:latin typeface="Times New Roman" pitchFamily="18" charset="0"/>
                <a:ea typeface="+mn-ea"/>
                <a:cs typeface="Times New Roman" pitchFamily="18" charset="0"/>
              </a:rPr>
              <a:t>tự</a:t>
            </a:r>
            <a:r>
              <a:rPr lang="en-US" sz="2800" b="1" dirty="0">
                <a:latin typeface="Times New Roman" pitchFamily="18" charset="0"/>
                <a:ea typeface="+mn-ea"/>
                <a:cs typeface="Times New Roman" pitchFamily="18" charset="0"/>
              </a:rPr>
              <a:t> bao </a:t>
            </a:r>
            <a:r>
              <a:rPr lang="en-US" sz="2800" b="1" dirty="0" err="1">
                <a:latin typeface="Times New Roman" pitchFamily="18" charset="0"/>
                <a:ea typeface="+mn-ea"/>
                <a:cs typeface="Times New Roman" pitchFamily="18" charset="0"/>
              </a:rPr>
              <a:t>giờ</a:t>
            </a:r>
            <a:r>
              <a:rPr lang="en-US" sz="2800" b="1" dirty="0">
                <a:latin typeface="Times New Roman" pitchFamily="18" charset="0"/>
                <a:ea typeface="+mn-ea"/>
                <a:cs typeface="Times New Roman" pitchFamily="18" charset="0"/>
              </a:rPr>
              <a:t>, </a:t>
            </a:r>
            <a:r>
              <a:rPr lang="en-US" sz="2800" b="1" dirty="0" err="1">
                <a:latin typeface="Times New Roman" pitchFamily="18" charset="0"/>
                <a:ea typeface="+mn-ea"/>
                <a:cs typeface="Times New Roman" pitchFamily="18" charset="0"/>
              </a:rPr>
              <a:t>bởi</a:t>
            </a:r>
            <a:r>
              <a:rPr lang="en-US" sz="2800" b="1" dirty="0">
                <a:latin typeface="Times New Roman" pitchFamily="18" charset="0"/>
                <a:ea typeface="+mn-ea"/>
                <a:cs typeface="Times New Roman" pitchFamily="18" charset="0"/>
              </a:rPr>
              <a:t> </a:t>
            </a:r>
            <a:r>
              <a:rPr lang="en-US" sz="2800" b="1" dirty="0" err="1">
                <a:latin typeface="Times New Roman" pitchFamily="18" charset="0"/>
                <a:ea typeface="+mn-ea"/>
                <a:cs typeface="Times New Roman" pitchFamily="18" charset="0"/>
              </a:rPr>
              <a:t>khi</a:t>
            </a:r>
            <a:r>
              <a:rPr lang="en-US" sz="2800" b="1" dirty="0">
                <a:latin typeface="Times New Roman" pitchFamily="18" charset="0"/>
                <a:ea typeface="+mn-ea"/>
                <a:cs typeface="Times New Roman" pitchFamily="18" charset="0"/>
              </a:rPr>
              <a:t> </a:t>
            </a:r>
            <a:r>
              <a:rPr lang="en-US" sz="2800" b="1" dirty="0" err="1">
                <a:latin typeface="Times New Roman" pitchFamily="18" charset="0"/>
                <a:ea typeface="+mn-ea"/>
                <a:cs typeface="Times New Roman" pitchFamily="18" charset="0"/>
              </a:rPr>
              <a:t>họ</a:t>
            </a:r>
            <a:r>
              <a:rPr lang="en-US" sz="2800" b="1" dirty="0">
                <a:latin typeface="Times New Roman" pitchFamily="18" charset="0"/>
                <a:ea typeface="+mn-ea"/>
                <a:cs typeface="Times New Roman" pitchFamily="18" charset="0"/>
              </a:rPr>
              <a:t> </a:t>
            </a:r>
            <a:r>
              <a:rPr lang="en-US" sz="2800" b="1" dirty="0" err="1">
                <a:latin typeface="Times New Roman" pitchFamily="18" charset="0"/>
                <a:ea typeface="+mn-ea"/>
                <a:cs typeface="Times New Roman" pitchFamily="18" charset="0"/>
              </a:rPr>
              <a:t>sinh</a:t>
            </a:r>
            <a:r>
              <a:rPr lang="en-US" sz="2800" b="1" dirty="0">
                <a:latin typeface="Times New Roman" pitchFamily="18" charset="0"/>
                <a:ea typeface="+mn-ea"/>
                <a:cs typeface="Times New Roman" pitchFamily="18" charset="0"/>
              </a:rPr>
              <a:t> ra </a:t>
            </a:r>
            <a:r>
              <a:rPr lang="en-US" sz="2800" b="1" dirty="0" err="1">
                <a:latin typeface="Times New Roman" pitchFamily="18" charset="0"/>
                <a:ea typeface="+mn-ea"/>
                <a:cs typeface="Times New Roman" pitchFamily="18" charset="0"/>
              </a:rPr>
              <a:t>thì</a:t>
            </a:r>
            <a:r>
              <a:rPr lang="en-US" sz="2800" b="1" dirty="0">
                <a:latin typeface="Times New Roman" pitchFamily="18" charset="0"/>
                <a:ea typeface="+mn-ea"/>
                <a:cs typeface="Times New Roman" pitchFamily="18" charset="0"/>
              </a:rPr>
              <a:t> </a:t>
            </a:r>
            <a:r>
              <a:rPr lang="en-US" sz="2800" b="1" dirty="0" err="1">
                <a:latin typeface="Times New Roman" pitchFamily="18" charset="0"/>
                <a:ea typeface="+mn-ea"/>
                <a:cs typeface="Times New Roman" pitchFamily="18" charset="0"/>
              </a:rPr>
              <a:t>đã</a:t>
            </a:r>
            <a:r>
              <a:rPr lang="en-US" sz="2800" b="1" dirty="0">
                <a:latin typeface="Times New Roman" pitchFamily="18" charset="0"/>
                <a:ea typeface="+mn-ea"/>
                <a:cs typeface="Times New Roman" pitchFamily="18" charset="0"/>
              </a:rPr>
              <a:t> </a:t>
            </a:r>
            <a:r>
              <a:rPr lang="en-US" sz="2800" b="1" dirty="0" err="1">
                <a:latin typeface="Times New Roman" pitchFamily="18" charset="0"/>
                <a:ea typeface="+mn-ea"/>
                <a:cs typeface="Times New Roman" pitchFamily="18" charset="0"/>
              </a:rPr>
              <a:t>thấy</a:t>
            </a:r>
            <a:r>
              <a:rPr lang="en-US" sz="2800" b="1" dirty="0">
                <a:latin typeface="Times New Roman" pitchFamily="18" charset="0"/>
                <a:ea typeface="+mn-ea"/>
                <a:cs typeface="Times New Roman" pitchFamily="18" charset="0"/>
              </a:rPr>
              <a:t> “</a:t>
            </a:r>
            <a:r>
              <a:rPr lang="en-US" sz="2800" b="1" dirty="0" err="1">
                <a:latin typeface="Times New Roman" pitchFamily="18" charset="0"/>
                <a:ea typeface="+mn-ea"/>
                <a:cs typeface="Times New Roman" pitchFamily="18" charset="0"/>
              </a:rPr>
              <a:t>Ông</a:t>
            </a:r>
            <a:r>
              <a:rPr lang="en-US" sz="2800" b="1" dirty="0">
                <a:latin typeface="Times New Roman" pitchFamily="18" charset="0"/>
                <a:ea typeface="+mn-ea"/>
                <a:cs typeface="Times New Roman" pitchFamily="18" charset="0"/>
              </a:rPr>
              <a:t> </a:t>
            </a:r>
            <a:r>
              <a:rPr lang="en-US" sz="2800" b="1" dirty="0" err="1">
                <a:latin typeface="Times New Roman" pitchFamily="18" charset="0"/>
                <a:ea typeface="+mn-ea"/>
                <a:cs typeface="Times New Roman" pitchFamily="18" charset="0"/>
              </a:rPr>
              <a:t>Đa</a:t>
            </a:r>
            <a:r>
              <a:rPr lang="en-US" sz="2800" b="1" dirty="0">
                <a:latin typeface="Times New Roman" pitchFamily="18" charset="0"/>
                <a:ea typeface="+mn-ea"/>
                <a:cs typeface="Times New Roman" pitchFamily="18" charset="0"/>
              </a:rPr>
              <a:t>” </a:t>
            </a:r>
            <a:r>
              <a:rPr lang="en-US" sz="2800" b="1" dirty="0" err="1">
                <a:latin typeface="Times New Roman" pitchFamily="18" charset="0"/>
                <a:ea typeface="+mn-ea"/>
                <a:cs typeface="Times New Roman" pitchFamily="18" charset="0"/>
              </a:rPr>
              <a:t>rồi</a:t>
            </a:r>
            <a:r>
              <a:rPr lang="en-US" sz="2800" b="1" dirty="0">
                <a:latin typeface="Times New Roman" pitchFamily="18" charset="0"/>
                <a:ea typeface="+mn-ea"/>
                <a:cs typeface="Times New Roman" pitchFamily="18" charset="0"/>
              </a:rPr>
              <a:t>.”</a:t>
            </a:r>
            <a:endParaRPr lang="x-none" sz="2800" b="1" dirty="0">
              <a:latin typeface="Times New Roman" pitchFamily="18" charset="0"/>
              <a:ea typeface="+mn-ea"/>
              <a:cs typeface="Times New Roman" pitchFamily="18"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56876">
            <a:off x="1612900" y="1479550"/>
            <a:ext cx="3603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802694">
            <a:off x="890588" y="1979613"/>
            <a:ext cx="3619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53975">
            <a:off x="344488" y="482600"/>
            <a:ext cx="3603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53975">
            <a:off x="1704975" y="817563"/>
            <a:ext cx="3603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extLst>
          </p:cNvPr>
          <p:cNvSpPr/>
          <p:nvPr/>
        </p:nvSpPr>
        <p:spPr>
          <a:xfrm>
            <a:off x="2057400" y="1973263"/>
            <a:ext cx="6985000" cy="523875"/>
          </a:xfrm>
          <a:prstGeom prst="rect">
            <a:avLst/>
          </a:prstGeom>
          <a:solidFill>
            <a:schemeClr val="accent5">
              <a:lumMod val="20000"/>
              <a:lumOff val="80000"/>
            </a:schemeClr>
          </a:solidFill>
        </p:spPr>
        <p:txBody>
          <a:bodyPr>
            <a:spAutoFit/>
          </a:bodyPr>
          <a:lstStyle/>
          <a:p>
            <a:pPr eaLnBrk="1" fontAlgn="auto" hangingPunct="1">
              <a:spcBef>
                <a:spcPts val="0"/>
              </a:spcBef>
              <a:spcAft>
                <a:spcPts val="0"/>
              </a:spcAft>
              <a:defRPr/>
            </a:pPr>
            <a:r>
              <a:rPr lang="en-US" sz="2800" b="1" dirty="0" err="1">
                <a:solidFill>
                  <a:schemeClr val="accent6">
                    <a:lumMod val="50000"/>
                  </a:schemeClr>
                </a:solidFill>
                <a:latin typeface="Times New Roman" pitchFamily="18" charset="0"/>
                <a:ea typeface="+mn-ea"/>
                <a:cs typeface="Times New Roman" pitchFamily="18" charset="0"/>
              </a:rPr>
              <a:t>Vì</a:t>
            </a:r>
            <a:r>
              <a:rPr lang="en-US" sz="2800" b="1" dirty="0">
                <a:solidFill>
                  <a:schemeClr val="accent6">
                    <a:lumMod val="50000"/>
                  </a:schemeClr>
                </a:solidFill>
                <a:latin typeface="Times New Roman" pitchFamily="18" charset="0"/>
                <a:ea typeface="+mn-ea"/>
                <a:cs typeface="Times New Roman" pitchFamily="18" charset="0"/>
              </a:rPr>
              <a:t> </a:t>
            </a:r>
            <a:r>
              <a:rPr lang="en-US" sz="2800" b="1" dirty="0" err="1">
                <a:solidFill>
                  <a:schemeClr val="accent6">
                    <a:lumMod val="50000"/>
                  </a:schemeClr>
                </a:solidFill>
                <a:latin typeface="Times New Roman" pitchFamily="18" charset="0"/>
                <a:ea typeface="+mn-ea"/>
                <a:cs typeface="Times New Roman" pitchFamily="18" charset="0"/>
              </a:rPr>
              <a:t>sao</a:t>
            </a:r>
            <a:r>
              <a:rPr lang="en-US" sz="2800" b="1" dirty="0">
                <a:solidFill>
                  <a:schemeClr val="accent6">
                    <a:lumMod val="50000"/>
                  </a:schemeClr>
                </a:solidFill>
                <a:latin typeface="Times New Roman" pitchFamily="18" charset="0"/>
                <a:ea typeface="+mn-ea"/>
                <a:cs typeface="Times New Roman" pitchFamily="18" charset="0"/>
              </a:rPr>
              <a:t> </a:t>
            </a:r>
            <a:r>
              <a:rPr lang="en-US" sz="2800" b="1" dirty="0" err="1">
                <a:solidFill>
                  <a:schemeClr val="accent6">
                    <a:lumMod val="50000"/>
                  </a:schemeClr>
                </a:solidFill>
                <a:latin typeface="Times New Roman" pitchFamily="18" charset="0"/>
                <a:ea typeface="+mn-ea"/>
                <a:cs typeface="Times New Roman" pitchFamily="18" charset="0"/>
              </a:rPr>
              <a:t>dân</a:t>
            </a:r>
            <a:r>
              <a:rPr lang="en-US" sz="2800" b="1" dirty="0">
                <a:solidFill>
                  <a:schemeClr val="accent6">
                    <a:lumMod val="50000"/>
                  </a:schemeClr>
                </a:solidFill>
                <a:latin typeface="Times New Roman" pitchFamily="18" charset="0"/>
                <a:ea typeface="+mn-ea"/>
                <a:cs typeface="Times New Roman" pitchFamily="18" charset="0"/>
              </a:rPr>
              <a:t> </a:t>
            </a:r>
            <a:r>
              <a:rPr lang="en-US" sz="2800" b="1" dirty="0" err="1">
                <a:solidFill>
                  <a:schemeClr val="accent6">
                    <a:lumMod val="50000"/>
                  </a:schemeClr>
                </a:solidFill>
                <a:latin typeface="Times New Roman" pitchFamily="18" charset="0"/>
                <a:ea typeface="+mn-ea"/>
                <a:cs typeface="Times New Roman" pitchFamily="18" charset="0"/>
              </a:rPr>
              <a:t>làng</a:t>
            </a:r>
            <a:r>
              <a:rPr lang="en-US" sz="2800" b="1" dirty="0">
                <a:solidFill>
                  <a:schemeClr val="accent6">
                    <a:lumMod val="50000"/>
                  </a:schemeClr>
                </a:solidFill>
                <a:latin typeface="Times New Roman" pitchFamily="18" charset="0"/>
                <a:ea typeface="+mn-ea"/>
                <a:cs typeface="Times New Roman" pitchFamily="18" charset="0"/>
              </a:rPr>
              <a:t> </a:t>
            </a:r>
            <a:r>
              <a:rPr lang="en-US" sz="2800" b="1" dirty="0" err="1">
                <a:solidFill>
                  <a:schemeClr val="accent6">
                    <a:lumMod val="50000"/>
                  </a:schemeClr>
                </a:solidFill>
                <a:latin typeface="Times New Roman" pitchFamily="18" charset="0"/>
                <a:ea typeface="+mn-ea"/>
                <a:cs typeface="Times New Roman" pitchFamily="18" charset="0"/>
              </a:rPr>
              <a:t>lại</a:t>
            </a:r>
            <a:r>
              <a:rPr lang="en-US" sz="2800" b="1" dirty="0">
                <a:solidFill>
                  <a:schemeClr val="accent6">
                    <a:lumMod val="50000"/>
                  </a:schemeClr>
                </a:solidFill>
                <a:latin typeface="Times New Roman" pitchFamily="18" charset="0"/>
                <a:ea typeface="+mn-ea"/>
                <a:cs typeface="Times New Roman" pitchFamily="18" charset="0"/>
              </a:rPr>
              <a:t> </a:t>
            </a:r>
            <a:r>
              <a:rPr lang="en-US" sz="2800" b="1" dirty="0" err="1">
                <a:solidFill>
                  <a:schemeClr val="accent6">
                    <a:lumMod val="50000"/>
                  </a:schemeClr>
                </a:solidFill>
                <a:latin typeface="Times New Roman" pitchFamily="18" charset="0"/>
                <a:ea typeface="+mn-ea"/>
                <a:cs typeface="Times New Roman" pitchFamily="18" charset="0"/>
              </a:rPr>
              <a:t>gắn</a:t>
            </a:r>
            <a:r>
              <a:rPr lang="en-US" sz="2800" b="1" dirty="0">
                <a:solidFill>
                  <a:schemeClr val="accent6">
                    <a:lumMod val="50000"/>
                  </a:schemeClr>
                </a:solidFill>
                <a:latin typeface="Times New Roman" pitchFamily="18" charset="0"/>
                <a:ea typeface="+mn-ea"/>
                <a:cs typeface="Times New Roman" pitchFamily="18" charset="0"/>
              </a:rPr>
              <a:t> </a:t>
            </a:r>
            <a:r>
              <a:rPr lang="en-US" sz="2800" b="1" dirty="0" err="1">
                <a:solidFill>
                  <a:schemeClr val="accent6">
                    <a:lumMod val="50000"/>
                  </a:schemeClr>
                </a:solidFill>
                <a:latin typeface="Times New Roman" pitchFamily="18" charset="0"/>
                <a:ea typeface="+mn-ea"/>
                <a:cs typeface="Times New Roman" pitchFamily="18" charset="0"/>
              </a:rPr>
              <a:t>bó</a:t>
            </a:r>
            <a:r>
              <a:rPr lang="en-US" sz="2800" b="1" dirty="0">
                <a:solidFill>
                  <a:schemeClr val="accent6">
                    <a:lumMod val="50000"/>
                  </a:schemeClr>
                </a:solidFill>
                <a:latin typeface="Times New Roman" pitchFamily="18" charset="0"/>
                <a:ea typeface="+mn-ea"/>
                <a:cs typeface="Times New Roman" pitchFamily="18" charset="0"/>
              </a:rPr>
              <a:t> </a:t>
            </a:r>
            <a:r>
              <a:rPr lang="en-US" sz="2800" b="1" dirty="0" err="1">
                <a:solidFill>
                  <a:schemeClr val="accent6">
                    <a:lumMod val="50000"/>
                  </a:schemeClr>
                </a:solidFill>
                <a:latin typeface="Times New Roman" pitchFamily="18" charset="0"/>
                <a:ea typeface="+mn-ea"/>
                <a:cs typeface="Times New Roman" pitchFamily="18" charset="0"/>
              </a:rPr>
              <a:t>với</a:t>
            </a:r>
            <a:r>
              <a:rPr lang="en-US" sz="2800" b="1" dirty="0">
                <a:solidFill>
                  <a:schemeClr val="accent6">
                    <a:lumMod val="50000"/>
                  </a:schemeClr>
                </a:solidFill>
                <a:latin typeface="Times New Roman" pitchFamily="18" charset="0"/>
                <a:ea typeface="+mn-ea"/>
                <a:cs typeface="Times New Roman" pitchFamily="18" charset="0"/>
              </a:rPr>
              <a:t> </a:t>
            </a:r>
            <a:r>
              <a:rPr lang="en-US" sz="2800" b="1" dirty="0" err="1">
                <a:solidFill>
                  <a:schemeClr val="accent6">
                    <a:lumMod val="50000"/>
                  </a:schemeClr>
                </a:solidFill>
                <a:latin typeface="Times New Roman" pitchFamily="18" charset="0"/>
                <a:ea typeface="+mn-ea"/>
                <a:cs typeface="Times New Roman" pitchFamily="18" charset="0"/>
              </a:rPr>
              <a:t>cây</a:t>
            </a:r>
            <a:r>
              <a:rPr lang="en-US" sz="2800" b="1" dirty="0">
                <a:solidFill>
                  <a:schemeClr val="accent6">
                    <a:lumMod val="50000"/>
                  </a:schemeClr>
                </a:solidFill>
                <a:latin typeface="Times New Roman" pitchFamily="18" charset="0"/>
                <a:ea typeface="+mn-ea"/>
                <a:cs typeface="Times New Roman" pitchFamily="18" charset="0"/>
              </a:rPr>
              <a:t> </a:t>
            </a:r>
            <a:r>
              <a:rPr lang="en-US" sz="2800" b="1" dirty="0" err="1">
                <a:solidFill>
                  <a:schemeClr val="accent6">
                    <a:lumMod val="50000"/>
                  </a:schemeClr>
                </a:solidFill>
                <a:latin typeface="Times New Roman" pitchFamily="18" charset="0"/>
                <a:ea typeface="+mn-ea"/>
                <a:cs typeface="Times New Roman" pitchFamily="18" charset="0"/>
              </a:rPr>
              <a:t>đa</a:t>
            </a:r>
            <a:r>
              <a:rPr lang="en-US" sz="2800" b="1" dirty="0">
                <a:solidFill>
                  <a:schemeClr val="accent6">
                    <a:lumMod val="50000"/>
                  </a:schemeClr>
                </a:solidFill>
                <a:latin typeface="Times New Roman" pitchFamily="18" charset="0"/>
                <a:ea typeface="+mn-ea"/>
                <a:cs typeface="Times New Roman" pitchFamily="18" charset="0"/>
              </a:rPr>
              <a:t>?</a:t>
            </a:r>
            <a:endParaRPr lang="x-none" sz="2800" b="1" dirty="0">
              <a:solidFill>
                <a:schemeClr val="accent6">
                  <a:lumMod val="50000"/>
                </a:schemeClr>
              </a:solidFill>
              <a:latin typeface="Times New Roman" pitchFamily="18" charset="0"/>
              <a:ea typeface="+mn-ea"/>
              <a:cs typeface="Times New Roman" pitchFamily="18" charset="0"/>
            </a:endParaRPr>
          </a:p>
        </p:txBody>
      </p:sp>
      <p:sp>
        <p:nvSpPr>
          <p:cNvPr id="15" name="Rectangle 14">
            <a:extLst>
              <a:ext uri="{FF2B5EF4-FFF2-40B4-BE49-F238E27FC236}"/>
            </a:extLst>
          </p:cNvPr>
          <p:cNvSpPr/>
          <p:nvPr/>
        </p:nvSpPr>
        <p:spPr>
          <a:xfrm>
            <a:off x="2406650" y="2686050"/>
            <a:ext cx="6635750" cy="1384995"/>
          </a:xfrm>
          <a:prstGeom prst="rect">
            <a:avLst/>
          </a:prstGeom>
          <a:solidFill>
            <a:schemeClr val="accent6">
              <a:lumMod val="20000"/>
              <a:lumOff val="80000"/>
            </a:schemeClr>
          </a:solidFill>
          <a:ln>
            <a:solidFill>
              <a:schemeClr val="accent1"/>
            </a:solidFill>
          </a:ln>
        </p:spPr>
        <p:txBody>
          <a:bodyPr>
            <a:spAutoFit/>
          </a:bodyPr>
          <a:lstStyle/>
          <a:p>
            <a:pPr algn="just" eaLnBrk="1" fontAlgn="auto" hangingPunct="1">
              <a:spcBef>
                <a:spcPts val="0"/>
              </a:spcBef>
              <a:spcAft>
                <a:spcPts val="0"/>
              </a:spcAft>
              <a:defRPr/>
            </a:pPr>
            <a:r>
              <a:rPr lang="vi-VN" sz="2800" b="1" dirty="0">
                <a:latin typeface="Times New Roman" pitchFamily="18" charset="0"/>
                <a:ea typeface="+mn-ea"/>
                <a:cs typeface="Times New Roman" pitchFamily="18" charset="0"/>
              </a:rPr>
              <a:t>Vì cây đa là biểu tượng của quê hương. Cây đa đem lại nhiều lợi ích cho mọi người.</a:t>
            </a:r>
            <a:endParaRPr lang="x-none" sz="2800" b="1" dirty="0">
              <a:latin typeface="Times New Roman" pitchFamily="18" charset="0"/>
              <a:ea typeface="+mn-ea"/>
              <a:cs typeface="Times New Roman" pitchFamily="18" charset="0"/>
            </a:endParaRPr>
          </a:p>
        </p:txBody>
      </p:sp>
      <p:sp>
        <p:nvSpPr>
          <p:cNvPr id="16" name="Rectangle 15">
            <a:extLst>
              <a:ext uri="{FF2B5EF4-FFF2-40B4-BE49-F238E27FC236}"/>
            </a:extLst>
          </p:cNvPr>
          <p:cNvSpPr/>
          <p:nvPr/>
        </p:nvSpPr>
        <p:spPr>
          <a:xfrm>
            <a:off x="2038350" y="203200"/>
            <a:ext cx="6985000" cy="522288"/>
          </a:xfrm>
          <a:prstGeom prst="rect">
            <a:avLst/>
          </a:prstGeom>
          <a:solidFill>
            <a:schemeClr val="accent5">
              <a:lumMod val="20000"/>
              <a:lumOff val="80000"/>
            </a:schemeClr>
          </a:solidFill>
        </p:spPr>
        <p:txBody>
          <a:bodyPr>
            <a:spAutoFit/>
          </a:bodyPr>
          <a:lstStyle/>
          <a:p>
            <a:pPr eaLnBrk="1" fontAlgn="auto" hangingPunct="1">
              <a:spcBef>
                <a:spcPts val="0"/>
              </a:spcBef>
              <a:spcAft>
                <a:spcPts val="0"/>
              </a:spcAft>
              <a:defRPr/>
            </a:pPr>
            <a:r>
              <a:rPr lang="en-US" sz="2800" b="1" dirty="0" err="1">
                <a:solidFill>
                  <a:schemeClr val="accent6">
                    <a:lumMod val="50000"/>
                  </a:schemeClr>
                </a:solidFill>
                <a:latin typeface="Times New Roman" pitchFamily="18" charset="0"/>
                <a:ea typeface="+mn-ea"/>
                <a:cs typeface="Times New Roman" pitchFamily="18" charset="0"/>
              </a:rPr>
              <a:t>Cây</a:t>
            </a:r>
            <a:r>
              <a:rPr lang="en-US" sz="2800" b="1" dirty="0">
                <a:solidFill>
                  <a:schemeClr val="accent6">
                    <a:lumMod val="50000"/>
                  </a:schemeClr>
                </a:solidFill>
                <a:latin typeface="Times New Roman" pitchFamily="18" charset="0"/>
                <a:ea typeface="+mn-ea"/>
                <a:cs typeface="Times New Roman" pitchFamily="18" charset="0"/>
              </a:rPr>
              <a:t> </a:t>
            </a:r>
            <a:r>
              <a:rPr lang="en-US" sz="2800" b="1" dirty="0" err="1">
                <a:solidFill>
                  <a:schemeClr val="accent6">
                    <a:lumMod val="50000"/>
                  </a:schemeClr>
                </a:solidFill>
                <a:latin typeface="Times New Roman" pitchFamily="18" charset="0"/>
                <a:ea typeface="+mn-ea"/>
                <a:cs typeface="Times New Roman" pitchFamily="18" charset="0"/>
              </a:rPr>
              <a:t>đa</a:t>
            </a:r>
            <a:r>
              <a:rPr lang="en-US" sz="2800" b="1" dirty="0">
                <a:solidFill>
                  <a:schemeClr val="accent6">
                    <a:lumMod val="50000"/>
                  </a:schemeClr>
                </a:solidFill>
                <a:latin typeface="Times New Roman" pitchFamily="18" charset="0"/>
                <a:ea typeface="+mn-ea"/>
                <a:cs typeface="Times New Roman" pitchFamily="18" charset="0"/>
              </a:rPr>
              <a:t> </a:t>
            </a:r>
            <a:r>
              <a:rPr lang="en-US" sz="2800" b="1" dirty="0" err="1">
                <a:solidFill>
                  <a:schemeClr val="accent6">
                    <a:lumMod val="50000"/>
                  </a:schemeClr>
                </a:solidFill>
                <a:latin typeface="Times New Roman" pitchFamily="18" charset="0"/>
                <a:ea typeface="+mn-ea"/>
                <a:cs typeface="Times New Roman" pitchFamily="18" charset="0"/>
              </a:rPr>
              <a:t>có</a:t>
            </a:r>
            <a:r>
              <a:rPr lang="en-US" sz="2800" b="1" dirty="0">
                <a:solidFill>
                  <a:schemeClr val="accent6">
                    <a:lumMod val="50000"/>
                  </a:schemeClr>
                </a:solidFill>
                <a:latin typeface="Times New Roman" pitchFamily="18" charset="0"/>
                <a:ea typeface="+mn-ea"/>
                <a:cs typeface="Times New Roman" pitchFamily="18" charset="0"/>
              </a:rPr>
              <a:t> </a:t>
            </a:r>
            <a:r>
              <a:rPr lang="en-US" sz="2800" b="1" dirty="0" err="1">
                <a:solidFill>
                  <a:schemeClr val="accent6">
                    <a:lumMod val="50000"/>
                  </a:schemeClr>
                </a:solidFill>
                <a:latin typeface="Times New Roman" pitchFamily="18" charset="0"/>
                <a:ea typeface="+mn-ea"/>
                <a:cs typeface="Times New Roman" pitchFamily="18" charset="0"/>
              </a:rPr>
              <a:t>từ</a:t>
            </a:r>
            <a:r>
              <a:rPr lang="en-US" sz="2800" b="1" dirty="0">
                <a:solidFill>
                  <a:schemeClr val="accent6">
                    <a:lumMod val="50000"/>
                  </a:schemeClr>
                </a:solidFill>
                <a:latin typeface="Times New Roman" pitchFamily="18" charset="0"/>
                <a:ea typeface="+mn-ea"/>
                <a:cs typeface="Times New Roman" pitchFamily="18" charset="0"/>
              </a:rPr>
              <a:t> bao </a:t>
            </a:r>
            <a:r>
              <a:rPr lang="en-US" sz="2800" b="1" dirty="0" err="1">
                <a:solidFill>
                  <a:schemeClr val="accent6">
                    <a:lumMod val="50000"/>
                  </a:schemeClr>
                </a:solidFill>
                <a:latin typeface="Times New Roman" pitchFamily="18" charset="0"/>
                <a:ea typeface="+mn-ea"/>
                <a:cs typeface="Times New Roman" pitchFamily="18" charset="0"/>
              </a:rPr>
              <a:t>giờ</a:t>
            </a:r>
            <a:r>
              <a:rPr lang="en-US" sz="2800" b="1" dirty="0">
                <a:solidFill>
                  <a:schemeClr val="accent6">
                    <a:lumMod val="50000"/>
                  </a:schemeClr>
                </a:solidFill>
                <a:latin typeface="Times New Roman" pitchFamily="18" charset="0"/>
                <a:ea typeface="+mn-ea"/>
                <a:cs typeface="Times New Roman" pitchFamily="18" charset="0"/>
              </a:rPr>
              <a:t>?</a:t>
            </a:r>
            <a:endParaRPr lang="x-none" sz="2800" b="1" dirty="0">
              <a:solidFill>
                <a:schemeClr val="accent6">
                  <a:lumMod val="50000"/>
                </a:schemeClr>
              </a:solidFill>
              <a:latin typeface="Times New Roman" pitchFamily="18" charset="0"/>
              <a:ea typeface="+mn-ea"/>
              <a:cs typeface="Times New Roman" pitchFamily="18" charset="0"/>
            </a:endParaRPr>
          </a:p>
        </p:txBody>
      </p:sp>
      <p:sp>
        <p:nvSpPr>
          <p:cNvPr id="17" name="Right Arrow 16">
            <a:extLst>
              <a:ext uri="{FF2B5EF4-FFF2-40B4-BE49-F238E27FC236}"/>
            </a:extLst>
          </p:cNvPr>
          <p:cNvSpPr/>
          <p:nvPr/>
        </p:nvSpPr>
        <p:spPr>
          <a:xfrm>
            <a:off x="2038350" y="1084263"/>
            <a:ext cx="360363" cy="4699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8" name="Right Arrow 17">
            <a:extLst>
              <a:ext uri="{FF2B5EF4-FFF2-40B4-BE49-F238E27FC236}"/>
            </a:extLst>
          </p:cNvPr>
          <p:cNvSpPr/>
          <p:nvPr/>
        </p:nvSpPr>
        <p:spPr>
          <a:xfrm>
            <a:off x="2057400" y="2927350"/>
            <a:ext cx="360363" cy="4699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2"/>
                                        </p:tgtEl>
                                        <p:attrNameLst>
                                          <p:attrName>r</p:attrName>
                                        </p:attrNameLst>
                                      </p:cBhvr>
                                    </p:animRot>
                                    <p:animRot by="-240000">
                                      <p:cBhvr>
                                        <p:cTn id="19" dur="200" fill="hold">
                                          <p:stCondLst>
                                            <p:cond delay="200"/>
                                          </p:stCondLst>
                                        </p:cTn>
                                        <p:tgtEl>
                                          <p:spTgt spid="12"/>
                                        </p:tgtEl>
                                        <p:attrNameLst>
                                          <p:attrName>r</p:attrName>
                                        </p:attrNameLst>
                                      </p:cBhvr>
                                    </p:animRot>
                                    <p:animRot by="240000">
                                      <p:cBhvr>
                                        <p:cTn id="20" dur="200" fill="hold">
                                          <p:stCondLst>
                                            <p:cond delay="400"/>
                                          </p:stCondLst>
                                        </p:cTn>
                                        <p:tgtEl>
                                          <p:spTgt spid="12"/>
                                        </p:tgtEl>
                                        <p:attrNameLst>
                                          <p:attrName>r</p:attrName>
                                        </p:attrNameLst>
                                      </p:cBhvr>
                                    </p:animRot>
                                    <p:animRot by="-240000">
                                      <p:cBhvr>
                                        <p:cTn id="21" dur="200" fill="hold">
                                          <p:stCondLst>
                                            <p:cond delay="600"/>
                                          </p:stCondLst>
                                        </p:cTn>
                                        <p:tgtEl>
                                          <p:spTgt spid="12"/>
                                        </p:tgtEl>
                                        <p:attrNameLst>
                                          <p:attrName>r</p:attrName>
                                        </p:attrNameLst>
                                      </p:cBhvr>
                                    </p:animRot>
                                    <p:animRot by="120000">
                                      <p:cBhvr>
                                        <p:cTn id="22" dur="200" fill="hold">
                                          <p:stCondLst>
                                            <p:cond delay="8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3"/>
                                        </p:tgtEl>
                                        <p:attrNameLst>
                                          <p:attrName>r</p:attrName>
                                        </p:attrNameLst>
                                      </p:cBhvr>
                                    </p:animRot>
                                    <p:animRot by="-240000">
                                      <p:cBhvr>
                                        <p:cTn id="25" dur="200" fill="hold">
                                          <p:stCondLst>
                                            <p:cond delay="200"/>
                                          </p:stCondLst>
                                        </p:cTn>
                                        <p:tgtEl>
                                          <p:spTgt spid="13"/>
                                        </p:tgtEl>
                                        <p:attrNameLst>
                                          <p:attrName>r</p:attrName>
                                        </p:attrNameLst>
                                      </p:cBhvr>
                                    </p:animRot>
                                    <p:animRot by="240000">
                                      <p:cBhvr>
                                        <p:cTn id="26" dur="200" fill="hold">
                                          <p:stCondLst>
                                            <p:cond delay="400"/>
                                          </p:stCondLst>
                                        </p:cTn>
                                        <p:tgtEl>
                                          <p:spTgt spid="13"/>
                                        </p:tgtEl>
                                        <p:attrNameLst>
                                          <p:attrName>r</p:attrName>
                                        </p:attrNameLst>
                                      </p:cBhvr>
                                    </p:animRot>
                                    <p:animRot by="-240000">
                                      <p:cBhvr>
                                        <p:cTn id="27" dur="200" fill="hold">
                                          <p:stCondLst>
                                            <p:cond delay="600"/>
                                          </p:stCondLst>
                                        </p:cTn>
                                        <p:tgtEl>
                                          <p:spTgt spid="13"/>
                                        </p:tgtEl>
                                        <p:attrNameLst>
                                          <p:attrName>r</p:attrName>
                                        </p:attrNameLst>
                                      </p:cBhvr>
                                    </p:animRot>
                                    <p:animRot by="120000">
                                      <p:cBhvr>
                                        <p:cTn id="28" dur="200" fill="hold">
                                          <p:stCondLst>
                                            <p:cond delay="800"/>
                                          </p:stCondLst>
                                        </p:cTn>
                                        <p:tgtEl>
                                          <p:spTgt spid="13"/>
                                        </p:tgtEl>
                                        <p:attrNameLst>
                                          <p:attrName>r</p:attrName>
                                        </p:attrNameLst>
                                      </p:cBhvr>
                                    </p:animRo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dissolve">
                                      <p:cBhvr>
                                        <p:cTn id="33" dur="500"/>
                                        <p:tgtEl>
                                          <p:spTgt spid="17"/>
                                        </p:tgtEl>
                                      </p:cBhvr>
                                    </p:animEffect>
                                  </p:childTnLst>
                                </p:cTn>
                              </p:par>
                            </p:childTnLst>
                          </p:cTn>
                        </p:par>
                        <p:par>
                          <p:cTn id="34" fill="hold" nodeType="afterGroup">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dissolve">
                                      <p:cBhvr>
                                        <p:cTn id="49" dur="500"/>
                                        <p:tgtEl>
                                          <p:spTgt spid="18"/>
                                        </p:tgtEl>
                                      </p:cBhvr>
                                    </p:animEffect>
                                  </p:childTnLst>
                                </p:cTn>
                              </p:par>
                            </p:childTnLst>
                          </p:cTn>
                        </p:par>
                        <p:par>
                          <p:cTn id="50" fill="hold" nodeType="afterGroup">
                            <p:stCondLst>
                              <p:cond delay="500"/>
                            </p:stCondLst>
                            <p:childTnLst>
                              <p:par>
                                <p:cTn id="51" presetID="2" presetClass="entr" presetSubtype="4"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17"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4df27d38f79e52afc1779e4ff342b044debeba"/>
  <p:tag name="ISPRING_RESOURCE_PATHS_HASH_PRESENTER" val="4a3a478bfd6cb1622a7e13d6416b58061b854d5"/>
  <p:tag name="ISPRING_PLAYERS_CUSTOMIZATION" val="UEsDBBQAAgAIAMJVUUeGTlx93QMAAGkOAAAdAAAAdW5pdmVyc2FsL2NvbW1vbl9tZXNzYWdlcy5sbmetV91u2zYUvi/QdyAEFNgulrYDWhSD44C2GFuILLkSHScbBoGRGJsIRXr6cZtd7Wn2YHuSHVJyEqcdLMW7sGDS/r7z950jcnD2NZdoy4tSaHXqvD955yCuUp0JtTp1FvT8p08OKiumMia14qeO0g46G75+NZBMrWq24vD99SuEBjkvS1iWQ7N6XCORnTrzUTIOZ3McXCd+OAmTkTdxhmOdb5i6R75e6R9+/vjp6/sPH38cvG1xXWjiGfb9fSJkmT6860AU0Cj0E2AjfhKQK+oMzbMfLlxQ3wuIM2y/9EPPI3LpDM3zIG4RRSSgSex7Lkm8OAlCanPhE0pcZ3ita7RmW44qjbaCf0HVmkMdK1FwVEqR2R9SDRuq5oeMuRFeesEkoWHoxwkJ3N2OMyQqQ27BvoA6erJEOCYREBSs5MULsIkttYUjLGU/hqk3mfrwocaFqVitJXyqvn7MSQDV4uoQakbiGE9IMgqvoE4gq7APIrwANV30QVyTGBRA4kOYAF96E0y9MDAKikhMI2/8IJ+UKaSVvEcsTQGHNgXfCl2XsGMUxbNGSGU/KzH5vADhetj/jkgbQiSUletKbDm4UGSH6wItMyauqcznhfdrco49n7gJlMoNlwm1vWyMMVC/0hViUmoTANhl2ZaplKMbnrIapHQPf8tEZv+2YRC28eSPWvyJWNV2zpu26QKXXL05Oc41j/owLJasUB066BnVXst/G2xelxBpVfF8Ux2K4kkmTv4XL46Na47j+D+D6lKXIyN6Zr9vODFInETwWoNuHwndHUFmoA8YazkTsjvKC87B0LzgJYx4XiBP3fawGYQtQaDRSzkuIfN7LlxCRXrgl2QUe9TkmN+Uojr4SrKFaur9fY2kcAaQvOKPOrnhtxr6X3K2hSLCvigb4Zy8wFgvQewmqxmBT+d0yxKAQytWwXkLgUtS5BB/1oFzMSO7DDbjdS8TS13LzI4zKe7siIXa1HmTkE1Tp8bobaFzuytZueulZsKfHeNFE1zUGJ0/MXiINCY4Gk+TMQ7GxJzmTA/LjiDQsvHJp3Hi45GBg6hzVqVreK/c6lplHYmaA5lLzjGQtSmNOSvS9T9//d2R45knzS5qd3/pRQIdauYSeSD7LdAVL38/RELxaB9nF11Q7QF2h+t4nrVVb5OHKcXj6QyEAceRPsAZji5gJthDljOcseIOBgrVWpZ9WGykpv4V74V7PMLXlRSK98EeN5JNwNSbJ9h17X0GtC9Fete8yjLE7FAzFxsJF5uuZOMpDmDePOPjmah6EtoRv+tu6LNm/dhl228n/sOqtJfCwdsnd8R/AVBLAwQUAAIACADCVVFHuYMDpcIDAAAWDwAAJwAAAHVuaXZlcnNhbC9mbGFzaF9wdWJsaXNoaW5nX3NldHRpbmdzLnhtbOVX3XLaOBS+5yk03ullMekm2zQDZDqJmTIlwIKzba8YYR2wNrLklWQoverT7IPtk+yRlRBTaOpsJzvd2dwQH53znf9Pdvv8YybICrThSnaCo2YrICATxbhcdoLruPf8NCDGUsmoUBI6gVQBOe822nkxF9ykU7AWVQ1BGGnOctsJUmvzszBcr9dNbnLtTpUoLOKbZqKyMNdgQFrQYS7oBn/sJgcTdBsNQtpedKVYIYBwhiFI7qKjoieoSYPQq81pcrPUqpDsQgmliV7OO8FPrfLvTsdDXfIMpEvOdFHoxPaMMsZdPFRM+ScgKfBlioEftY4DsubMpp3gxbGDQfVwH6YE90lQB3OhMBtpb/EzsJRRS/2jd6hhARrLCqZrdQEIuiOraFr4aLcCL2IbSTOexHhCXKk6wWU8m0S9aBINL6LZ9WTgQ61tEffjQVTLZjroX0az4SiOprM38dXg0UZx9D5+hFH9yN58GEeTQX/4dhaPRoO4P763KqtbqWM73G1JG1unCl0tvE2LbC4pFzjOX1TfgMWFEFQvIVY9jmOyoMJAQH7PYflrQQW3Gzc6uDc3APlrk0NiJ24uOoHrdXAP5wExMByW7dCdvNrO3MvTndRD7/0+rYNRtqm1NElxOu3dcFUld1oLJXcyc89krgTb5gPZHNiQZlDZuekNlz3UPArIAnsgMNPXmlMREG4x82RrbIq5sdyWW96rahLEQjYBcjXdq0SSUm12Cr4tuluspPtOFYKRjSqI4DdArCLYuiLD/1Ig1Q0kC62yUookYYkRHD2uOKyBnfs6esCvOfqALrICLZGfcgHWe/ij4J/IHBZKIy7QFTIZyrnx+M1HAefUmHtQehfjMz/3/eFl9P6ZS5CyFUVOeBw4Nhyy3D4FPsXcpUIXQiisZgUCK5PQwkDZH8ZZqVYnzdq+U7oqm+4aWYJiuznG4zHxIMHR5PKWT2sAJlQSJcWG0AS337gRWnFVGJT4YfHQ5h8F6E0Jl2WoS9wgdKYZ6DporaMXPx+f/PLy9NVZM/zr85/PHzS6ZcSxoM6bp8SLBxm+tuUXt8k37L7C2t+weoC792x7SmduvNme18MXzC1v7lNLO3SUd5gBS57+EQlwdB1jnaI6EzSeRL/V0RtiwWrNdzStBTeqozV6W0dr4sl9XCH2OmbvqJZIzf8J1SHeIkt/ZeE9InjGcbSfjCD+leX5rtcHv3lPszw/bsm+h2/+LxXzT9tX+J139nZ48PPLnWRc8gzr6C7j7Tdb9+S4hV8BB48aDUTb/ZbtNv4GUEsDBBQAAgAIAMJVUUdGxXBrugIAAFUKAAAhAAAAdW5pdmVyc2FsL2ZsYXNoX3NraW5fc2V0dGluZ3MueG1slVZdT+MwEHy/X1GV96bqB1DJVCKFSkjcgQ7Eu5NsE6uOHdlOuf77sxObOG1CSiUkPDtjr9ez2yK5J2z9azRCMadcvIFShKXSIA4bkeRuHJVKcTaJOVPA1IRxkWM6Xl9tqw8KKuaQih9AaM10Gk630wHNDsfQHHO5xJ7xfV4xzwvMjs885ZMIx/tU8JIlg7LsWICghO01c7a6vg9nfUxKpHpSkLdyerh+3PRv3pYUAqQEk9JssbxdhYMqiiOg7qTFfBEuby7UNEd9f/sT2YFIoirZcnEdrhZ9sgKn0C7ytPr085ne/ccCBf/UYI0Lio8gfrQ5L8riJx4pBE9NQdua2Wq+nA9rKMeJbr/LDzEXMgdpxe3NZr596FPY8pwZw/7r9z0y7So4fTV1PRkI5tEjCmslSkCBW9UxmfHPl1Lp/nBxH2k4rzrnV1xKn9VgDe8vfBKWeCQLNIwPTsscNnW6HrGNN/zNJqwmxXqHqbTcL8xLUMDBgl6GDdgw/+iqnjE9sGG+UZLAC6PH8wxOQ7XIPXGI7WN+X30dBYb10hXMrVzUnPRsGld6qVrAcXKewFqadN5JDubZUFBhdUrBWU6I4QNJsSKc/Ta86FhdRqLgJGCd1u0rpIii0GW3Kkc9pP1yVethN9bfCc3d6vVI6RF+N8ZK4TjL9XeSHI+sTveI3mYcdCvMkNR0EE9sxz1NlVifKMdiD+KdcyovlTCu4GIyr3urj44Crwgo6K4yspt0lZ+VeQTiUb8aAWebNlbzMpJmVP+pDwKfkLigfbSeaC1Vmd6PYfJlSw+wHgAs4uzLAfWqDuUlVYTCAVzze0B15b67Iald2me4e/UMO+VbziIXedLOisYsPq8d6BB86Ly6FXWk7XvLaxtf4UhWV2u1vhvD3tatyewGmrGfP8uqtXVTa2cdP6+hBs3Pyf9QSwMEFAACAAgAwlVRR2b3kIiVAwAAJw4AACYAAAB1bml2ZXJzYWwvaHRtbF9wdWJsaXNoaW5nX3NldHRpbmdzLnhtbN1X3XIaNxS+5yk06uQyrJ06jeMBPBl7GTMhQGGdnytGrA6saq20lbQQctWn6YP1SXq0sjEEh6wzTaYtN7BH53zn/9PSOv+YS7IEY4VWbXrcPKIEVKq5UIs2vU66T08psY4pzqRW0KZKU3LeabSKciaFzSbgHKpagjDKnhWuTTPnirMoWq1WTWEL40+1LB3i22aq86gwYEE5MFEh2Rq/3LoASzuNBiGtIHqjeSmBCI4hKOGjY/LK5ZJGQWvG0puF0aXiF1pqQ8xi1qY/HVWfO52AdClyUD4320GhF7szxrnw4TA5EZ+AZCAWGcZ9fHRCyUpwl7XpsxMPg+rRPkwFHnJgHuZCYzLK3eLn4BhnjoXH4NDAHAxWFWzHmRIQdEe2pengo9sIgoivFctFmuAJ8ZVq08tkOo678TgeXMTT63E/hFrbIukl/biWzaTfu4yng2EST6ZXyZv+o42S+H3yCKP6kV19GMXjfm/wepoMh/2kN7q3qqq7VcdWtNuSFrZOl2a78C4r85liQuI0f1Z9Cw73QTKzgER3BY7JnEkLlPxWwOLXkknh1n50cG1uAIpXtoDUjf1ctKnvNb2HC4AYGA7LZuiev9zM3IvTndSj4P0+rQejbDHnWJrhdLq74dqW3GnNtdrJzD+TmZZ8k88ciywxlVdGMEmJcJhaujl1vgCuKySW39seN+fK7eWWZszYnRJuyuhXJe2806XkZK1LIsUNEKcJNqPM8VcGZHunyNzovJJKZh2xUnAgSwEr4OehMgHwS44+oIu8REsknEKCCx5+L8UnMoO5NogLbInUhHJhA37zUcAFs/YelN3F+CRMcm9wGb9/4hNkfMlwyx8Hji2EvHDfA59h7kqjCyk1VnMLAiuTstJC1R8ueKVWJ83avjO2rJruG1mBYrsFxhMw8SDF0RLqliFrAKZMEa3kmrAU99n6EVoKXVqUhGEJ0PabAgymRKgq1AVeQ+jMcDB10I6On/188vyXF6cvz5rRX3/8+fSg0S3HjSTz3gLJXRzk7NqWn90PX7H7Ag9/xeoAG+/ZdrXJ/XjzPa8PXxm3TLhPLa3IE9HDnFYx74+htOF1gpnHdWZiNI7f1tEbYAlqTWw8qQU3rKM1fF1HaxzoerRF1XXM3jGjkGz/E6oDvBcW4RLCm0GKXOCwfreV/yHrcPiKD8vyD63Dv7cIBznhf1uD8LR5Fd55921FD/6NaaB8989dp/E3UEsDBBQAAgAIAMJVUUf/ogaAlAEAAA8GAAAfAAAAdW5pdmVyc2FsL2h0bWxfc2tpbl9zZXR0aW5ncy5qc42Uy27CMBBF93wFSrcVikJ4dddAkSqxqNTuqi6cYEKEY1u2k5Ii/r1xwsNOJoBX9tXxHc9YM4dev1xO5PRf+odqX50/7HOlYa0pkeFnWycdeqp1R5Jkjb+SFJOEYqeB5OerF/l4JSBjh1amYfGpbaXh5zCA5oAmAE0CWg5ov4C219oGEWmKfxexZ2RVZ2SUOcyUYnQQMaowVQPKRIoqxnlaVstMsAGzHIsadd3AXboAukERtkxvk1fHdvCIpRzRYsViNghRtIsFy+i6i94WHIvyw3c14M3Gr4FnAiSR6l3htBl4MX6b21Y2yQWWEp/iev5oOgtAmKAQE8PXH/rBaHIDtYzbCTXoPJGJOtMjfxzMfJPmKMatKrnVsjFaej3KKbxXXUXiBBVYPGLFeMYf+EAuWKwr0kK92XA0hFHC0Dqh8V1L/VhtW4PTyXy4XJjgNdHTr1ktxBottIXaL+2aHFDfNy8rayid48pG3BV0lUAiFJhBIIfEHJ4kqjlJ9Pm77yClULRNywFRPvjn3tPs+XvsHf8BUEsDBBQAAgAIAMJVUUca2uo7qgAAAB8BAAAaAAAAdW5pdmVyc2FsL2kxOG5fcHJlc2V0cy54bWydjzEPwiAQhXd+BbldsFvTAN1M3Bx0NhVRSejRcNT684XUGGeHS+5d3vdeTvWvMfCnS+QjamjEFrhDG68e7xpOx92mBU55wOsQIjoNGIH3hinftHhIjlwmXiKQNDxynjopl2URnqZUEiiGOZdgEjaOsswYUVZSTisKK9v5v+jPDQxjnKvL7EPeoyl7UauFU7IaKnN2KDzeIshqUPLrrsrOlEtFEUr+PGbYG1BLAwQUAAIACADCVVFHnb6aWHcAAACCAAAAHAAAAHVuaXZlcnNhbC9sb2NhbF9zZXR0aW5ncy54bWwdzD0KwzAMQOE9pxCa2iH92TrEydYtJdD0ACJWi0GWiy1Ccvuabm/4eN2wRYGVcwlJHV5PFwTWJfmgH4ev+d7eEIqRepKk7FATwtA3naSF5MlmFRb4Cu2cZ441jB8Uq5wyF1Yjq2c4jDtMf3SEFsb6fwf2eO6bH1BLAwQUAAIACAADdMtEzoIJN+wCAACICAAAFAAAAHVuaXZlcnNhbC9wbGF5ZXIueG1srVVNb9swDD2nwP6DoXutpF3XNJBbdAWKHdahQNZtt0C1GVuLbXmSXDf99aP8bc/pVmAHAzbF90jxkTS7ek5i5wmUFjL1yMKdEwdSXwYiDT3y8PX2eEmuLt8dsSzme1COCDySp8ICeEycALSvRGYQfM9N5JGewUVm4mRKSCXMHrnPkLuLtCTvjmbokmqPRMZkK0qLonCFRkQaahnnlkS7vkxopkBDakDRKg3iNNiV+Tsan0Sm1Owz0D1kZt4euCZpOZ61GJAUp65UIT2Zzxf0x93ntR9Bwo9Fqg1PfSAOVnJWlvKR+7s7GeQxaGubsSrJNRhjkyhtM2ZWYrFMHa18j1QOmwS05iFoN05DQissnQCzbcx1VPPoAa3l1TtR85Z+G/u9adxK5WjnnOWPsdARHvUhnXUSyOgwKkvK65Yd9NB00K1lIo6CX7lQEJSf39oWmS9IFbDtuDJPVxc+HuDbLfeNVPsbhGEX1Qq6rWhuJZpbgloOt42+7ihIc9stcJMraEo1Y08iAPmFK8VtW1walQOjI2ONpUMwo9WVa5E6QVhkkvjsH7SxfiNpfurXlCkB/0OYT0jU1kSkATzfCvQxkGBNDWCxrc01WezamF1OOn9Men09MFU51qLgRRzDVQg4hgE3nHZ2eggKimt08XM1wvYODoIjEUYxPmaSYXx6kCbhajfJ0Ds4CI6lv5uAtua2jHRcx1EztR3E6MQ6YX6ujUzES9megz1jVmUfvjZyzdF1JtqD8/kfoziI0QzmlkysLvvW21fN4b2dU6M7n01WWQbdivMAJs8qr2YW8mzkE8CW57G56efU7MMedJTz1HRMc33HfpfFWryAU4jA/ukWp7YmEdie8ciH5WmPAfXE7TIIX5qmIjJaS1KpeUg5hrV5ElBUmGpWPqLqoZJ5Goy0cbPu56Bj3FXXCrgTwxYzXZxg88nMI+/xpb7LxdlFd5XzxUWDLfO6rwJXubxhVdcJd51B635tL8LqmcfX31BLAwQUAAIACADCVVFHJ1b2OMEHAAD+HQAAKQAAAHVuaXZlcnNhbC9za2luX2N1c3RvbWl6YXRpb25fc2V0dGluZ3MueG1srVnbbuM4En3fryA8GGD2Jb7ItwzcXuhCJ0LbssdSku5dLAzaZmIhkuiRaHdn4If5mv2w/ZIpUlIsKbYjdSZCB61inVNF1oWkMoie3UDfRZz57h+EuyywKedu8BQN/4HQYMU8Fs5CGlEe1Y+SBzdYs29m8MiEDKQRJ8GahGtdjEbDBhrJH9TvqX2jD29trd1CvTZu4T4ycEeHsWvFuFZ0GDNaTX1QL1DEvCFd0YCfZh3Uc6NvAWYQ0ZCbwZp+Hyp57exQfgY3IVm7oBcNu23xHFKrB6MtHtRudnodfGipiqJ0kd4xmkbj0Otd99Qmwo12p6EctH5LaSmo2ek0r7uHZq/VUeBtdN0Flja+7qJ2r91uGYcWbgEaqapmtPRDT7luNlWwhvvX+mE00nqNBmo2m0rbOHS6ykhrINBWgENV+mIBFUPRlO5B1dRmX0EjfaSN2gds4K7eQf0W7jYah7amKY3GcXGPs8su11Faejrpcr5DeDIEJ0dFbtVPJNdgtQtDUHaov/UIp2hJImoRn36qybwMuMxa9MvkBc088kLDf9aSTJVZneJSB/PSWAjiABiH5wgHdTmc6kovs2WSlSN3/am23HHOgqsVCzjwXQUs9IlXG/4UZ1IyzzJItqdhFdwjWdGjuZ78KQtLbEF2w3MJtGL+lgQvY/bErpZk9fwUsl2wLuXm5mVLQ88NnkG7cd3T8UVDnhtxk1M/5x/ui6c8bAtBjahwr4vFUwrpkSX1UosN+VMBdzT5/ooUoHs3crmEqk3xXIJuyRPNB6CviucyJgAr+aj1xPM+iNPvHNQV0QxaF9Vl1eSNxM3zIoptd9uq+bQN2ZNY7Dzu/UC/4jwGvSh4Eh42xFMKJCYoDJaKUrJscv5GQTF5LfaSgQ9WILjZ5pKIJOVMW+jTyUy1vi7G05vpQjNvakM9rkokyvKXVrf/vdnpQudKcCWZ7Ik6Hue5kCTrNMpxWc58Ol4AIR4vLPzFqQ3F78rQ6Z0zNi1cGyb/qUwwm+P72lD8LgO9m8+x5SzssWnghWkvrKkj12WMHWzUhl/ZDm3IniLO0N6l3xDfUATt2Q0pijx3LQdEy3aDHS1hz5irD6Z1s3Cm07G9wJaRSmpDHKyREZJvkA7VieaqjefAEcIWGf4YfCHjLxmQ6nmVSW7Nm9sx/HOEI7fu08aDf/wHvJlhC+JHgxLACbZt9QYvtOkXiBxk3LQiaPoZEu1zRdBXbENmYLsEzFLvzRvVMaeWSK45tp25qb9m1ooEiAXeCyKrFeAQ7B57l+0ikIhko+s4x6LKhmz82x2ktamOT6RwzIncQCbzk7un4EW4LhUpKCsdGyJWv92Z/16MVHOMjQUEz5g+LBxZ9cIegfIIGEfE85iYBpgm6z0JVnCIoyuygxR7AbW1u5ZqWwKTF878vnP/QIQnpfVzUpWWgb/8fPVh70xnDG3lgYRBuRIrsOU6w9sp+3C6BNdhP9/y9+aSWY+rv8uRv2F2M9W2z06tTIw+Pq+CCz8wKRvyHs9hY4R2oLmsEghPIGOgB/rE9SoBTWsE5pJLBA2RuMJUIrCmCYfF0Ado7iEWOUfuIUbVKB6wZpuOWHW6FAfSEmAZvTgPTueOuDZ4FG5wr/mzpI8MeoRHyR4iC3I3ihPq6sfsVU2UtBOLfplt7QmRBW49xZdBcMxzfXEyL0d7N8HpasbtOLckD2znrWXv89xn2ZIhVDs/Xplt9hL6GDJfSj0SpcUWbwr/+qAj8RTnsd3sxbcEr43VuX670FVLx+K0KErdK4+DNBeejR17MVY1wQD57hO+2sCG9CjO8OW54tOegUcq8CXLa1MSrjb///N/5WkK/sRSlEh/rcoDVSz6GH7l+4/FOI3+W4LHUbU8VL6UBCaH5RRa/uwssyFZS9VxVP12Agljy/xgu3BV6vCRJZmo88/QRuRRrjackPAZ2pDDmFeVSE5fJAiv7MPxDrHjnhvQivAP93UxececLVTDkJcrKBTPXT3H2+MaEZR8R0Ee3LIq8Om3qgWNqkBJ1y6vzim3irQnQF3G78eq3J/cOV4Fxxsr3IjZjucuwAEPmTcTnw7efisDBfGlY+nRIQ/FnSl9y2pEG/YtiV2ilZUUNcW3upk4VGZ0j7Ki9pzCFWudUU0ERb175kGD1OPJZNTz8iJK1zX5YW34SLwoQbzK3jgO5/1kKOP5UVjUt+h3/kY/Iyzq22LXmMIF461PxaEsNP3aoZEwKy8TOdChAQFhusDpW15HeDAWX72izEQSQV7TZ2s6lLuf4/o0KWYhyzpcP+PxIHjdxycCs3yxk/tUYeCYvPXL2TvgLvfo+dSW84ACzC61fD+V/4nOqQKIv84WFyOWIv6ypZ9qcNcgq40vvqbXUMLxqSaWM/4Kfg63TbuZaGYZpPTmMtSX3Vw280omA9HDq5lica1fBg3qb9ZpUL8UoUFCez6Awc5f0hBDDrg0Tc68LKu9ST9z3MuTWaqSBPbMaJaAb4A7gOtGaisjyOWVPNi8ZlX8llXwdx53PbqnaavKCDKLc3n+gwiq43Jyq3xMH3k2vRNJ5SpIet0xF7Pa+YGzMHm9OYmLRypWHSfLSE7/RLtKN5+MsRP7UdqoRcJnezTjhcDXT9gC3XPrP6hnt1noUm/+llWUART4zv6J9y9QSwMEFAACAAgASlVRRyOGeibgFAAAGGIAABcAAAB1bml2ZXJzYWwvdW5pdmVyc2FsLnBuZ+3d+VdS6f8AcEuzVc1vNpobObaYuWSOWopLi1kfSy0rLffUMRVEQ1xQZKzMstSmJh1F07RcC3NFcS0XKgwyUVMEM0pEBFRkcUG+OPM5c2aac75/wPdczuFyLvd17n3uvc99nvdzf3g/d9xcnJQ2aW6Sk5NTOnXy+Dk5OQUDOTn56A2Ksn9ibuxYkf2sgZ9zOiqHJWmzZCsKIUfOHJGTq87cvBywTra+MfLkJbicnHLn6ncNAVYWJCcX8OLU8SPn43w5NAkxMd6HMMsDueFLQktK6jEGP5ZUx3U2lAdZGeS8vnyKuOd1DfRuEWbakGKS1tyn0he2+ZVi+H23caWrL+nLWy/uOrXzdvMn1wcLxxyvTpAtOUsPyEjhdM5Cnjn8fcvPWPZsyl2eKCHf3DzEjmlmxYwn5TXVaC4vTHVmPqdLHtt4wOLZ6SH29lGCzcsa8ooa/r+s+fvikLr8C6vzCWWKZsvwZxImV2UUbmK1J+y29ZYDHXLyf18cIDjU3xYyjdyW3xPs9FzKAv4lIiPlB3ZNkR/BlpesVJIYcMO0eIrl90c0SU0O2+YxBQddFH/zHB+sFfR+t5N7ihVnvOMHBFXbDbRfd/5zo2xhJj+wB6sdeLj6dJru99uyib84PLnfvSlnL4YoCApEeY39Hbx8+4uDntsGte/L3aW0QW1rj2pFmaHhP3f4f3LDZ//ZB3CAAxzgAAc4wAEOcIADHOAABzjAAQ5wgAMc4AAHOMABDnCAAxzgAAc4wAEOcIADHOAABzjAAQ5wgAMc4AAHOMABDnCAAxzgAAc4wAEOcIADHOAABzjAAQ5wgAMc4AAHOMABDnCAA/z/K++4mPwlV92vGcnngC7ThB3qHjzJV6uLopVO0bKRxg3NWs1mzU5N4jHbra4Brc96JtzYHZy4j8F/ZV9rhCjeouqVtnA8qZECPqZd+rmI04iXInJiFtxBN1ARBBNlNVPkQrhHLFpIvd51fWf1Rv/04HRWW8FTl6hWnTCI0FaIHcNs/SuZWzIx7POzqnhGymi5D9UQMYZk10803aaS6wPjSRJeOjlu8YtDVH8rSH0vaZ9LXeTZQHx0t3G+9PwQta1ngsNrhF+wh/fMtmUmXkFwEK73TsIax3sGlriSmWGyDT2W/JydC0+YYLUnxwtMpSOBgVI2bIlGSJdEtlIS2T21g5e80KaJbxmZQZfxvkM7DmdSJ42J66Xz+pVnRHAPVybq60CD0ykd4rVp68cmY+hELf3ALtl19NaWr384/yMoCs1HFbAj5Cng0sSurpLgKkQC3Yaqvj7trif6o3/YaZHkeGIFGwoKdNdKz1wWTUEY0aRG6UCIdGEj/8Jo2dhQT6RkmebRFi8U5bHNyVxTvIVw+56wXukyo8B+KTY9POVWg0nYSKmU9Wt9VLmJB58SHN7W4PvOETqP+3BWyn1Ru08fOhzTlH6GeE5Uzz12iZ7digLFW4gMygMvZTyW749FQ7SOBb75b5Hh48JMu8QAKxLVMogMQXrBx3B+bDHY1evlIbfpJWXfQTbvFR2xuC+TjRWh4hZGCivT+xYTXArL9PeWWLqFZy5EFr/kfLMjByN8+k0/GIPrZsuL1xv+hyKlKqIwF80qBi9I2ovOeYUYR9YtvDtmU1RiKU51Op/IYo/l3NPm1LDvQRK0EKARVRtM1jMunN9S5RB1W79qQns3wog4bhYfRf/JK3tw92qWPbQ84vF1d7piTvO0rTO8ivkbsxJB00pt6l+XBl9p7Gl4OYF9CWVSY5oyxq9R6cxyYv2xcaZiykiHDvqm/xRS50i1VL0pIFqD8GzkfhWLEXlei8uZvLXpjPHR89EaWMLEk9cd4qu3Y572Wqf+WaqEb3U4I+Mr81mwbAJZL6MlF/4bpdqIYBLIqklNyDgw2JMrq61vtMrg27Q7Y7r0sp4wOVuJ99vSm5iMyfQLZ9QNFNKK0XO/y8ezwHB5R84T3YIC/0Sv+rOjwo+mPsp8U/Sa/Muxxm73rAZTk68cGoSuCJtj8t35orUd1vrN9J7RYJbxmEmPsuDKkFeP7NbRr+W2Lc9Ceu/tWM1mOLuFMr6ivtCyjSHabduZigQ9bMtfLHOCGU2clh14U/KXvnM47quDiIhkS1jK3VwTF21hiuDT2m5r/bXdy1UF3FZPnal1OJx2CUhYHdGSbrW6z1xFk7lTeqX0h/N5ulOoXrNRF9SjMBgY2b9uU/LRQs9tBlPFOmyS+9moIlKwGVMhrXX9ExbRN5EdqNlp8BN4vaMkScwx6oS7bSE02T0wX/45K0Y5bdHHpsARg+4/bGC5Y1hgOWHivLghDScdbn/uG89HVWbTxKmVY4sP28emFp6KNA5RNkfADp/2E3pa+PbcXW1bEhV9Y/t1vFrVD1HCJXYRpcxEEC6+dyheooTjqu37MfnLYHtckKAyFjU3zbyVYF+L57tLFw69ESzNatFicnJxSSPfSlewLMRCrmUbt+EgdX4R3dyGLLb1Hu6MnxJxpO64pv0PdKd9Snn4RM6cazsXWjlOnkFanaF+E8a28tyzC/iqmWf8xjy1Xm83GMHFUcbc/RzxmcHt00OXGN59hfmuQWJVTNq2el/DnfW3Kde7Z3bldBIpgi36x1NSxoN7Xl05tGKrb/zUqCl9/NRBppGzoVsLu6q9DdmnhJ5pZN5ARoxOVNPNW98jsF5ZyMeXY1Gt3w5I5lr7Gkgv4LLG0L8tGYVmD1ry1itH5Tz+9ZhRpxmtZxQW6mUVsV5JzR12lXoCuu72+IlITrqWcnTr8PP48LbFHbAtKlK/fvYcdKV8+2DJUF0MiryQ4uURi+I2Z9K4kY9zqyToqYZYx74brex5n2xe0bq0ETkdbmiB5hgilYvLjKHMj7vyFmN8Uk2kN9TfaLIXNzhK6nb29ZQWOWAuOp2oG1NxfTD8xREDa+RePl0Wut3EEnXsBE/foR7iDCvO31WblUCqgaTtas69JGo5S3441DIu0k3QxaJddY6cXYMvuTCqY4fLqMLh8pwft0/F9JBpjPuGbr3o2mEvqxIt5z86gZ/9s6vU8kfWgEfjwfQjPjyzMC1sgymBes996ALPcQRxWmd2OOaWCu4Us006aas44UsWJ1FQ2isRjZ1JJBJfs13z7qyLGE9fRLWGjNT1ozHVV4nNxAUDZU2DEUyP8EQDN3pNudJKgHaZFLZJzX38SgsOgnE4i1uaigV/UFKj7mT7lKxPGGK1UgtsJEXaR6rZcfgWdQbR35/Gf31gMMI6rMhu0SyRVMYcmtW6g0+ne5JQSRVDvyGNQ3GHt+/RPjJeTeX/bK2/2sNek0dwk5uqhtz5L6gLo5YfrTiFWJEWO6akgQ2lZnFQr+MIp2wMo2l9IgzXi0y0ZBys34b+8zyQZAs6CetpNjpIl50EVT+QKqEJE9XWb1ZjvNLAlvnhGcUh8gNhFw+6bcnEe8YqdFu+QWazZG02kidkuqgbZNkH8PBcb/rvpVtO25rWlYGV8c50yD2/GaQI1s/vL1G/mPw6sDSEGH1i9aLTlFq+CKy4anunBMgWiUfAFXHzDwa3eHqGe+r0rb08fx/J0G4DleXvtiDPTN7EQyTYH7tHoUXjibbHqN4hCWh3UZVPkk/hp2gJ5yCiff+7OgdzZTNoImH9RkjtdCfxt3S6+F4pyMit7lWOoVlgZLlDX4dlHtz+S5Tu/musNC9rKbZx8MLbWcWOyMDxlgg4C2Uh5Zr+1PNBIyu5nBBpY1jke8AKBSl2ZAnz3Exvs0mbKfwG58KrTqfvSR/jSfRrv3OjXv0Z02xTyiPgYk5DpfXFmlMWCYZuFB41gyuMuukr49u3BB6/q0eIruGNW16gJtH3uFE06qMg1AZMA4Ec2Bwj1q2EGKF6N6jpz0C71SmI5KIk++Xy9T1YLYazx+jHhVgfu+TXm+fOwSfsUeaYjLRJW179Z6qvvxXn0eQlVQOXsXMwHUyEjrksvioN/wxuMB9R3cJJvGEMpihnBBSWQV/G0G/Ogjkn75UX70/V+sYpuyus7m9Y0x5KIJYsfaptfi+u+3COeDHwA6nADFEnFa9k6B+7e9BibOb2vfFrHPaGNFltE3dlFF4NDovLSLU04Nwfn3cCa44qBnhywi5Z5cdBteKclZUu468Q+LJ2rVTNIGm5yaMq6atTQRN+qtwVPeoqwZZwrLNM0HjTwkFaDQK3z23eLvuTyztKEczmegBGX10hLZidDmd0/5E796Q8szq/mquP4ShkQuWRcQ+4I5FV+japII+rTG8Nnpuurk7f6xMSmh3drD7dWpQk6EFyBVuY4clFNB6+gJ1ROMkBg5LqAmmq/5N90K3ukd8NW/CpkRnIzIvLFoWdCyP0xtnh40Oo6CDMw6AGq1HGw5c/Ga3tFtmDGriB2pgSKL8Dks2ynaTOp6ls341NeouoHGtkm3rgRqUpBEkLS7jkQcZPdIfwN2z3bWTi8b18zjUFx2ZIwradbnG9PhOEB0ske1m8EyS/GtnG2OUmJip0x2Fgy6qZDUqH7IpqRaqZSPRBcHwQ9Y7dSsnd3VSTVkTzV/wtmxSv01eprxgcahO1pDOTmUFu74uA+SUXQeZ79sYoONIWxrUGLiJH7ljfatRsFA4goDNUPbvOR6Ob1RBqXRSC2a390VPmZzo7HxKSr3iXT0ndQ0r8rkf9UdUfBF+qwV3zXjzHLIwTutqhBU8rH+MrNlSHLvCQk14hfEoLIucZ42oS7IDJQ1ntP5fA9Y69/Vl8kHOyjuIEvmU6L+D5HH0bfFnErWRa/9FiNin6Sm1A4GyHatbyendqOMe2R+wFnshzClhGsJoh+wU9oRi27q2scdWt7qDZ1Yf04SZoQr1OwEF6DM2j0ECrdfaOYppmS8X5zqpkL4+oW6nrcEWWgnpTi0mLz4yHuednft+00fhmHetFUXpV8c46oopIwcWn1GG2tXbvs6+qaq7xI+YXq5D9xrUF2uF0fO/H9fcWWj399si7m8Z1wmYnUb2BcUW9s7HxKlXNViVwv0+EKi3GL4ZuccvC5zmkDatBXn4yVVf8ZVo0zs744K1pcMtpUtbRXKLmulMhnVSokwtF6Mxrudwq0rM1byWSd2SOJ1TE+FFdihE25PDEMKORw0YjDXHUBl06126tY85k+nvK/I38XXDMdniOSe37d17XcviaxMDl2wTzAr57CIjmiQTBUEP5lVUoTvh+tAtMwW6WlXrRtEXIlEA0bjClvftxyLMadlXPE04riayf31UTHB25Ei1pZXW5tzJrdmdykMlQXDN3HZomEGR1znPodZpWjJ7V2DpRfqhFPDJAK5AIv4gYHIsmyxqrlOsjDPt6dzyq+kiCfU1EyNyhJEpPAiY2bK/4gUjXdswZG94fR1Fd6dRhsGPe4OLDTk+NMfKPc5C3QOGhjObw56FEvx/eHYdBFNKcRHMw+a9bs4d//mbc1BtPSw3cooaYI1ozu8R2SSyMFLeIky6suEoSwBIUaIEwcEPFLg7pxcwSQxQU0pIKL81pm1nw8Mx0pKqW7kaPVM8G87ChMU5tBmehSNQka0lNUCthTh0b1dSlSlHkDNYfY8VU85m0obG4Oupl5zFno5z2EMhbhM9v8VXt44MvvhxPf6ZvkLHr8rw/z1ryW7WIu6Riv7Cv0sZOKCDY6q1w2pN4GzGzgubxQy3SJ9LLrfx8Xl0Tukh/p9vXtY62GWGwY0vTTLw5zKNLo+Br2FRTmUjDnsL3kEWD9qMY70Do8x2yGt7/08wE1T6a9aMjeeoJnaBN5IxG8wi4jG1ru3/tuvOashrOBK5pfn9tXnZ4W1bFXrAqljqhO7by3mossQjD/MGr8I1iGtJo4NdNiE+fZ/RBHJsGqkfs+/hekS4DjmWAJ1jGqazShZ+HkbX01UeqU7NRUqziV3Gyj4/Q5Z11+WY95WXTILnqpOXk5KZ96unk6uCovJD+M6/CIepwYIrDrypqTEHLx4Qkmyoqy8d1tfjTWt4MaMt/i1+U3R5Tyj8771uVCUWSWdXGPLts5upgl2RDl4XZXyY3h/CO2AtUM1fvJFkMVrP7EjUScKzwE7rw07cgD7jf8pQlMnP2z/FAUi7s6QsrdvpqvnXZ8Ej5ehNvnQuq7XGBezsani1FWNH6UK5DWvtBs4ceHBrX18W4+o7c8PZTt0Y86K1aJqj86ChJWP5c8TCIjpZKSlsfJd3J9l09Uhl5Kwl1diSm7XCBOzjr26Stek7SCiwyvdxsddTvMtSh59uOQ0mjHmezd9iSqdaD7Fx+EtbKxQvdxdiaUJOB+Cyq94YLd5J8nrAnbAYEliGQpOlhspeP5AH7B9hJWgxhycNvZS7bdHbPCosu4C3zYlF3nZjhF/1mau1x8G66SC9XIMZSJ23bZePs+az++X7UNijtUuxqz560ZVTYoa7e7jQ2ZDlkh8WRmj7UuvOnGQ2Z36zDdUQ9/m/nu0GzjUa7p+/vXwbf7cc/QsvG29xP4IV9rl6tsr4ixF682jo9WH83XsR/HeydmeDNrr25FAc/O9T0FZ5GqNFu0cV5sAmLAbKTzSB2tMUe1L6GgU41TEAq86ZiPuVV5zfXhr5lXIsqbJx8M/H8Nj8vBLQfsaljHxa3O5D/nCmZryA5zu7HjdaanRsVfMCRJsrj2QeddY0mbLHqYHbn4l9J6zPGHDhBhwaKm6ygove0i4e7OS8PU5sR0uxpSO6Sp4+2wVSaqH5vOMnB+2l8FvdIXvO5ofex/2FDMdXln92YxXHDpm0IBFHiF3e0TMyxX6QMOx0J0436IvbrjRFw5wbN/kp+r63oEmoTRBJOfIQ+IiZJs8HKuE1qzhEdLYTZp5E5g53mjwWjAxdcUYsVbUnRYvf2ytDsUKNRj0z7f+T03y6/trvY6Wbeu3c1eYPbv3uL5Gix022D2lql75PnR8mvXXcz6qZ6/UqT3zvLf6b+H+t45OEzJlVGylujHdIfVV/55yQC/v45q0n9V6cb4ByJVVsn/693WlvOYxrnBlJBd4x/Kap7brDD9M+A5W9p/1WVZKQGOU+mgRqdnrq9+36iAv/PnxUrTlEKah3OolfEbSqgRD2TK4KoAsrp72cYmNhR9kPfCvgHgyn1goVR5h8TIBxNudLzr6kEEszdOE80u2bIUnnSCeN8Jz2ss5zsc8rR5Tj2qP/1/wVQSwMEFAACAAgASlVRR5F1CYhMAAAAawAAABsAAAB1bml2ZXJzYWwvdW5pdmVyc2FsLnBuZy54bWyzsa/IzVEoSy0qzszPs1Uy1DNQsrfj5bIpKEoty0wtV6gAigEFIUBJodJWycQIwS3PTCnJAKowMDFACGakZqZnlNgqmVsgBPWBZgIAUEsBAgAAFAACAAgAwlVRR4ZOXH3dAwAAaQ4AAB0AAAAAAAAAAQAAAAAAAAAAAHVuaXZlcnNhbC9jb21tb25fbWVzc2FnZXMubG5nUEsBAgAAFAACAAgAwlVRR7mDA6XCAwAAFg8AACcAAAAAAAAAAQAAAAAAGAQAAHVuaXZlcnNhbC9mbGFzaF9wdWJsaXNoaW5nX3NldHRpbmdzLnhtbFBLAQIAABQAAgAIAMJVUUdGxXBrugIAAFUKAAAhAAAAAAAAAAEAAAAAAB8IAAB1bml2ZXJzYWwvZmxhc2hfc2tpbl9zZXR0aW5ncy54bWxQSwECAAAUAAIACADCVVFHZveQiJUDAAAnDgAAJgAAAAAAAAABAAAAAAAYCwAAdW5pdmVyc2FsL2h0bWxfcHVibGlzaGluZ19zZXR0aW5ncy54bWxQSwECAAAUAAIACADCVVFH/6IGgJQBAAAPBgAAHwAAAAAAAAABAAAAAADxDgAAdW5pdmVyc2FsL2h0bWxfc2tpbl9zZXR0aW5ncy5qc1BLAQIAABQAAgAIAMJVUUca2uo7qgAAAB8BAAAaAAAAAAAAAAEAAAAAAMIQAAB1bml2ZXJzYWwvaTE4bl9wcmVzZXRzLnhtbFBLAQIAABQAAgAIAMJVUUedvppYdwAAAIIAAAAcAAAAAAAAAAEAAAAAAKQRAAB1bml2ZXJzYWwvbG9jYWxfc2V0dGluZ3MueG1sUEsBAgAAFAACAAgAA3TLRM6CCTfsAgAAiAgAABQAAAAAAAAAAQAAAAAAVRIAAHVuaXZlcnNhbC9wbGF5ZXIueG1sUEsBAgAAFAACAAgAwlVRRydW9jjBBwAA/h0AACkAAAAAAAAAAQAAAAAAcxUAAHVuaXZlcnNhbC9za2luX2N1c3RvbWl6YXRpb25fc2V0dGluZ3MueG1sUEsBAgAAFAACAAgASlVRRyOGeibgFAAAGGIAABcAAAAAAAAAAAAAAAAAex0AAHVuaXZlcnNhbC91bml2ZXJzYWwucG5nUEsBAgAAFAACAAgASlVRR5F1CYhMAAAAawAAABsAAAAAAAAAAQAAAAAAkDIAAHVuaXZlcnNhbC91bml2ZXJzYWwucG5nLnhtbFBLBQYAAAAACwALAEkDAAAVMwAAAAA="/>
  <p:tag name="ISPRING_ULTRA_SCORM_COURSE_ID" val="4735A48F-D29E-4DEC-924E-A88CECEFF1D8"/>
  <p:tag name="ISPRING_SCORM_RATE_SLIDES" val="1"/>
  <p:tag name="ISPRING_SCORM_RATE_QUIZZES" val="0"/>
  <p:tag name="ISPRING_SCORM_PASSING_SCORE" val="100.0000000000"/>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Content List"/>
  <p:tag name="ISPRING_PRESENTATION_TITLE" val="PPT_01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1306</TotalTime>
  <Words>838</Words>
  <Application>Microsoft Office PowerPoint</Application>
  <PresentationFormat>On-screen Show (16:9)</PresentationFormat>
  <Paragraphs>77</Paragraphs>
  <Slides>24</Slides>
  <Notes>10</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宋体</vt:lpstr>
      <vt:lpstr>Calibri</vt:lpstr>
      <vt:lpstr>UTM Nokia</vt:lpstr>
      <vt:lpstr>Times New Roman</vt:lpstr>
      <vt:lpstr>华康海报体W12(P)</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PPT_014</dc:title>
  <dc:subject>9Slide.vn</dc:subject>
  <dc:creator>Admin</dc:creator>
  <dc:description>9Slide.vn</dc:description>
  <cp:lastModifiedBy>Admin</cp:lastModifiedBy>
  <cp:revision>135</cp:revision>
  <dcterms:created xsi:type="dcterms:W3CDTF">2015-09-25T00:55:29Z</dcterms:created>
  <dcterms:modified xsi:type="dcterms:W3CDTF">2022-01-16T09:56:40Z</dcterms:modified>
  <cp:category>9Slide.vn</cp:category>
</cp:coreProperties>
</file>