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2" r:id="rId2"/>
    <p:sldId id="259" r:id="rId3"/>
    <p:sldId id="260" r:id="rId4"/>
    <p:sldId id="261" r:id="rId5"/>
    <p:sldId id="263" r:id="rId6"/>
    <p:sldId id="271" r:id="rId7"/>
    <p:sldId id="265" r:id="rId8"/>
    <p:sldId id="270" r:id="rId9"/>
    <p:sldId id="266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F05E1-B54E-4706-B331-B5D64BA35A5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A416A-EB22-4D79-B08C-8CFF9B715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85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539A11-08C1-485E-98D0-117D7C8CF837}" type="slidenum">
              <a:rPr lang="en-US" altLang="en-US" sz="1200" b="0" u="none">
                <a:latin typeface="Arial" panose="020B0604020202020204" pitchFamily="34" charset="0"/>
              </a:rPr>
              <a:pPr/>
              <a:t>3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884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9E24D2-A55A-4B1F-B1A5-30EAE66745D0}" type="slidenum">
              <a:rPr lang="en-US" altLang="en-US" sz="1200" b="0" u="none">
                <a:latin typeface="Arial" panose="020B0604020202020204" pitchFamily="34" charset="0"/>
              </a:rPr>
              <a:pPr/>
              <a:t>4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260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F4728F-BD4B-4DC6-BF5F-6B026D22FCA1}" type="slidenum">
              <a:rPr lang="en-US" altLang="en-US" sz="1200" b="0" u="none">
                <a:latin typeface="Arial" panose="020B0604020202020204" pitchFamily="34" charset="0"/>
              </a:rPr>
              <a:pPr/>
              <a:t>5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289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5B27EE-DEA6-4858-855F-CCA691B88BA2}" type="slidenum">
              <a:rPr lang="en-US" altLang="en-US" sz="1200" b="0" u="none">
                <a:latin typeface="Arial" panose="020B0604020202020204" pitchFamily="34" charset="0"/>
              </a:rPr>
              <a:pPr/>
              <a:t>7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726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881FCE-BE81-4413-A4D5-6CE2B6994F6E}" type="slidenum">
              <a:rPr lang="en-US" altLang="en-US" sz="1200" b="0" u="none">
                <a:latin typeface="Arial" panose="020B0604020202020204" pitchFamily="34" charset="0"/>
              </a:rPr>
              <a:pPr/>
              <a:t>9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18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4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4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35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736DC6-18E6-49B4-A885-3204EFBC0B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933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5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72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3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4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35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0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0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1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22347-5C95-4FFA-B12A-F2040860EC33}" type="datetimeFigureOut">
              <a:rPr lang="en-US" smtClean="0"/>
              <a:t>17/1/2022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9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van%20nhu%20ngay%20au%20tho%20-%20trieu%20hoang%20.mp3" TargetMode="External"/><Relationship Id="rId6" Type="http://schemas.openxmlformats.org/officeDocument/2006/relationships/image" Target="../media/image3.wmf"/><Relationship Id="rId5" Type="http://schemas.openxmlformats.org/officeDocument/2006/relationships/image" Target="../media/image10.png"/><Relationship Id="rId10" Type="http://schemas.openxmlformats.org/officeDocument/2006/relationships/image" Target="../media/image12.emf"/><Relationship Id="rId4" Type="http://schemas.openxmlformats.org/officeDocument/2006/relationships/image" Target="../media/image9.emf"/><Relationship Id="rId9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043953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5087889" y="292100"/>
            <a:ext cx="5314951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2025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467774" y="5272652"/>
            <a:ext cx="531495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50012" y="2048524"/>
            <a:ext cx="7736989" cy="18288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vi-VN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63751" y="3049007"/>
            <a:ext cx="8339088" cy="2469867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b="1" spc="5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spc="5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b="1" spc="5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5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3200" b="1" spc="5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200" b="1" spc="5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spc="5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Hai </a:t>
            </a:r>
            <a:r>
              <a:rPr lang="en-US" sz="32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</a:t>
            </a:r>
            <a:r>
              <a:rPr lang="en-US" sz="3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Trưng</a:t>
            </a:r>
            <a:endParaRPr lang="en-US" sz="3200" b="1" spc="5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spc="5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234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van nhu ngay au tho - trieu hoang .mp3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8625" y="6324601"/>
            <a:ext cx="431800" cy="334963"/>
          </a:xfrm>
        </p:spPr>
      </p:pic>
      <p:pic>
        <p:nvPicPr>
          <p:cNvPr id="20483" name="Picture 3" descr="FIREWRK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3692527"/>
            <a:ext cx="3251200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LIE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300" y="4832349"/>
            <a:ext cx="3149600" cy="202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7" name="Group 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13324" name="Picture 8" descr="GRANS02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5" name="Picture 9" descr="GRANS02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26" name="Group 10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3327" name="Picture 11" descr="BD21325_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2" descr="BD21325_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3" descr="BD21325_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30" name="Picture 14" descr="BD21325_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318" name="Text Box 15"/>
          <p:cNvSpPr txBox="1">
            <a:spLocks noChangeArrowheads="1"/>
          </p:cNvSpPr>
          <p:nvPr/>
        </p:nvSpPr>
        <p:spPr bwMode="auto">
          <a:xfrm>
            <a:off x="1892300" y="762001"/>
            <a:ext cx="436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0497" name="WordArt 17"/>
          <p:cNvSpPr>
            <a:spLocks noChangeArrowheads="1" noChangeShapeType="1" noTextEdit="1"/>
          </p:cNvSpPr>
          <p:nvPr/>
        </p:nvSpPr>
        <p:spPr bwMode="auto">
          <a:xfrm>
            <a:off x="2413000" y="5105400"/>
            <a:ext cx="8128000" cy="10668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>
              <a:defRPr/>
            </a:pPr>
            <a:r>
              <a:rPr lang="vi-VN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Chúc các con chăm ngoan, học giỏi</a:t>
            </a:r>
            <a:endParaRPr lang="en-US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0498" name="WordArt 18"/>
          <p:cNvSpPr>
            <a:spLocks noChangeArrowheads="1" noChangeShapeType="1" noTextEdit="1"/>
          </p:cNvSpPr>
          <p:nvPr/>
        </p:nvSpPr>
        <p:spPr bwMode="auto">
          <a:xfrm>
            <a:off x="2387600" y="2514600"/>
            <a:ext cx="7721600" cy="2590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149005"/>
              </a:avLst>
            </a:prstTxWarp>
          </a:bodyPr>
          <a:lstStyle/>
          <a:p>
            <a:pPr algn="ctr">
              <a:defRPr/>
            </a:pPr>
            <a:r>
              <a:rPr lang="vi-VN" sz="2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Tạm biệt các con!</a:t>
            </a:r>
            <a:endParaRPr lang="en-US" sz="2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pic>
        <p:nvPicPr>
          <p:cNvPr id="20499" name="Picture 19" descr="anime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209" y="3200402"/>
            <a:ext cx="4070351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 descr="FIREWRK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3429001"/>
            <a:ext cx="3251200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8453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4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8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981200" y="304801"/>
            <a:ext cx="7772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pic>
        <p:nvPicPr>
          <p:cNvPr id="4099" name="Picture 15" descr="Hai ba trưng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5626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3505200" y="5867401"/>
            <a:ext cx="457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600" u="none">
                <a:solidFill>
                  <a:srgbClr val="3333FF"/>
                </a:solidFill>
              </a:rPr>
              <a:t>Hai Bà Trưng</a:t>
            </a:r>
          </a:p>
          <a:p>
            <a:pPr algn="ctr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75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1117600" y="609601"/>
            <a:ext cx="93472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000" b="0" u="none" dirty="0">
                <a:solidFill>
                  <a:srgbClr val="A50021"/>
                </a:solidFill>
                <a:cs typeface="Times New Roman" panose="02020603050405020304" pitchFamily="18" charset="0"/>
              </a:rPr>
              <a:t>  </a:t>
            </a:r>
            <a:r>
              <a:rPr lang="vi-VN" altLang="en-US" sz="4000" b="0" u="none" dirty="0">
                <a:solidFill>
                  <a:srgbClr val="002060"/>
                </a:solidFill>
                <a:cs typeface="Times New Roman" panose="02020603050405020304" pitchFamily="18" charset="0"/>
              </a:rPr>
              <a:t>Thứ ba ngày 17 tháng 1 năm 2022</a:t>
            </a:r>
          </a:p>
          <a:p>
            <a:pPr algn="ctr">
              <a:spcBef>
                <a:spcPct val="50000"/>
              </a:spcBef>
            </a:pPr>
            <a:r>
              <a:rPr lang="vi-VN" altLang="en-US" sz="4000" b="0" u="none" dirty="0">
                <a:solidFill>
                  <a:srgbClr val="002060"/>
                </a:solidFill>
                <a:cs typeface="Times New Roman" panose="02020603050405020304" pitchFamily="18" charset="0"/>
              </a:rPr>
              <a:t>Chính tả( nghe –Viết)</a:t>
            </a:r>
          </a:p>
          <a:p>
            <a:pPr algn="ctr">
              <a:spcBef>
                <a:spcPct val="50000"/>
              </a:spcBef>
            </a:pPr>
            <a:r>
              <a:rPr lang="en-US" altLang="en-US" sz="3600" b="0" u="none" dirty="0">
                <a:cs typeface="Times New Roman" panose="02020603050405020304" pitchFamily="18" charset="0"/>
              </a:rPr>
              <a:t> </a:t>
            </a:r>
            <a:endParaRPr lang="vi-VN" altLang="en-US" sz="3600" b="0" u="none" dirty="0"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endParaRPr lang="en-US" altLang="en-US" sz="3600" b="0" u="none" dirty="0">
              <a:cs typeface="Times New Roman" panose="02020603050405020304" pitchFamily="18" charset="0"/>
            </a:endParaRPr>
          </a:p>
        </p:txBody>
      </p:sp>
      <p:grpSp>
        <p:nvGrpSpPr>
          <p:cNvPr id="5123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5125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Picture 8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27" name="Group 9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5128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0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1" name="Picture 13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5124" name="Text Box 20"/>
          <p:cNvSpPr txBox="1">
            <a:spLocks noChangeArrowheads="1"/>
          </p:cNvSpPr>
          <p:nvPr/>
        </p:nvSpPr>
        <p:spPr bwMode="auto">
          <a:xfrm>
            <a:off x="-677333" y="2736334"/>
            <a:ext cx="1188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000" b="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    </a:t>
            </a:r>
            <a:r>
              <a:rPr lang="en-US" altLang="en-US" sz="400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Hai </a:t>
            </a:r>
            <a:r>
              <a:rPr lang="en-US" altLang="en-US" sz="4000" u="none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</a:t>
            </a:r>
            <a:r>
              <a:rPr lang="en-US" altLang="en-US" sz="400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vi-VN" altLang="en-US" sz="400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Trưng</a:t>
            </a:r>
            <a:endParaRPr lang="en-US" altLang="en-US" sz="4000" u="none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28528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39417" y="1143000"/>
            <a:ext cx="101206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5400" b="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Hai Bà </a:t>
            </a:r>
            <a:r>
              <a:rPr lang="en-US" altLang="en-US" sz="5400" b="0" u="none" dirty="0" err="1">
                <a:solidFill>
                  <a:srgbClr val="FF0000"/>
                </a:solidFill>
                <a:cs typeface="Times New Roman" panose="02020603050405020304" pitchFamily="18" charset="0"/>
              </a:rPr>
              <a:t>Trưng</a:t>
            </a:r>
            <a:r>
              <a:rPr lang="en-US" altLang="en-US" sz="5400" b="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6148" name="Text Box 16"/>
          <p:cNvSpPr txBox="1">
            <a:spLocks noChangeArrowheads="1"/>
          </p:cNvSpPr>
          <p:nvPr/>
        </p:nvSpPr>
        <p:spPr bwMode="auto">
          <a:xfrm>
            <a:off x="486829" y="2009011"/>
            <a:ext cx="1122293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4800" b="0" u="none" dirty="0">
                <a:solidFill>
                  <a:srgbClr val="0000FF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Thành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trì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của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giặc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lần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lượt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s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ụ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p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ổ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dưới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chân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của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đoàn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quân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khởi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ngh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ĩ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a</a:t>
            </a:r>
            <a:r>
              <a:rPr lang="en-US" altLang="en-US" sz="4800" u="none" dirty="0">
                <a:cs typeface="Times New Roman" panose="02020603050405020304" pitchFamily="18" charset="0"/>
              </a:rPr>
              <a:t>.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Tô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Định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ôm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đầu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chạy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về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nước</a:t>
            </a:r>
            <a:r>
              <a:rPr lang="en-US" altLang="en-US" sz="4800" u="none" dirty="0">
                <a:cs typeface="Times New Roman" panose="02020603050405020304" pitchFamily="18" charset="0"/>
              </a:rPr>
              <a:t>.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Đất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nước</a:t>
            </a:r>
            <a:r>
              <a:rPr lang="en-US" altLang="en-US" sz="4800" u="none" dirty="0">
                <a:cs typeface="Times New Roman" panose="02020603050405020304" pitchFamily="18" charset="0"/>
              </a:rPr>
              <a:t> ta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sạch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bóng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quân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thù</a:t>
            </a:r>
            <a:r>
              <a:rPr lang="en-US" altLang="en-US" sz="4800" u="none" dirty="0">
                <a:cs typeface="Times New Roman" panose="02020603050405020304" pitchFamily="18" charset="0"/>
              </a:rPr>
              <a:t>. Hai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Bà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Trưng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trở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thành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hai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vị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anh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hùng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chống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ngoại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xâm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đầu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tiên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trong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lịch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s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ử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nước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nhà</a:t>
            </a:r>
            <a:r>
              <a:rPr lang="en-US" altLang="en-US" sz="4800" u="none" dirty="0"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6154" name="Group 9"/>
          <p:cNvGrpSpPr>
            <a:grpSpLocks/>
          </p:cNvGrpSpPr>
          <p:nvPr/>
        </p:nvGrpSpPr>
        <p:grpSpPr bwMode="auto">
          <a:xfrm>
            <a:off x="167426" y="0"/>
            <a:ext cx="12024575" cy="6858000"/>
            <a:chOff x="672" y="0"/>
            <a:chExt cx="5760" cy="4320"/>
          </a:xfrm>
        </p:grpSpPr>
        <p:pic>
          <p:nvPicPr>
            <p:cNvPr id="6155" name="Picture 10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6" name="Picture 11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7" name="Picture 12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8" name="Picture 13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4" name="Straight Connector 3"/>
          <p:cNvCxnSpPr/>
          <p:nvPr/>
        </p:nvCxnSpPr>
        <p:spPr>
          <a:xfrm>
            <a:off x="6097593" y="2814955"/>
            <a:ext cx="2197459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464732" y="2814955"/>
            <a:ext cx="1802675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097596" y="3474721"/>
            <a:ext cx="3098657" cy="1514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90086" y="5719263"/>
            <a:ext cx="4575983" cy="2269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9442930" y="3474721"/>
            <a:ext cx="2169951" cy="530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908127" y="4955578"/>
            <a:ext cx="3909303" cy="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90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914400" y="2835275"/>
            <a:ext cx="1088799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0" u="none" dirty="0" err="1">
                <a:cs typeface="Times New Roman" panose="02020603050405020304" pitchFamily="18" charset="0"/>
              </a:rPr>
              <a:t>S</a:t>
            </a:r>
            <a:r>
              <a:rPr lang="en-US" altLang="en-US" sz="4000" b="0" u="none" dirty="0" err="1">
                <a:cs typeface="Times New Roman" panose="02020603050405020304" pitchFamily="18" charset="0"/>
              </a:rPr>
              <a:t>ụ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p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đ</a:t>
            </a:r>
            <a:r>
              <a:rPr lang="en-US" altLang="en-US" sz="4000" b="0" u="none" dirty="0" err="1">
                <a:cs typeface="Times New Roman" panose="02020603050405020304" pitchFamily="18" charset="0"/>
              </a:rPr>
              <a:t>ổ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,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lần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lượt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,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khởi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nghĩa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,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chống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ngoại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xâm</a:t>
            </a:r>
            <a:endParaRPr lang="en-US" altLang="en-US" sz="4400" b="0" u="none" dirty="0">
              <a:cs typeface="Times New Roman" panose="02020603050405020304" pitchFamily="18" charset="0"/>
            </a:endParaRPr>
          </a:p>
        </p:txBody>
      </p:sp>
      <p:sp>
        <p:nvSpPr>
          <p:cNvPr id="8196" name="Text Box 108"/>
          <p:cNvSpPr txBox="1">
            <a:spLocks noChangeArrowheads="1"/>
          </p:cNvSpPr>
          <p:nvPr/>
        </p:nvSpPr>
        <p:spPr bwMode="auto">
          <a:xfrm>
            <a:off x="14964833" y="1336675"/>
            <a:ext cx="2455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cs typeface="Times New Roman" panose="02020603050405020304" pitchFamily="18" charset="0"/>
            </a:endParaRPr>
          </a:p>
        </p:txBody>
      </p:sp>
      <p:grpSp>
        <p:nvGrpSpPr>
          <p:cNvPr id="8197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8198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9" name="Picture 8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0" name="Group 9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8201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2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3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4" name="Picture 13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" name="Google Shape;12;p2"/>
          <p:cNvSpPr>
            <a:spLocks noChangeArrowheads="1"/>
          </p:cNvSpPr>
          <p:nvPr/>
        </p:nvSpPr>
        <p:spPr bwMode="auto">
          <a:xfrm>
            <a:off x="1786154" y="1600481"/>
            <a:ext cx="5540375" cy="792163"/>
          </a:xfrm>
          <a:prstGeom prst="rect">
            <a:avLst/>
          </a:prstGeom>
          <a:solidFill>
            <a:srgbClr val="44546A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lIns="68632" tIns="68632" rIns="68632" bIns="6863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endParaRPr lang="en-US" altLang="en-US" sz="827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2068122" y="1600482"/>
            <a:ext cx="53423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dẫn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khó</a:t>
            </a:r>
            <a:endParaRPr lang="en-US" altLang="en-US" sz="4000" b="1" dirty="0">
              <a:solidFill>
                <a:srgbClr val="FFFFFF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16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ền PP-Viền hoa và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08038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Ngồi học đúng tư thế, tránh cong vẹo cột s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978" y="896252"/>
            <a:ext cx="9417543" cy="5065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412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13961" y="708298"/>
            <a:ext cx="1005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>
                <a:latin typeface="HP001 4 hàng" pitchFamily="34" charset="0"/>
              </a:rPr>
              <a:t>* </a:t>
            </a:r>
            <a:r>
              <a:rPr lang="en-US" altLang="en-US" sz="3600" b="0" u="none" dirty="0" err="1">
                <a:latin typeface="HP001 4 hàng" pitchFamily="34" charset="0"/>
              </a:rPr>
              <a:t>Bài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tập</a:t>
            </a:r>
            <a:r>
              <a:rPr lang="en-US" altLang="en-US" sz="3600" b="0" u="none" dirty="0">
                <a:latin typeface="HP001 4 hàng" pitchFamily="34" charset="0"/>
              </a:rPr>
              <a:t> 2:</a:t>
            </a:r>
            <a:r>
              <a:rPr lang="en-US" altLang="en-US" sz="3600" b="0" u="none" dirty="0">
                <a:latin typeface="HP001 Kieu 1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Điền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vào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chỗ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trống</a:t>
            </a:r>
            <a:endParaRPr lang="en-US" altLang="en-US" sz="3600" b="0" u="none" dirty="0">
              <a:latin typeface="HP001 4 hàng" pitchFamily="34" charset="0"/>
            </a:endParaRPr>
          </a:p>
        </p:txBody>
      </p:sp>
      <p:sp>
        <p:nvSpPr>
          <p:cNvPr id="10243" name="Text Box 30"/>
          <p:cNvSpPr txBox="1">
            <a:spLocks noChangeArrowheads="1"/>
          </p:cNvSpPr>
          <p:nvPr/>
        </p:nvSpPr>
        <p:spPr bwMode="auto">
          <a:xfrm>
            <a:off x="5444581" y="4139010"/>
            <a:ext cx="7010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i="1" u="none" dirty="0">
                <a:latin typeface="HP001 Kieu 1" pitchFamily="34" charset="0"/>
              </a:rPr>
              <a:t> </a:t>
            </a: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iêt</a:t>
            </a:r>
            <a:r>
              <a:rPr lang="en-US" altLang="en-US" sz="3600" b="0" u="none" dirty="0">
                <a:latin typeface="HP001 4 hàng" pitchFamily="34" charset="0"/>
              </a:rPr>
              <a:t> hay </a:t>
            </a: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iêc</a:t>
            </a:r>
            <a:r>
              <a:rPr lang="en-US" altLang="en-US" sz="3600" b="0" u="none" dirty="0">
                <a:latin typeface="HP001 4 hàng" pitchFamily="34" charset="0"/>
              </a:rPr>
              <a:t>?</a:t>
            </a:r>
          </a:p>
          <a:p>
            <a:r>
              <a:rPr lang="en-US" altLang="en-US" sz="3600" b="0" u="none" dirty="0">
                <a:latin typeface="HP001 4 hàng" pitchFamily="34" charset="0"/>
              </a:rPr>
              <a:t>- </a:t>
            </a:r>
            <a:r>
              <a:rPr lang="en-US" altLang="en-US" sz="3600" b="0" u="none" dirty="0" err="1">
                <a:latin typeface="HP001 4 hàng" pitchFamily="34" charset="0"/>
              </a:rPr>
              <a:t>đi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biền</a:t>
            </a:r>
            <a:r>
              <a:rPr lang="en-US" altLang="en-US" sz="3600" b="0" u="none" dirty="0">
                <a:latin typeface="HP001 4 hàng" pitchFamily="34" charset="0"/>
              </a:rPr>
              <a:t> b....</a:t>
            </a:r>
          </a:p>
          <a:p>
            <a:r>
              <a:rPr lang="en-US" altLang="en-US" sz="3600" b="0" u="none" dirty="0">
                <a:latin typeface="HP001 4 hàng" pitchFamily="34" charset="0"/>
              </a:rPr>
              <a:t>- </a:t>
            </a:r>
            <a:r>
              <a:rPr lang="en-US" altLang="en-US" sz="3600" b="0" u="none" dirty="0" err="1">
                <a:latin typeface="HP001 4 hàng" pitchFamily="34" charset="0"/>
              </a:rPr>
              <a:t>thấy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tiêng</a:t>
            </a:r>
            <a:r>
              <a:rPr lang="en-US" altLang="en-US" sz="3600" b="0" u="none" dirty="0">
                <a:latin typeface="HP001 4 hàng" pitchFamily="34" charset="0"/>
              </a:rPr>
              <a:t> t...</a:t>
            </a:r>
          </a:p>
          <a:p>
            <a:r>
              <a:rPr lang="en-US" altLang="en-US" sz="3600" b="0" u="none" dirty="0">
                <a:latin typeface="HP001 4 hàng" pitchFamily="34" charset="0"/>
              </a:rPr>
              <a:t>- </a:t>
            </a:r>
            <a:r>
              <a:rPr lang="en-US" altLang="en-US" sz="3600" b="0" u="none" dirty="0" err="1">
                <a:latin typeface="HP001 4 hàng" pitchFamily="34" charset="0"/>
              </a:rPr>
              <a:t>xanh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biêng</a:t>
            </a:r>
            <a:r>
              <a:rPr lang="en-US" altLang="en-US" sz="3600" b="0" u="none" dirty="0">
                <a:latin typeface="HP001 4 hàng" pitchFamily="34" charset="0"/>
              </a:rPr>
              <a:t> b...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7520869" y="4638898"/>
            <a:ext cx="1016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iệt</a:t>
            </a:r>
            <a:endParaRPr lang="en-US" altLang="en-US" sz="3600" b="0" u="none" dirty="0">
              <a:solidFill>
                <a:srgbClr val="0000FF"/>
              </a:solidFill>
              <a:latin typeface="HP001 4 hàng" pitchFamily="34" charset="0"/>
            </a:endParaRP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8050448" y="5186867"/>
            <a:ext cx="132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iếc</a:t>
            </a:r>
            <a:endParaRPr lang="en-US" altLang="en-US" sz="3600" b="0" u="none" dirty="0">
              <a:solidFill>
                <a:srgbClr val="0000FF"/>
              </a:solidFill>
              <a:latin typeface="HP001 4 hàng" pitchFamily="34" charset="0"/>
            </a:endParaRPr>
          </a:p>
        </p:txBody>
      </p: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8376827" y="5760758"/>
            <a:ext cx="152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iếc</a:t>
            </a:r>
            <a:endParaRPr lang="en-US" altLang="en-US" sz="3600" b="0" u="none" dirty="0">
              <a:solidFill>
                <a:srgbClr val="0000FF"/>
              </a:solidFill>
              <a:latin typeface="HP001 4 hàng" pitchFamily="34" charset="0"/>
            </a:endParaRPr>
          </a:p>
        </p:txBody>
      </p:sp>
      <p:grpSp>
        <p:nvGrpSpPr>
          <p:cNvPr id="10250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10251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2" name="Picture 8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53" name="Group 9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0254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5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6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7" name="Picture 13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" name="TextBox 1"/>
          <p:cNvSpPr txBox="1"/>
          <p:nvPr/>
        </p:nvSpPr>
        <p:spPr>
          <a:xfrm>
            <a:off x="4992595" y="4134254"/>
            <a:ext cx="853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4294967295"/>
          </p:nvPr>
        </p:nvSpPr>
        <p:spPr>
          <a:xfrm>
            <a:off x="921779" y="1886248"/>
            <a:ext cx="8979048" cy="199938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ặn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;  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;  …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lảnh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74182" y="2459505"/>
            <a:ext cx="990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66754" y="2457495"/>
            <a:ext cx="883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1227" y="2462445"/>
            <a:ext cx="823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41405927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4375" grpId="0"/>
      <p:bldP spid="14376" grpId="0"/>
      <p:bldP spid="14377" grpId="0"/>
      <p:bldP spid="2" grpId="0"/>
      <p:bldP spid="19" grpId="0" build="p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601794" y="1909288"/>
            <a:ext cx="935272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u="sng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4000" b="1" i="1" u="sng" dirty="0">
                <a:latin typeface="Times New Roman" pitchFamily="18" charset="0"/>
                <a:cs typeface="Times New Roman" pitchFamily="18" charset="0"/>
              </a:rPr>
              <a:t> 3a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2564296" y="2855069"/>
            <a:ext cx="739021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a)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l.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636909" y="3486222"/>
            <a:ext cx="1155509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dirty="0" err="1">
                <a:latin typeface="Times New Roman" panose="02020603050405020304" pitchFamily="18" charset="0"/>
                <a:cs typeface="Times New Roman" pitchFamily="18" charset="0"/>
              </a:rPr>
              <a:t>Mẫu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long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lanh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2564298" y="4709213"/>
            <a:ext cx="79309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a) </a:t>
            </a:r>
            <a:r>
              <a:rPr lang="en-US" sz="40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Chứa</a:t>
            </a:r>
            <a:r>
              <a:rPr lang="en-US" sz="4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n.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636911" y="5425329"/>
            <a:ext cx="108149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dirty="0" err="1">
                <a:latin typeface="Times New Roman" panose="02020603050405020304" pitchFamily="18" charset="0"/>
                <a:cs typeface="Times New Roman" pitchFamily="18" charset="0"/>
              </a:rPr>
              <a:t>Mẫu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nực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nôi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…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67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57851" y="517527"/>
            <a:ext cx="36266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latin typeface="HP001 4 hàng" pitchFamily="34" charset="0"/>
              </a:rPr>
              <a:t>Bài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tập</a:t>
            </a:r>
            <a:r>
              <a:rPr lang="en-US" altLang="en-US" sz="3600" b="0" u="none" dirty="0">
                <a:latin typeface="HP001 4 hàng" pitchFamily="34" charset="0"/>
              </a:rPr>
              <a:t> 3b: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154323" y="517527"/>
            <a:ext cx="77570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Thi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tìm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nhanh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các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từ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ngữ</a:t>
            </a:r>
            <a:r>
              <a:rPr lang="en-US" altLang="en-US" sz="3600" u="none" dirty="0">
                <a:latin typeface="HP001 4 hàng" pitchFamily="34" charset="0"/>
              </a:rPr>
              <a:t>: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2268537" y="1544964"/>
            <a:ext cx="73127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Chứa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tiếng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bắt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đầu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bằng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u="none" dirty="0" err="1">
                <a:solidFill>
                  <a:srgbClr val="92D050"/>
                </a:solidFill>
                <a:latin typeface="HP001 4 hàng" pitchFamily="34" charset="0"/>
              </a:rPr>
              <a:t>iêt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: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2481845" y="4078604"/>
            <a:ext cx="8328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Chứa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tiếng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bắt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đầu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bằng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00B050"/>
                </a:solidFill>
                <a:latin typeface="HP001 4 hàng" pitchFamily="34" charset="0"/>
              </a:rPr>
              <a:t>iêc</a:t>
            </a:r>
            <a:r>
              <a:rPr lang="en-US" altLang="en-US" sz="4000" b="0" u="none" dirty="0">
                <a:solidFill>
                  <a:srgbClr val="00B050"/>
                </a:solidFill>
                <a:latin typeface="HP001 4 hàng" pitchFamily="34" charset="0"/>
              </a:rPr>
              <a:t>:</a:t>
            </a:r>
            <a:r>
              <a:rPr lang="en-US" altLang="en-US" sz="4000" b="0" i="1" u="none" dirty="0">
                <a:solidFill>
                  <a:srgbClr val="FF0000"/>
                </a:solidFill>
                <a:latin typeface="HP001 Kieu 1" pitchFamily="34" charset="0"/>
              </a:rPr>
              <a:t> 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535047" y="2572402"/>
            <a:ext cx="1120638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latin typeface="HP001 Kieu 1" pitchFamily="34" charset="0"/>
              </a:rPr>
              <a:t>- </a:t>
            </a:r>
            <a:r>
              <a:rPr lang="en-US" altLang="en-US" sz="3600" b="0" i="1" u="none" dirty="0" err="1">
                <a:latin typeface="HP001 Kieu 1" pitchFamily="34" charset="0"/>
              </a:rPr>
              <a:t>v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mải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m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th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tha</a:t>
            </a:r>
            <a:r>
              <a:rPr lang="en-US" altLang="en-US" sz="3600" b="0" i="1" u="none" dirty="0">
                <a:latin typeface="HP001 Kieu 1" pitchFamily="34" charset="0"/>
              </a:rPr>
              <a:t>, da </a:t>
            </a:r>
            <a:r>
              <a:rPr lang="en-US" altLang="en-US" sz="3600" b="0" i="1" u="none" dirty="0" err="1">
                <a:latin typeface="HP001 Kieu 1" pitchFamily="34" charset="0"/>
              </a:rPr>
              <a:t>d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d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ruồi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t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kiệm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k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sức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hiểu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b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…</a:t>
            </a:r>
            <a:r>
              <a:rPr lang="en-US" altLang="en-US" sz="3600" b="0" i="1" u="none" dirty="0">
                <a:solidFill>
                  <a:srgbClr val="CC0000"/>
                </a:solidFill>
                <a:latin typeface="HP001 Kieu 1" pitchFamily="34" charset="0"/>
              </a:rPr>
              <a:t>  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635787" y="5035533"/>
            <a:ext cx="1125398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latin typeface="HP001 Kieu 1" pitchFamily="34" charset="0"/>
              </a:rPr>
              <a:t>- </a:t>
            </a:r>
            <a:r>
              <a:rPr lang="en-US" altLang="en-US" sz="3600" b="0" u="none" dirty="0" err="1">
                <a:latin typeface="HP001 Kieu 1" pitchFamily="34" charset="0"/>
              </a:rPr>
              <a:t>v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iệc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làm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xanh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b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, con </a:t>
            </a:r>
            <a:r>
              <a:rPr lang="en-US" altLang="en-US" sz="3600" b="0" i="1" u="none" dirty="0" err="1">
                <a:latin typeface="HP001 Kieu 1" pitchFamily="34" charset="0"/>
              </a:rPr>
              <a:t>d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iệc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m</a:t>
            </a:r>
            <a:r>
              <a:rPr lang="en-US" altLang="en-US" sz="3600" b="0" i="1" u="none" dirty="0" err="1">
                <a:latin typeface="Hypmotizin" pitchFamily="2" charset="0"/>
              </a:rPr>
              <a:t>ỏ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th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l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mắt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t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của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xem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x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…</a:t>
            </a:r>
          </a:p>
        </p:txBody>
      </p:sp>
      <p:grpSp>
        <p:nvGrpSpPr>
          <p:cNvPr id="11272" name="Group 9"/>
          <p:cNvGrpSpPr>
            <a:grpSpLocks/>
          </p:cNvGrpSpPr>
          <p:nvPr/>
        </p:nvGrpSpPr>
        <p:grpSpPr bwMode="auto">
          <a:xfrm>
            <a:off x="103033" y="0"/>
            <a:ext cx="12088969" cy="6858000"/>
            <a:chOff x="672" y="0"/>
            <a:chExt cx="5760" cy="4320"/>
          </a:xfrm>
        </p:grpSpPr>
        <p:pic>
          <p:nvPicPr>
            <p:cNvPr id="11273" name="Picture 10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4" name="Picture 11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12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6" name="Picture 13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814583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/>
      <p:bldP spid="23567" grpId="0"/>
      <p:bldP spid="23568" grpId="0"/>
      <p:bldP spid="23570" grpId="0"/>
      <p:bldP spid="2357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340</Words>
  <Application>Microsoft Office PowerPoint</Application>
  <PresentationFormat>Widescreen</PresentationFormat>
  <Paragraphs>47</Paragraphs>
  <Slides>10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HP001 4 hàng</vt:lpstr>
      <vt:lpstr>HP001 Kieu 1</vt:lpstr>
      <vt:lpstr>Hypmotizin</vt:lpstr>
      <vt:lpstr>Segoe UI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10</cp:revision>
  <dcterms:created xsi:type="dcterms:W3CDTF">2022-01-13T01:47:42Z</dcterms:created>
  <dcterms:modified xsi:type="dcterms:W3CDTF">2022-01-17T03:21:16Z</dcterms:modified>
</cp:coreProperties>
</file>