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1" r:id="rId6"/>
    <p:sldId id="271" r:id="rId7"/>
    <p:sldId id="269" r:id="rId8"/>
    <p:sldId id="272" r:id="rId9"/>
    <p:sldId id="268" r:id="rId10"/>
    <p:sldId id="270" r:id="rId11"/>
    <p:sldId id="267" r:id="rId12"/>
    <p:sldId id="262" r:id="rId13"/>
    <p:sldId id="273" r:id="rId14"/>
    <p:sldId id="260" r:id="rId15"/>
    <p:sldId id="259" r:id="rId16"/>
    <p:sldId id="258" r:id="rId17"/>
    <p:sldId id="276" r:id="rId18"/>
    <p:sldId id="275" r:id="rId19"/>
    <p:sldId id="274" r:id="rId20"/>
    <p:sldId id="257" r:id="rId21"/>
    <p:sldId id="280" r:id="rId22"/>
    <p:sldId id="279" r:id="rId23"/>
    <p:sldId id="278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1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6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7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4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5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2BB30-20C6-4827-8564-DA7FDBC5975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945B-5D5F-4BEF-95E5-4C82E326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7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6588022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mo-tom-nh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528460" y="6019800"/>
            <a:ext cx="4121765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77556" y="325822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83131" y="109817"/>
            <a:ext cx="804698" cy="695616"/>
          </a:xfrm>
          <a:prstGeom prst="flowChartConnector">
            <a:avLst/>
          </a:prstGeom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817415" y="209870"/>
            <a:ext cx="5053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Theo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5433"/>
            <a:ext cx="8839200" cy="58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33872"/>
            <a:ext cx="8153400" cy="32342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718209-01BD-4E9E-A4ED-98AF615FA236}"/>
              </a:ext>
            </a:extLst>
          </p:cNvPr>
          <p:cNvSpPr txBox="1"/>
          <p:nvPr/>
        </p:nvSpPr>
        <p:spPr>
          <a:xfrm>
            <a:off x="990600" y="2258295"/>
            <a:ext cx="6934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do: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nhiễm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đói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nhiệt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nóng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718209-01BD-4E9E-A4ED-98AF615FA236}"/>
              </a:ext>
            </a:extLst>
          </p:cNvPr>
          <p:cNvSpPr txBox="1"/>
          <p:nvPr/>
        </p:nvSpPr>
        <p:spPr>
          <a:xfrm>
            <a:off x="381000" y="609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đảm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718209-01BD-4E9E-A4ED-98AF615FA236}"/>
              </a:ext>
            </a:extLst>
          </p:cNvPr>
          <p:cNvSpPr txBox="1"/>
          <p:nvPr/>
        </p:nvSpPr>
        <p:spPr>
          <a:xfrm>
            <a:off x="464125" y="189805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lành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284301" y="214745"/>
            <a:ext cx="402349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89367" y="103906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E200E2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-13860" y="889593"/>
            <a:ext cx="804698" cy="695616"/>
          </a:xfrm>
          <a:prstGeom prst="flowChartConnector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97765" y="891752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128807" y="898897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121880" y="1804294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hững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97765" y="1818149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8194" name="Picture 2" descr="C:\Users\Minhthangpc.VN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49146"/>
            <a:ext cx="8887688" cy="42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62000" y="95610"/>
            <a:ext cx="791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người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88" b="52022"/>
          <a:stretch/>
        </p:blipFill>
        <p:spPr bwMode="auto">
          <a:xfrm>
            <a:off x="762000" y="902065"/>
            <a:ext cx="7696200" cy="48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759232" y="5943600"/>
            <a:ext cx="5860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Xả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bừa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bãi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hồ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1" r="80" b="52022"/>
          <a:stretch/>
        </p:blipFill>
        <p:spPr bwMode="auto">
          <a:xfrm>
            <a:off x="990600" y="831275"/>
            <a:ext cx="7315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62000" y="95610"/>
            <a:ext cx="791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người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57205" y="5860470"/>
            <a:ext cx="837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vớt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trôi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nổi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hồ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62000" y="95610"/>
            <a:ext cx="791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người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" t="49607" r="51990" b="787"/>
          <a:stretch/>
        </p:blipFill>
        <p:spPr bwMode="auto">
          <a:xfrm>
            <a:off x="533400" y="1039095"/>
            <a:ext cx="8001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189080" y="5860470"/>
            <a:ext cx="472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Chặt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phá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rừng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bừa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2" t="49607" r="238" b="787"/>
          <a:stretch/>
        </p:blipFill>
        <p:spPr bwMode="auto">
          <a:xfrm>
            <a:off x="762000" y="914400"/>
            <a:ext cx="7620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62000" y="95610"/>
            <a:ext cx="791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người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3630000" y="5818905"/>
            <a:ext cx="238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Trồng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cây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12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666" y="1115806"/>
            <a:ext cx="62893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055695"/>
              </p:ext>
            </p:extLst>
          </p:nvPr>
        </p:nvGraphicFramePr>
        <p:xfrm>
          <a:off x="159325" y="242450"/>
          <a:ext cx="8839200" cy="641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516"/>
                <a:gridCol w="1550737"/>
                <a:gridCol w="1318126"/>
                <a:gridCol w="4884821"/>
              </a:tblGrid>
              <a:tr h="6363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thay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đổi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Giải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thích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2438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Tốt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lên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Xấu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6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huỷ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độc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hại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với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6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Lấy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sạch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sẽ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hơn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6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Phá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rừng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mất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nguồn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thức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rừng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6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Lợi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ích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việc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trồng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khí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lành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hút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loại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7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77556" y="325822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990600" cy="838200"/>
          </a:xfrm>
          <a:prstGeom prst="flowChartConnector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128806" y="898897"/>
            <a:ext cx="801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hưởng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64" y="3429000"/>
            <a:ext cx="3124200" cy="136618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131618" y="1789346"/>
            <a:ext cx="5303126" cy="43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533400" y="42412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ột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Minhthangpc.VN\Desktop\nuoi20tom-1614736197628-16147361991444072588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4598"/>
            <a:ext cx="8610600" cy="479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381000" y="6007776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Đưa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nuôi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tôm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cá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533400" y="42412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ột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381000" y="6007776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Vớt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hồ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Minhthangpc.VN\Desktop\14.8a.png.cr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0"/>
          <a:stretch/>
        </p:blipFill>
        <p:spPr bwMode="auto">
          <a:xfrm>
            <a:off x="898525" y="1193673"/>
            <a:ext cx="7345363" cy="46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533400" y="42412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ột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381000" y="5924646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Dọn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dọc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vỉa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cống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Minhthangpc.VN\Desktop\6-chot-15788413077111720109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42741"/>
            <a:ext cx="7924800" cy="44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533400" y="42412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ột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97870" y="5647546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Trồng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xanh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dọc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tuyến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phố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đô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Minhthangpc.VN\Desktop\fdg-9304-1439030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2741"/>
            <a:ext cx="7391400" cy="431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79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153400" cy="35537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718209-01BD-4E9E-A4ED-98AF615FA236}"/>
              </a:ext>
            </a:extLst>
          </p:cNvPr>
          <p:cNvSpPr txBox="1"/>
          <p:nvPr/>
        </p:nvSpPr>
        <p:spPr>
          <a:xfrm>
            <a:off x="1198415" y="2036615"/>
            <a:ext cx="632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xấu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hưởng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75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9082088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59545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365388"/>
            <a:ext cx="8847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84512" y="287962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2223670" y="3872345"/>
            <a:ext cx="4901211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sống</a:t>
            </a:r>
            <a:endParaRPr lang="en-US" alt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lac-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375"/>
            <a:ext cx="8458200" cy="56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905000" y="6019800"/>
            <a:ext cx="60198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mạc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nhthangpc.VN\Desktop\bap-ngot.jpg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33285" y="5978235"/>
            <a:ext cx="34290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cạn</a:t>
            </a:r>
            <a:endParaRPr lang="en-US" altLang="en-US" sz="4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hinh-anh-con-ho-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905000" y="6019800"/>
            <a:ext cx="60198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rừng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nhthangpc.VN\Desktop\Hinh-hai-con-ca-H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" y="152400"/>
            <a:ext cx="874914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438400" y="6061365"/>
            <a:ext cx="4045565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150262170591142-n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054965" y="6061365"/>
            <a:ext cx="34290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563</Words>
  <Application>Microsoft Office PowerPoint</Application>
  <PresentationFormat>On-screen Show (4:3)</PresentationFormat>
  <Paragraphs>78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60</cp:revision>
  <dcterms:created xsi:type="dcterms:W3CDTF">2022-01-02T12:34:19Z</dcterms:created>
  <dcterms:modified xsi:type="dcterms:W3CDTF">2022-01-15T01:51:18Z</dcterms:modified>
</cp:coreProperties>
</file>