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2"/>
  </p:notesMasterIdLst>
  <p:sldIdLst>
    <p:sldId id="336" r:id="rId4"/>
    <p:sldId id="339" r:id="rId5"/>
    <p:sldId id="338" r:id="rId6"/>
    <p:sldId id="334" r:id="rId7"/>
    <p:sldId id="328" r:id="rId8"/>
    <p:sldId id="329" r:id="rId9"/>
    <p:sldId id="33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1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9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8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5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51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7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2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21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2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24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19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68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5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65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90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20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5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52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52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2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506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8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8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CUỐI HỌC KÌ I</a:t>
            </a:r>
            <a:endParaRPr lang="zh-CN" altLang="en-US" sz="6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2469673" y="3647422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48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7 - 8</a:t>
            </a:r>
            <a:endParaRPr lang="zh-CN" altLang="en-US" sz="4800" dirty="0">
              <a:solidFill>
                <a:srgbClr val="00206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0" y="524752"/>
            <a:ext cx="5625610" cy="62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010" y="1534461"/>
            <a:ext cx="1119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Đọc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thành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tiếng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“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Niềm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vui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gì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?”.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Tìm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hiểu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nội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dung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đọc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21824" y="2006407"/>
            <a:ext cx="11610221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vi-VN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Biết </a:t>
            </a:r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</a:rPr>
              <a:t>trao đổi ý kiến về bài đọc yêu thích trong học kì 1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- B</a:t>
            </a:r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</a:rPr>
              <a:t>iết nói lời chào, lời tự giới thiệu phù hợp với tình huống giao tiếp.</a:t>
            </a:r>
            <a:endParaRPr lang="en-US" sz="32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</a:rPr>
              <a:t>Kể được sự việc trong tranh dựa vào gợi ý. </a:t>
            </a:r>
            <a:endParaRPr lang="en-US" sz="32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Rèn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kĩ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60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8406" y="1047751"/>
            <a:ext cx="507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000" b="1" dirty="0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 smtClean="0">
              <a:solidFill>
                <a:srgbClr val="ED7D3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162" y="1891033"/>
            <a:ext cx="10756703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838" y="367539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76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7846" y="243187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3" y="1230309"/>
            <a:ext cx="92349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9584" y="360129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674294" y="5474876"/>
            <a:ext cx="622232" cy="7843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74294" y="2412271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28861" y="3700070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804528" y="213540"/>
            <a:ext cx="3494976" cy="967261"/>
            <a:chOff x="3889236" y="207166"/>
            <a:chExt cx="3494976" cy="967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43650"/>
                <a:gd name="adj2" fmla="val 13793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hiểu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85523" y="1885474"/>
            <a:ext cx="933348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3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8244" y="2993592"/>
            <a:ext cx="94407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i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i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7258" y="4206560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2912" y="4760493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84786" y="5452840"/>
            <a:ext cx="1059938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Chia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  <p:bldP spid="43" grpId="0"/>
      <p:bldP spid="44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744313" y="490672"/>
            <a:ext cx="975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10.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1600199" y="3573976"/>
            <a:ext cx="295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F8241-3954-48BC-B87A-5E74A602650A}"/>
              </a:ext>
            </a:extLst>
          </p:cNvPr>
          <p:cNvSpPr txBox="1"/>
          <p:nvPr/>
        </p:nvSpPr>
        <p:spPr>
          <a:xfrm>
            <a:off x="3705360" y="4315365"/>
            <a:ext cx="3767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Xóm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692AF-E4EB-43FB-9C63-506F78579A3D}"/>
              </a:ext>
            </a:extLst>
          </p:cNvPr>
          <p:cNvSpPr txBox="1"/>
          <p:nvPr/>
        </p:nvSpPr>
        <p:spPr>
          <a:xfrm>
            <a:off x="8222073" y="5120258"/>
            <a:ext cx="48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92" t="43127" r="80543" b="36618"/>
          <a:stretch/>
        </p:blipFill>
        <p:spPr>
          <a:xfrm>
            <a:off x="944160" y="1368987"/>
            <a:ext cx="2828260" cy="208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963" b="72685" l="19896" r="35573">
                        <a14:foregroundMark x1="20781" y1="54630" x2="34740" y2="54722"/>
                        <a14:foregroundMark x1="20104" y1="56111" x2="20417" y2="60370"/>
                        <a14:foregroundMark x1="20313" y1="54259" x2="22500" y2="53611"/>
                        <a14:foregroundMark x1="20365" y1="53611" x2="28698" y2="53148"/>
                        <a14:foregroundMark x1="29063" y1="53241" x2="34479" y2="53426"/>
                      </a14:backgroundRemoval>
                    </a14:imgEffect>
                  </a14:imgLayer>
                </a14:imgProps>
              </a:ext>
            </a:extLst>
          </a:blip>
          <a:srcRect l="19573" t="53049" r="64266" b="26911"/>
          <a:stretch/>
        </p:blipFill>
        <p:spPr>
          <a:xfrm>
            <a:off x="4111404" y="2253810"/>
            <a:ext cx="2955620" cy="2061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30" b="82222" l="36250" r="52969"/>
                    </a14:imgEffect>
                  </a14:imgLayer>
                </a14:imgProps>
              </a:ext>
            </a:extLst>
          </a:blip>
          <a:srcRect l="36200" t="62144" r="46920" b="17816"/>
          <a:stretch/>
        </p:blipFill>
        <p:spPr>
          <a:xfrm>
            <a:off x="7745624" y="2937173"/>
            <a:ext cx="3087101" cy="2061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489" y="3421665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2285" y="4254729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39252" y="4998728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3731" y="3571588"/>
            <a:ext cx="99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2285" y="4356820"/>
            <a:ext cx="99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0998" y="5125278"/>
            <a:ext cx="99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4" grpId="0" animBg="1"/>
      <p:bldP spid="15" grpId="0" animBg="1"/>
      <p:bldP spid="16" grpId="0" animBg="1"/>
      <p:bldP spid="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381216" y="459463"/>
            <a:ext cx="691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11.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962472" y="901693"/>
            <a:ext cx="3721395" cy="228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279939" y="801125"/>
            <a:ext cx="3721395" cy="2282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1127111" y="3588131"/>
            <a:ext cx="3721395" cy="2282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218399" y="3588130"/>
            <a:ext cx="3721395" cy="2282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98919" y="3096139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(…)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333551" y="3048780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(…)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98919" y="5797751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(…)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020314" y="5797750"/>
            <a:ext cx="450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500294" y="1229011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00294" y="2655420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541134" y="3995179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9765792" y="2130296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9795675" y="3523598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3" grpId="0" animBg="1"/>
      <p:bldP spid="19" grpId="0" animBg="1"/>
      <p:bldP spid="20" grpId="0" animBg="1"/>
      <p:bldP spid="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616821" y="209454"/>
            <a:ext cx="4692765" cy="2838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829671" y="0"/>
            <a:ext cx="4711856" cy="2889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873261" y="3412035"/>
            <a:ext cx="4419434" cy="2519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809938" y="3641346"/>
            <a:ext cx="4751322" cy="2290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96491" y="2771486"/>
            <a:ext cx="4761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6172168" y="2771486"/>
            <a:ext cx="41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390504" y="5824088"/>
            <a:ext cx="39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giun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829671" y="5661248"/>
            <a:ext cx="473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nấp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2051992" y="987659"/>
            <a:ext cx="54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5D6F9CB-4AAE-49BF-87AE-E6183108F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743" flipH="1">
            <a:off x="7960558" y="4524651"/>
            <a:ext cx="4088904" cy="2417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4749" y="2087047"/>
            <a:ext cx="99040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463</Words>
  <Application>Microsoft Office PowerPoint</Application>
  <PresentationFormat>Widescreen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54</cp:revision>
  <dcterms:created xsi:type="dcterms:W3CDTF">2021-07-12T01:24:50Z</dcterms:created>
  <dcterms:modified xsi:type="dcterms:W3CDTF">2022-01-09T12:42:54Z</dcterms:modified>
</cp:coreProperties>
</file>