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9" r:id="rId3"/>
    <p:sldMasterId id="2147483721" r:id="rId4"/>
    <p:sldMasterId id="2147483733" r:id="rId5"/>
  </p:sldMasterIdLst>
  <p:notesMasterIdLst>
    <p:notesMasterId r:id="rId13"/>
  </p:notesMasterIdLst>
  <p:sldIdLst>
    <p:sldId id="293" r:id="rId6"/>
    <p:sldId id="287" r:id="rId7"/>
    <p:sldId id="292" r:id="rId8"/>
    <p:sldId id="278" r:id="rId9"/>
    <p:sldId id="276" r:id="rId10"/>
    <p:sldId id="290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2D376-3465-46AA-9A08-BF7D717F832F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2C0C-A347-4E3E-94BE-6A4FA662D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0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8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2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1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8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5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4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1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3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7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2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61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8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31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27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564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57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71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4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00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557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33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1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36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065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609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3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0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56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30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5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03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8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57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86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7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30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484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9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413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863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1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12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067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53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218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735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060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62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17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1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4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7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8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7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6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B91F6D-D3A5-4C4A-80A4-7F6B6BD7F76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5DED-EC47-4F21-82CE-56E1060623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85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CUỐI HỌC KÌ I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BC3826C-470C-4020-AB02-40B3160DDD7B}"/>
              </a:ext>
            </a:extLst>
          </p:cNvPr>
          <p:cNvSpPr txBox="1"/>
          <p:nvPr/>
        </p:nvSpPr>
        <p:spPr>
          <a:xfrm>
            <a:off x="1214101" y="2860844"/>
            <a:ext cx="6619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đoạn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42" y="1931830"/>
            <a:ext cx="4358157" cy="48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6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21607" y="251332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22" y="1443870"/>
            <a:ext cx="983946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endParaRPr lang="en-US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ở </a:t>
            </a:r>
            <a:r>
              <a:rPr lang="en-US" sz="3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76678" y="415760"/>
            <a:ext cx="9601200" cy="3047999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314" y="762000"/>
            <a:ext cx="1085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7691" y="1939760"/>
            <a:ext cx="98008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2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267200" y="4546600"/>
            <a:ext cx="63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1605" y="463792"/>
            <a:ext cx="1127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-6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 kể về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2" y="1962533"/>
            <a:ext cx="9403964" cy="32293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41914" y="2053691"/>
            <a:ext cx="908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nào?</a:t>
            </a: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nghĩ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3602" y="119087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180" y="938094"/>
            <a:ext cx="11468336" cy="503770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9416792-4693-4B04-8A9A-C19BE8A0BD19}"/>
              </a:ext>
            </a:extLst>
          </p:cNvPr>
          <p:cNvSpPr/>
          <p:nvPr/>
        </p:nvSpPr>
        <p:spPr>
          <a:xfrm>
            <a:off x="3329419" y="203793"/>
            <a:ext cx="41596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THAM </a:t>
            </a:r>
            <a:r>
              <a:rPr kumimoji="0" lang="en-US" sz="28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KHẢO</a:t>
            </a:r>
            <a:endParaRPr lang="en-US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492" y="1252983"/>
            <a:ext cx="110457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 smtClean="0"/>
              <a:t>      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…..,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…..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…….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iếp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…., 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…...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…….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………..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 …..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……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3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1272130" y="395246"/>
            <a:ext cx="76331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7657F9E9-486C-410F-820E-03D2F9181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71" y="4344693"/>
            <a:ext cx="2406229" cy="2513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7072" y="1602241"/>
            <a:ext cx="105533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li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50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300</Words>
  <Application>Microsoft Office PowerPoint</Application>
  <PresentationFormat>Custom</PresentationFormat>
  <Paragraphs>25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1_Office Theme</vt:lpstr>
      <vt:lpstr>2_Office Theme</vt:lpstr>
      <vt:lpstr>4_Office Theme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69</cp:revision>
  <dcterms:created xsi:type="dcterms:W3CDTF">2021-07-24T00:34:15Z</dcterms:created>
  <dcterms:modified xsi:type="dcterms:W3CDTF">2022-01-15T01:46:44Z</dcterms:modified>
</cp:coreProperties>
</file>