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14"/>
  </p:notesMasterIdLst>
  <p:sldIdLst>
    <p:sldId id="341" r:id="rId5"/>
    <p:sldId id="342" r:id="rId6"/>
    <p:sldId id="343" r:id="rId7"/>
    <p:sldId id="340" r:id="rId8"/>
    <p:sldId id="338" r:id="rId9"/>
    <p:sldId id="345" r:id="rId10"/>
    <p:sldId id="334" r:id="rId11"/>
    <p:sldId id="339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F9D0E-1857-4202-B24C-A58EAC21C04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C601C-7E31-4206-84C6-379F13D7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BE8AA-52C3-4508-A74C-9B5F52229672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4911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1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6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7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4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13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86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4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7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5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34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21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1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58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74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35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26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99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3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7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53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92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20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49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85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45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10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52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10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6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5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52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23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43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3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8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4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4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0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982"/>
            <a:ext cx="12192000" cy="687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914976" y="1270318"/>
            <a:ext cx="960062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lang="en-US" altLang="zh-CN" sz="4000" dirty="0">
              <a:solidFill>
                <a:prstClr val="black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Ánh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sáng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của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thương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0"/>
    </mc:Choice>
    <mc:Fallback xmlns="">
      <p:transition advTm="6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855" y="5237017"/>
            <a:ext cx="12192000" cy="201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701161" y="43798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716" y="1719624"/>
            <a:ext cx="106176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5888" y="806545"/>
            <a:ext cx="6541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32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047" y="395533"/>
            <a:ext cx="45000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163" y="1536173"/>
            <a:ext cx="111221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dội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Ê-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Ê-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969E2EC-A426-47EF-9E09-47006701757E}"/>
              </a:ext>
            </a:extLst>
          </p:cNvPr>
          <p:cNvSpPr/>
          <p:nvPr/>
        </p:nvSpPr>
        <p:spPr>
          <a:xfrm flipH="1" flipV="1">
            <a:off x="858478" y="553008"/>
            <a:ext cx="10530348" cy="5627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7C31FB6-2722-41C6-858E-A8A271165B68}"/>
              </a:ext>
            </a:extLst>
          </p:cNvPr>
          <p:cNvSpPr txBox="1"/>
          <p:nvPr/>
        </p:nvSpPr>
        <p:spPr>
          <a:xfrm>
            <a:off x="3655649" y="741779"/>
            <a:ext cx="439289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0C4F9C1-4D42-4F88-AB2C-85735A05FF77}"/>
              </a:ext>
            </a:extLst>
          </p:cNvPr>
          <p:cNvSpPr txBox="1"/>
          <p:nvPr/>
        </p:nvSpPr>
        <p:spPr>
          <a:xfrm>
            <a:off x="2004893" y="2708395"/>
            <a:ext cx="77209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Ê-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 ý điều gì?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E796324-6AF0-41A3-8187-66B49C95C1AA}"/>
              </a:ext>
            </a:extLst>
          </p:cNvPr>
          <p:cNvSpPr txBox="1"/>
          <p:nvPr/>
        </p:nvSpPr>
        <p:spPr>
          <a:xfrm>
            <a:off x="1940135" y="1381879"/>
            <a:ext cx="9070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văn gồm mấy câu?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338133B-EC98-479D-9162-654A4AB16A62}"/>
              </a:ext>
            </a:extLst>
          </p:cNvPr>
          <p:cNvSpPr txBox="1"/>
          <p:nvPr/>
        </p:nvSpPr>
        <p:spPr>
          <a:xfrm>
            <a:off x="1802141" y="4490787"/>
            <a:ext cx="912298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Ê-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xơn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thừa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tù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70712244-5C13-4BB4-B1DA-73DFC6E3CD4B}"/>
              </a:ext>
            </a:extLst>
          </p:cNvPr>
          <p:cNvGrpSpPr/>
          <p:nvPr/>
        </p:nvGrpSpPr>
        <p:grpSpPr>
          <a:xfrm>
            <a:off x="1147273" y="1382534"/>
            <a:ext cx="857619" cy="614181"/>
            <a:chOff x="2485459" y="1975436"/>
            <a:chExt cx="1772914" cy="1393004"/>
          </a:xfrm>
        </p:grpSpPr>
        <p:pic>
          <p:nvPicPr>
            <p:cNvPr id="60" name="图片 6">
              <a:extLst>
                <a:ext uri="{FF2B5EF4-FFF2-40B4-BE49-F238E27FC236}">
                  <a16:creationId xmlns:a16="http://schemas.microsoft.com/office/drawing/2014/main" xmlns="" id="{8186BCAF-F99B-4257-904E-A1058F2F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61" name="图片 2">
              <a:extLst>
                <a:ext uri="{FF2B5EF4-FFF2-40B4-BE49-F238E27FC236}">
                  <a16:creationId xmlns:a16="http://schemas.microsoft.com/office/drawing/2014/main" xmlns="" id="{A091CD96-39E8-471E-BBF3-89DE0761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62" name="图片 9">
              <a:extLst>
                <a:ext uri="{FF2B5EF4-FFF2-40B4-BE49-F238E27FC236}">
                  <a16:creationId xmlns:a16="http://schemas.microsoft.com/office/drawing/2014/main" xmlns="" id="{672C9DC8-D298-44E9-BB59-C5C62CB7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EC3370C9-C277-4FFE-B69F-B04C8080AF42}"/>
              </a:ext>
            </a:extLst>
          </p:cNvPr>
          <p:cNvGrpSpPr/>
          <p:nvPr/>
        </p:nvGrpSpPr>
        <p:grpSpPr>
          <a:xfrm>
            <a:off x="1123244" y="2708394"/>
            <a:ext cx="847302" cy="587251"/>
            <a:chOff x="5056546" y="1975436"/>
            <a:chExt cx="1772914" cy="1393004"/>
          </a:xfrm>
        </p:grpSpPr>
        <p:pic>
          <p:nvPicPr>
            <p:cNvPr id="64" name="图片 11">
              <a:extLst>
                <a:ext uri="{FF2B5EF4-FFF2-40B4-BE49-F238E27FC236}">
                  <a16:creationId xmlns:a16="http://schemas.microsoft.com/office/drawing/2014/main" xmlns="" id="{7505FBF3-B0BA-422A-B058-1C9822BB4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65" name="图片 3">
              <a:extLst>
                <a:ext uri="{FF2B5EF4-FFF2-40B4-BE49-F238E27FC236}">
                  <a16:creationId xmlns:a16="http://schemas.microsoft.com/office/drawing/2014/main" xmlns="" id="{25D49829-39BC-404B-834A-283A80604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66" name="图片 5">
              <a:extLst>
                <a:ext uri="{FF2B5EF4-FFF2-40B4-BE49-F238E27FC236}">
                  <a16:creationId xmlns:a16="http://schemas.microsoft.com/office/drawing/2014/main" xmlns="" id="{FFFA2EDA-3929-46C8-AD83-A9ECAFF07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14EB9C1-10A7-44A0-AFD1-F77CBC8F124D}"/>
              </a:ext>
            </a:extLst>
          </p:cNvPr>
          <p:cNvGrpSpPr/>
          <p:nvPr/>
        </p:nvGrpSpPr>
        <p:grpSpPr>
          <a:xfrm>
            <a:off x="1122588" y="4635130"/>
            <a:ext cx="906987" cy="569344"/>
            <a:chOff x="8317164" y="2100522"/>
            <a:chExt cx="1772914" cy="1393004"/>
          </a:xfrm>
        </p:grpSpPr>
        <p:pic>
          <p:nvPicPr>
            <p:cNvPr id="68" name="图片 12">
              <a:extLst>
                <a:ext uri="{FF2B5EF4-FFF2-40B4-BE49-F238E27FC236}">
                  <a16:creationId xmlns:a16="http://schemas.microsoft.com/office/drawing/2014/main" xmlns="" id="{C1E8AD0C-3C8E-47B5-9301-42FC4B184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69" name="图片 10">
              <a:extLst>
                <a:ext uri="{FF2B5EF4-FFF2-40B4-BE49-F238E27FC236}">
                  <a16:creationId xmlns:a16="http://schemas.microsoft.com/office/drawing/2014/main" xmlns="" id="{56194865-50F7-4F8E-BB3A-9E7862D9A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70" name="图片 13">
              <a:extLst>
                <a:ext uri="{FF2B5EF4-FFF2-40B4-BE49-F238E27FC236}">
                  <a16:creationId xmlns:a16="http://schemas.microsoft.com/office/drawing/2014/main" xmlns="" id="{DA45E34B-DBC4-4B39-A43A-74199FC9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6A3E8E4-4018-419E-BAB7-FDE9588704C0}"/>
              </a:ext>
            </a:extLst>
          </p:cNvPr>
          <p:cNvSpPr txBox="1"/>
          <p:nvPr/>
        </p:nvSpPr>
        <p:spPr>
          <a:xfrm>
            <a:off x="1147272" y="2021981"/>
            <a:ext cx="917568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văn gồm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D4986FC-4D7A-460A-80EA-6C702C97C9F2}"/>
              </a:ext>
            </a:extLst>
          </p:cNvPr>
          <p:cNvSpPr txBox="1"/>
          <p:nvPr/>
        </p:nvSpPr>
        <p:spPr>
          <a:xfrm>
            <a:off x="1147272" y="3411422"/>
            <a:ext cx="1000563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3200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gạch</a:t>
            </a:r>
            <a:r>
              <a:rPr lang="en-US" sz="3200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43" y="1491571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505492" y="520560"/>
            <a:ext cx="3640981" cy="768270"/>
            <a:chOff x="572630" y="945059"/>
            <a:chExt cx="3847204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2630" y="1009925"/>
              <a:ext cx="384720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08325" y="1798940"/>
            <a:ext cx="696424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5888" y="806545"/>
            <a:ext cx="6541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047" y="395533"/>
            <a:ext cx="45000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163" y="1536173"/>
            <a:ext cx="111221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bụng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dội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Ê-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Ê-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đèn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83309" y="490274"/>
            <a:ext cx="9566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oanh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6976" y="2067837"/>
            <a:ext cx="2387098" cy="1619693"/>
            <a:chOff x="1286976" y="2067837"/>
            <a:chExt cx="2387098" cy="1619693"/>
          </a:xfrm>
        </p:grpSpPr>
        <p:pic>
          <p:nvPicPr>
            <p:cNvPr id="20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609350" y="2554966"/>
              <a:ext cx="206472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bức</a:t>
              </a: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tranh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9296" y="1884672"/>
            <a:ext cx="3582640" cy="1802858"/>
            <a:chOff x="1286976" y="2067837"/>
            <a:chExt cx="2721144" cy="1619693"/>
          </a:xfrm>
        </p:grpSpPr>
        <p:pic>
          <p:nvPicPr>
            <p:cNvPr id="32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609350" y="2554965"/>
              <a:ext cx="2398770" cy="55295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loanh</a:t>
              </a: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quanh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31525" y="3896637"/>
            <a:ext cx="2387098" cy="1619693"/>
            <a:chOff x="1286976" y="2067837"/>
            <a:chExt cx="2387098" cy="1619693"/>
          </a:xfrm>
        </p:grpSpPr>
        <p:pic>
          <p:nvPicPr>
            <p:cNvPr id="35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609350" y="2554965"/>
              <a:ext cx="192582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danh</a:t>
              </a:r>
              <a:r>
                <a:rPr kumimoji="0" lang="en-US" sz="32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dự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84636" y="3687530"/>
            <a:ext cx="2937415" cy="1813825"/>
            <a:chOff x="1286976" y="2067837"/>
            <a:chExt cx="2631079" cy="1619693"/>
          </a:xfrm>
        </p:grpSpPr>
        <p:pic>
          <p:nvPicPr>
            <p:cNvPr id="38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609350" y="2554965"/>
              <a:ext cx="2308705" cy="54961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mới</a:t>
              </a: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toanh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2675296" y="2709143"/>
            <a:ext cx="64979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294785" y="2554966"/>
            <a:ext cx="7596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981510" y="4376430"/>
            <a:ext cx="77209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796145" y="4495185"/>
            <a:ext cx="5957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child and child reading a book&#10;&#10;Description automatically generated with low confidence">
            <a:extLst>
              <a:ext uri="{FF2B5EF4-FFF2-40B4-BE49-F238E27FC236}">
                <a16:creationId xmlns:a16="http://schemas.microsoft.com/office/drawing/2014/main" xmlns="" id="{01BFEA22-AA02-449A-A0A3-91E0C3337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" y="4914899"/>
            <a:ext cx="2796279" cy="1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0841" y="579216"/>
            <a:ext cx="1138166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từ ngữ chỉ sự vật có tiếng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oa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; 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eo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oe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322" y="4080708"/>
            <a:ext cx="17569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ào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1189" y="4080706"/>
            <a:ext cx="1824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1094" y="4071186"/>
            <a:ext cx="1824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1674" y="4071187"/>
            <a:ext cx="22103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oè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3FED01A-B088-4646-A489-9D35A5BF8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28576" y="6704710"/>
            <a:ext cx="12249151" cy="1562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7" y="1728943"/>
            <a:ext cx="1756914" cy="2025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4" y="1728943"/>
            <a:ext cx="2563091" cy="2025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68" y="1728944"/>
            <a:ext cx="3077959" cy="202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60" y="1743654"/>
            <a:ext cx="2897848" cy="19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390</Words>
  <Application>Microsoft Office PowerPoint</Application>
  <PresentationFormat>Custom</PresentationFormat>
  <Paragraphs>52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1_Office Theme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38</cp:revision>
  <dcterms:created xsi:type="dcterms:W3CDTF">2021-07-24T04:21:08Z</dcterms:created>
  <dcterms:modified xsi:type="dcterms:W3CDTF">2022-01-15T01:46:09Z</dcterms:modified>
</cp:coreProperties>
</file>