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69" r:id="rId3"/>
    <p:sldId id="264" r:id="rId4"/>
    <p:sldId id="261" r:id="rId5"/>
    <p:sldId id="262" r:id="rId6"/>
    <p:sldId id="265" r:id="rId7"/>
    <p:sldId id="266" r:id="rId8"/>
    <p:sldId id="267" r:id="rId9"/>
    <p:sldId id="322" r:id="rId10"/>
    <p:sldId id="349" r:id="rId11"/>
    <p:sldId id="323" r:id="rId12"/>
    <p:sldId id="324" r:id="rId13"/>
    <p:sldId id="345" r:id="rId14"/>
    <p:sldId id="346" r:id="rId15"/>
    <p:sldId id="347" r:id="rId16"/>
    <p:sldId id="348" r:id="rId17"/>
  </p:sldIdLst>
  <p:sldSz cx="9144000" cy="5143500" type="screen16x9"/>
  <p:notesSz cx="6858000" cy="9144000"/>
  <p:embeddedFontLst>
    <p:embeddedFont>
      <p:font typeface="HP-003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7" autoAdjust="0"/>
    <p:restoredTop sz="93455" autoAdjust="0"/>
  </p:normalViewPr>
  <p:slideViewPr>
    <p:cSldViewPr>
      <p:cViewPr varScale="1">
        <p:scale>
          <a:sx n="88" d="100"/>
          <a:sy n="88" d="100"/>
        </p:scale>
        <p:origin x="92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file:///C:\Users\Admin\Downloads\Tieng-vo-tay-www_nhacchuongvui_com.mp3" TargetMode="External"/><Relationship Id="rId1" Type="http://schemas.microsoft.com/office/2007/relationships/media" Target="file:///C:\Users\Admin\Downloads\Tieng-vo-tay-www_nhacchuongvui_com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slide" Target="slide9.xml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file:///C:\Users\Admin\Downloads\Tieng-vo-tay-www_nhacchuongvui_com.mp3" TargetMode="External"/><Relationship Id="rId1" Type="http://schemas.microsoft.com/office/2007/relationships/media" Target="file:///C:\Users\Admin\Downloads\Tieng-vo-tay-www_nhacchuongvui_com.mp3" TargetMode="External"/><Relationship Id="rId6" Type="http://schemas.openxmlformats.org/officeDocument/2006/relationships/image" Target="../media/image21.png"/><Relationship Id="rId11" Type="http://schemas.openxmlformats.org/officeDocument/2006/relationships/image" Target="../media/image9.png"/><Relationship Id="rId5" Type="http://schemas.openxmlformats.org/officeDocument/2006/relationships/slide" Target="slide9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slide" Target="slide15.xml"/><Relationship Id="rId4" Type="http://schemas.openxmlformats.org/officeDocument/2006/relationships/slide" Target="slide16.xml"/><Relationship Id="rId9" Type="http://schemas.openxmlformats.org/officeDocument/2006/relationships/image" Target="../media/image17.png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11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2.xml"/><Relationship Id="rId3" Type="http://schemas.openxmlformats.org/officeDocument/2006/relationships/image" Target="../media/image14.png"/><Relationship Id="rId7" Type="http://schemas.openxmlformats.org/officeDocument/2006/relationships/slide" Target="slide14.xml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15.xm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8189B4-FC32-411C-BF39-2206C5CEADDC}"/>
              </a:ext>
            </a:extLst>
          </p:cNvPr>
          <p:cNvSpPr txBox="1"/>
          <p:nvPr/>
        </p:nvSpPr>
        <p:spPr>
          <a:xfrm>
            <a:off x="914400" y="285750"/>
            <a:ext cx="7444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latin typeface="UTM Cookies" panose="02040603050506020204" pitchFamily="18" charset="0"/>
              </a:rPr>
              <a:t>ÔN TẬP CUỐI KÌ 1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B3FA72-CBEE-43D0-AD80-03C235B97E88}"/>
              </a:ext>
            </a:extLst>
          </p:cNvPr>
          <p:cNvSpPr txBox="1"/>
          <p:nvPr/>
        </p:nvSpPr>
        <p:spPr>
          <a:xfrm>
            <a:off x="457200" y="2038350"/>
            <a:ext cx="78104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ĐẠO ĐỨC</a:t>
            </a:r>
            <a:endParaRPr lang="en-US" sz="45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Cookies" panose="02040603050506020204" pitchFamily="18" charset="0"/>
            </a:endParaRPr>
          </a:p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HOẠT ĐỘNG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8560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AF1B3C98-3FD2-4D17-A4D4-6DCF9C3FB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" y="-35652"/>
            <a:ext cx="9144000" cy="5143500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21" y="3032625"/>
            <a:ext cx="351829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Hộp Văn bản 1">
            <a:hlinkClick r:id="rId4" action="ppaction://hlinksldjump"/>
            <a:extLst>
              <a:ext uri="{FF2B5EF4-FFF2-40B4-BE49-F238E27FC236}">
                <a16:creationId xmlns:a16="http://schemas.microsoft.com/office/drawing/2014/main" id="{E125B723-7320-4E70-8917-45CDEAB2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024" y="1563013"/>
            <a:ext cx="4445794" cy="746356"/>
          </a:xfrm>
          <a:prstGeom prst="rect">
            <a:avLst/>
          </a:prstGeom>
          <a:solidFill>
            <a:srgbClr val="0F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9" tIns="34289" rIns="684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 THÂN </a:t>
            </a:r>
            <a:r>
              <a:rPr kumimoji="0" lang="en-US" alt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ƠI!</a:t>
            </a:r>
            <a:endParaRPr kumimoji="0" lang="vi-VN" altLang="vi-VN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7575661" y="1140144"/>
            <a:ext cx="1445894" cy="28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908034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1145"/>
            <a:ext cx="1322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071658"/>
            <a:ext cx="1113912" cy="1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4" y="3310711"/>
            <a:ext cx="1078169" cy="11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522"/>
            <a:ext cx="1054200" cy="12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00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971C0741-7A14-495B-B4DA-6F15B5F5B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DD81047-2804-4394-AB88-70AFB5F19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2" y="1051436"/>
            <a:ext cx="8763000" cy="500135"/>
          </a:xfrm>
          <a:prstGeom prst="rect">
            <a:avLst/>
          </a:prstGeom>
          <a:solidFill>
            <a:srgbClr val="0F312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68432" tIns="34289" rIns="68432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075" name="Picture 26">
            <a:hlinkClick r:id="rId5" action="ppaction://hlinksldjump"/>
            <a:extLst>
              <a:ext uri="{FF2B5EF4-FFF2-40B4-BE49-F238E27FC236}">
                <a16:creationId xmlns:a16="http://schemas.microsoft.com/office/drawing/2014/main" id="{589E11D6-12EF-4B25-B086-09C90B4E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47" y="470416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CCC26B36-A148-451C-91ED-F871BED9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9" y="2299879"/>
            <a:ext cx="329565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TIME">
            <a:extLst>
              <a:ext uri="{FF2B5EF4-FFF2-40B4-BE49-F238E27FC236}">
                <a16:creationId xmlns:a16="http://schemas.microsoft.com/office/drawing/2014/main" id="{DABF662B-B001-4431-9CFA-0C3F1CB3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7" y="2206232"/>
            <a:ext cx="27741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3C20BC2A-1961-4725-BDC7-BD415062C373}"/>
              </a:ext>
            </a:extLst>
          </p:cNvPr>
          <p:cNvSpPr/>
          <p:nvPr/>
        </p:nvSpPr>
        <p:spPr>
          <a:xfrm>
            <a:off x="3236119" y="2302669"/>
            <a:ext cx="3290888" cy="13692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2" tIns="34289" rIns="68432" bIns="34289" anchor="ctr"/>
          <a:lstStyle/>
          <a:p>
            <a:pPr algn="ctr" defTabSz="684117"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3079" name="Picture 32">
            <a:extLst>
              <a:ext uri="{FF2B5EF4-FFF2-40B4-BE49-F238E27FC236}">
                <a16:creationId xmlns:a16="http://schemas.microsoft.com/office/drawing/2014/main" id="{6EA24FEA-6F52-4E29-8DD6-949E66BF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62" y="2638427"/>
            <a:ext cx="42338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Hình ảnh 3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E662034-8A8E-47BC-B0F4-D5F2C852A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4"/>
          <a:stretch/>
        </p:blipFill>
        <p:spPr bwMode="auto">
          <a:xfrm>
            <a:off x="902597" y="1496616"/>
            <a:ext cx="1856185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vo-t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EBACFA-2509-4B1E-BD03-B57BE5E6E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9269" y="46470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0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2B8CD7D4-FDFB-449C-9616-3CCD022126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11C20C8-F1F1-4D46-818F-B49471B03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01" y="933499"/>
            <a:ext cx="8890397" cy="623246"/>
          </a:xfrm>
          <a:prstGeom prst="rect">
            <a:avLst/>
          </a:prstGeom>
          <a:solidFill>
            <a:srgbClr val="0F312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68436" tIns="34289" rIns="68436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416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9" name="Picture 26">
            <a:hlinkClick r:id="rId5" action="ppaction://hlinksldjump"/>
            <a:extLst>
              <a:ext uri="{FF2B5EF4-FFF2-40B4-BE49-F238E27FC236}">
                <a16:creationId xmlns:a16="http://schemas.microsoft.com/office/drawing/2014/main" id="{FB627A03-BD3E-410A-8A7B-989F65A3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47" y="470416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TimeProcess_Back">
            <a:extLst>
              <a:ext uri="{FF2B5EF4-FFF2-40B4-BE49-F238E27FC236}">
                <a16:creationId xmlns:a16="http://schemas.microsoft.com/office/drawing/2014/main" id="{BE596A14-C735-461E-9C15-68946FCE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74" y="2594374"/>
            <a:ext cx="332779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TIME">
            <a:extLst>
              <a:ext uri="{FF2B5EF4-FFF2-40B4-BE49-F238E27FC236}">
                <a16:creationId xmlns:a16="http://schemas.microsoft.com/office/drawing/2014/main" id="{1199C567-DF42-469D-97C3-95CC3370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22" y="2512221"/>
            <a:ext cx="27622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meProcess">
            <a:extLst>
              <a:ext uri="{FF2B5EF4-FFF2-40B4-BE49-F238E27FC236}">
                <a16:creationId xmlns:a16="http://schemas.microsoft.com/office/drawing/2014/main" id="{45AB0618-3E2D-449D-AB65-318028FE9891}"/>
              </a:ext>
            </a:extLst>
          </p:cNvPr>
          <p:cNvSpPr/>
          <p:nvPr/>
        </p:nvSpPr>
        <p:spPr>
          <a:xfrm>
            <a:off x="3679131" y="2594374"/>
            <a:ext cx="3292079" cy="136922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36" tIns="34289" rIns="68436" bIns="34289" anchor="ctr"/>
          <a:lstStyle/>
          <a:p>
            <a:pPr algn="ctr" defTabSz="684168">
              <a:buClrTx/>
              <a:defRPr/>
            </a:pPr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4103" name="Picture 32">
            <a:extLst>
              <a:ext uri="{FF2B5EF4-FFF2-40B4-BE49-F238E27FC236}">
                <a16:creationId xmlns:a16="http://schemas.microsoft.com/office/drawing/2014/main" id="{5E5B28DD-7E8F-4ECC-B7ED-D4016091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04" y="2888457"/>
            <a:ext cx="3744515" cy="221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Hình ảnh 3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EA920D4-F811-4542-BAAF-85AD86110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496616"/>
            <a:ext cx="2349104" cy="32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ieng-vo-t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46ECBB6-B675-4ED0-82BD-32C92AAA8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89269" y="464701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B711A9D9-1DAB-474F-B5A2-6C2805FFE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21" y="3032625"/>
            <a:ext cx="351829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Hộp Văn bản 1">
            <a:hlinkClick r:id="rId4" action="ppaction://hlinksldjump"/>
            <a:extLst>
              <a:ext uri="{FF2B5EF4-FFF2-40B4-BE49-F238E27FC236}">
                <a16:creationId xmlns:a16="http://schemas.microsoft.com/office/drawing/2014/main" id="{E125B723-7320-4E70-8917-45CDEAB2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71" y="1415955"/>
            <a:ext cx="5831057" cy="632800"/>
          </a:xfrm>
          <a:prstGeom prst="rect">
            <a:avLst/>
          </a:prstGeom>
          <a:solidFill>
            <a:srgbClr val="0F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9" tIns="34289" rIns="684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7575661" y="1140144"/>
            <a:ext cx="1445894" cy="28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908034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1145"/>
            <a:ext cx="1322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071658"/>
            <a:ext cx="1113912" cy="1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4" y="3310711"/>
            <a:ext cx="1078169" cy="11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522"/>
            <a:ext cx="1054200" cy="12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B711A9D9-1DAB-474F-B5A2-6C2805FFE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66"/>
            <a:ext cx="9144000" cy="5143500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21" y="3032625"/>
            <a:ext cx="351829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Hộp Văn bản 1">
            <a:hlinkClick r:id="rId4" action="ppaction://hlinksldjump"/>
            <a:extLst>
              <a:ext uri="{FF2B5EF4-FFF2-40B4-BE49-F238E27FC236}">
                <a16:creationId xmlns:a16="http://schemas.microsoft.com/office/drawing/2014/main" id="{E125B723-7320-4E70-8917-45CDEAB2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121094"/>
            <a:ext cx="5744766" cy="561690"/>
          </a:xfrm>
          <a:prstGeom prst="rect">
            <a:avLst/>
          </a:prstGeom>
          <a:solidFill>
            <a:srgbClr val="0F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9" tIns="34289" rIns="684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-003" panose="02000000000000000000" pitchFamily="2" charset="0"/>
              <a:ea typeface="+mn-ea"/>
              <a:cs typeface="Arial"/>
              <a:sym typeface="Arial"/>
            </a:endParaRPr>
          </a:p>
        </p:txBody>
      </p:sp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7575661" y="1140144"/>
            <a:ext cx="1445894" cy="28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908034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1145"/>
            <a:ext cx="1322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071658"/>
            <a:ext cx="1113912" cy="1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4" y="3310711"/>
            <a:ext cx="1078169" cy="11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522"/>
            <a:ext cx="1054200" cy="12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609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B711A9D9-1DAB-474F-B5A2-6C2805FFE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66"/>
            <a:ext cx="9144000" cy="5143500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21" y="3032625"/>
            <a:ext cx="351829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Hộp Văn bản 1">
            <a:hlinkClick r:id="rId4" action="ppaction://hlinksldjump"/>
            <a:extLst>
              <a:ext uri="{FF2B5EF4-FFF2-40B4-BE49-F238E27FC236}">
                <a16:creationId xmlns:a16="http://schemas.microsoft.com/office/drawing/2014/main" id="{E125B723-7320-4E70-8917-45CDEAB2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1121094"/>
            <a:ext cx="6127861" cy="570219"/>
          </a:xfrm>
          <a:prstGeom prst="rect">
            <a:avLst/>
          </a:prstGeom>
          <a:solidFill>
            <a:srgbClr val="0F3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29" tIns="34289" rIns="684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7575661" y="1140144"/>
            <a:ext cx="1445894" cy="28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908034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1145"/>
            <a:ext cx="1322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071658"/>
            <a:ext cx="1113912" cy="1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4" y="3310711"/>
            <a:ext cx="1078169" cy="11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522"/>
            <a:ext cx="1054200" cy="12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325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extBox 6"/>
          <p:cNvSpPr txBox="1"/>
          <p:nvPr/>
        </p:nvSpPr>
        <p:spPr>
          <a:xfrm>
            <a:off x="781050" y="1446935"/>
            <a:ext cx="7581900" cy="1477328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>
              <a:defRPr/>
            </a:pP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5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432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E02718C-4113-444C-8FAB-CBDAA9499D64}"/>
              </a:ext>
            </a:extLst>
          </p:cNvPr>
          <p:cNvSpPr txBox="1"/>
          <p:nvPr/>
        </p:nvSpPr>
        <p:spPr>
          <a:xfrm>
            <a:off x="990600" y="438150"/>
            <a:ext cx="66674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ĐẠO </a:t>
            </a:r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ĐỨC </a:t>
            </a:r>
          </a:p>
        </p:txBody>
      </p:sp>
    </p:spTree>
    <p:extLst>
      <p:ext uri="{BB962C8B-B14F-4D97-AF65-F5344CB8AC3E}">
        <p14:creationId xmlns:p14="http://schemas.microsoft.com/office/powerpoint/2010/main" val="12588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7156" y="4345048"/>
            <a:ext cx="1172808" cy="731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6408"/>
            <a:ext cx="4984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CÂU CÁ</a:t>
            </a:r>
            <a:endPara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2569019"/>
            <a:ext cx="1172808" cy="731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2385" y="3135629"/>
            <a:ext cx="1172808" cy="7315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739" y="4371850"/>
            <a:ext cx="1172808" cy="73152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080478" y="2932112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BẮT ĐẦU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26998" y="-735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1" y="3867150"/>
            <a:ext cx="3124201" cy="1133219"/>
            <a:chOff x="-2312096" y="2265304"/>
            <a:chExt cx="3581401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6" y="2265304"/>
              <a:ext cx="3581401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gây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/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0" y="48636"/>
            <a:ext cx="471968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377165" y="315623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962086" y="2024640"/>
            <a:ext cx="3274196" cy="1275900"/>
            <a:chOff x="-2140581" y="2122623"/>
            <a:chExt cx="3274196" cy="1275900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140581" y="2122623"/>
              <a:ext cx="3274196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Vứt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rác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xuống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biển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8610600" y="3876931"/>
            <a:ext cx="3200400" cy="1133219"/>
            <a:chOff x="-2834609" y="2265304"/>
            <a:chExt cx="32004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834609" y="2265304"/>
              <a:ext cx="32004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Hái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đường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7772400" y="3857881"/>
            <a:ext cx="3505200" cy="1133219"/>
            <a:chOff x="-2312095" y="2265304"/>
            <a:chExt cx="35052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35052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Vâng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thầy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2429131"/>
            <a:ext cx="4267200" cy="1133219"/>
            <a:chOff x="-2312095" y="2265304"/>
            <a:chExt cx="42672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42672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gặp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thầy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cô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018774" y="3903471"/>
            <a:ext cx="4152374" cy="1173098"/>
            <a:chOff x="-2197269" y="2225425"/>
            <a:chExt cx="4152374" cy="1173098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197269" y="2225425"/>
              <a:ext cx="415237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AF0244F-13C3-46CC-B827-F20F94192662}"/>
              </a:ext>
            </a:extLst>
          </p:cNvPr>
          <p:cNvSpPr txBox="1"/>
          <p:nvPr/>
        </p:nvSpPr>
        <p:spPr>
          <a:xfrm>
            <a:off x="4720" y="48636"/>
            <a:ext cx="471968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133600" y="2265304"/>
            <a:ext cx="10050977" cy="1133219"/>
            <a:chOff x="-2312095" y="2265304"/>
            <a:chExt cx="10050977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10050977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133600" y="3867150"/>
            <a:ext cx="6781800" cy="1133219"/>
            <a:chOff x="-2312095" y="2265304"/>
            <a:chExt cx="67818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67818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C.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rảnh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rỗi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xem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vi,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ipad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776810" y="3281490"/>
            <a:ext cx="6781800" cy="1133219"/>
            <a:chOff x="-2845665" y="2265304"/>
            <a:chExt cx="67818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845665" y="2265304"/>
              <a:ext cx="67818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r"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Zoom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chơi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ăn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sáng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3B860F-9013-4680-A761-0FFCFFF2C4CE}"/>
              </a:ext>
            </a:extLst>
          </p:cNvPr>
          <p:cNvSpPr txBox="1"/>
          <p:nvPr/>
        </p:nvSpPr>
        <p:spPr>
          <a:xfrm>
            <a:off x="247907" y="327846"/>
            <a:ext cx="479588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385957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4800600" y="3947177"/>
            <a:ext cx="6454829" cy="1174883"/>
            <a:chOff x="-2289924" y="2345331"/>
            <a:chExt cx="6454829" cy="1174883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289924" y="2345331"/>
              <a:ext cx="6454829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0403" y="2788693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1902277" y="2284609"/>
            <a:ext cx="8533674" cy="1133219"/>
            <a:chOff x="-2312095" y="2265304"/>
            <a:chExt cx="8533674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853367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nghỉ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xem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xong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phim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mình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thích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4549400" y="2767408"/>
            <a:ext cx="6454829" cy="1112031"/>
            <a:chOff x="-2313771" y="2364275"/>
            <a:chExt cx="6454829" cy="1112031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3771" y="2364275"/>
              <a:ext cx="6454829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algn="r"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</a:t>
              </a:r>
              <a:r>
                <a: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chăm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cứ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tiếp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tục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nhé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5783" y="2744785"/>
              <a:ext cx="1172808" cy="73152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CD9732-1108-46D5-B279-D87025636592}"/>
              </a:ext>
            </a:extLst>
          </p:cNvPr>
          <p:cNvSpPr txBox="1"/>
          <p:nvPr/>
        </p:nvSpPr>
        <p:spPr>
          <a:xfrm>
            <a:off x="4720" y="48636"/>
            <a:ext cx="528492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86" y="2638417"/>
            <a:ext cx="267058" cy="25048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62" y="2552700"/>
            <a:ext cx="276225" cy="25908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0" y="3520700"/>
            <a:ext cx="175050" cy="1641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07" y="1366315"/>
            <a:ext cx="781778" cy="5429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647950"/>
            <a:ext cx="336551" cy="5683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265304"/>
            <a:ext cx="345053" cy="582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587" y="2406655"/>
            <a:ext cx="2482924" cy="1862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18683"/>
            <a:ext cx="1454707" cy="219456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1883776" y="3187517"/>
            <a:ext cx="5980912" cy="1255958"/>
            <a:chOff x="-2062271" y="1585671"/>
            <a:chExt cx="5980912" cy="1255958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062271" y="1585671"/>
              <a:ext cx="5980912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Nam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nhặt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lỗi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4757" y="2110108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51" y="911225"/>
            <a:ext cx="2691443" cy="13716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5455920" y="314322"/>
            <a:ext cx="1554480" cy="776289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057339" y="2046968"/>
            <a:ext cx="3886200" cy="1133219"/>
            <a:chOff x="-2312095" y="2265304"/>
            <a:chExt cx="38862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38862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Nam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nhặt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lên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7010400" y="3570163"/>
            <a:ext cx="3393664" cy="1133219"/>
            <a:chOff x="-2312095" y="2265304"/>
            <a:chExt cx="3393664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3393664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Nam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lỗi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Hoa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9694C78-E7A8-4B76-A62E-67F8CA0E3474}"/>
              </a:ext>
            </a:extLst>
          </p:cNvPr>
          <p:cNvSpPr txBox="1"/>
          <p:nvPr/>
        </p:nvSpPr>
        <p:spPr>
          <a:xfrm>
            <a:off x="111706" y="183761"/>
            <a:ext cx="5362328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826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AF1B3C98-3FD2-4D17-A4D4-6DCF9C3FBC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" y="-35652"/>
            <a:ext cx="9144000" cy="5143500"/>
          </a:xfrm>
          <a:prstGeom prst="rect">
            <a:avLst/>
          </a:prstGeom>
        </p:spPr>
      </p:pic>
      <p:pic>
        <p:nvPicPr>
          <p:cNvPr id="2050" name="Picture 7">
            <a:extLst>
              <a:ext uri="{FF2B5EF4-FFF2-40B4-BE49-F238E27FC236}">
                <a16:creationId xmlns:a16="http://schemas.microsoft.com/office/drawing/2014/main" id="{C279E3C6-AF70-4A1B-BE70-5D93725D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21" y="3032625"/>
            <a:ext cx="3518297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D76E6F6-4997-4365-90CC-8323A9471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5220" r="19160" b="6013"/>
          <a:stretch/>
        </p:blipFill>
        <p:spPr bwMode="auto">
          <a:xfrm flipH="1">
            <a:off x="7575661" y="1140144"/>
            <a:ext cx="1445894" cy="28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4" y="3908034"/>
            <a:ext cx="1457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11145"/>
            <a:ext cx="13223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6" y="4071658"/>
            <a:ext cx="1113912" cy="11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4" y="3310711"/>
            <a:ext cx="1078169" cy="11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74522"/>
            <a:ext cx="1054200" cy="127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ộp Văn bản 2">
            <a:extLst>
              <a:ext uri="{FF2B5EF4-FFF2-40B4-BE49-F238E27FC236}">
                <a16:creationId xmlns:a16="http://schemas.microsoft.com/office/drawing/2014/main" id="{6E02718C-4113-444C-8FAB-CBDAA9499D64}"/>
              </a:ext>
            </a:extLst>
          </p:cNvPr>
          <p:cNvSpPr txBox="1"/>
          <p:nvPr/>
        </p:nvSpPr>
        <p:spPr>
          <a:xfrm>
            <a:off x="695266" y="1390125"/>
            <a:ext cx="7200858" cy="785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HOẠT ĐỘNG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1117100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375</Words>
  <Application>Microsoft Office PowerPoint</Application>
  <PresentationFormat>On-screen Show (16:9)</PresentationFormat>
  <Paragraphs>50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UTM Cookies</vt:lpstr>
      <vt:lpstr>HP-003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46</cp:revision>
  <dcterms:created xsi:type="dcterms:W3CDTF">2018-01-14T04:30:44Z</dcterms:created>
  <dcterms:modified xsi:type="dcterms:W3CDTF">2022-01-11T01:03:59Z</dcterms:modified>
</cp:coreProperties>
</file>