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58" r:id="rId3"/>
    <p:sldId id="259" r:id="rId4"/>
    <p:sldId id="260" r:id="rId5"/>
    <p:sldId id="262" r:id="rId6"/>
    <p:sldId id="263" r:id="rId7"/>
    <p:sldId id="265" r:id="rId8"/>
    <p:sldId id="264" r:id="rId9"/>
    <p:sldId id="261" r:id="rId10"/>
  </p:sldIdLst>
  <p:sldSz cx="12192000" cy="6858000"/>
  <p:notesSz cx="6858000" cy="9144000"/>
  <p:custDataLst>
    <p:tags r:id="rId1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C4C51F-A8CE-421A-8EBB-E03705D287D7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9562A3-3280-409A-81A1-A77873F6A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8879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2957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14532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3" name="Google Shape;1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145905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D3E781EE-CE52-4F2C-8677-65F31CBADC22}" type="slidenum">
              <a:rPr lang="en-US" altLang="zh-CN"/>
              <a:pPr>
                <a:spcBef>
                  <a:spcPct val="0"/>
                </a:spcBef>
              </a:pPr>
              <a:t>9</a:t>
            </a:fld>
            <a:endParaRPr lang="en-US" altLang="zh-CN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02848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A44E5-286B-4E97-9AE5-8F02B3D45316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040B0-B961-4B50-ACAF-FBF445E9F9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745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A44E5-286B-4E97-9AE5-8F02B3D45316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040B0-B961-4B50-ACAF-FBF445E9F9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627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A44E5-286B-4E97-9AE5-8F02B3D45316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040B0-B961-4B50-ACAF-FBF445E9F9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308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A44E5-286B-4E97-9AE5-8F02B3D45316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040B0-B961-4B50-ACAF-FBF445E9F9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0282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A44E5-286B-4E97-9AE5-8F02B3D45316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040B0-B961-4B50-ACAF-FBF445E9F9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571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A44E5-286B-4E97-9AE5-8F02B3D45316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040B0-B961-4B50-ACAF-FBF445E9F9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495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A44E5-286B-4E97-9AE5-8F02B3D45316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040B0-B961-4B50-ACAF-FBF445E9F9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014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A44E5-286B-4E97-9AE5-8F02B3D45316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040B0-B961-4B50-ACAF-FBF445E9F9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047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A44E5-286B-4E97-9AE5-8F02B3D45316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040B0-B961-4B50-ACAF-FBF445E9F9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822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A44E5-286B-4E97-9AE5-8F02B3D45316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040B0-B961-4B50-ACAF-FBF445E9F9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289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A44E5-286B-4E97-9AE5-8F02B3D45316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040B0-B961-4B50-ACAF-FBF445E9F9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976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FA44E5-286B-4E97-9AE5-8F02B3D45316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0040B0-B961-4B50-ACAF-FBF445E9F9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459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7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19" Type="http://schemas.openxmlformats.org/officeDocument/2006/relationships/image" Target="../media/image4.png"/><Relationship Id="rId4" Type="http://schemas.openxmlformats.org/officeDocument/2006/relationships/image" Target="../media/image6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1.png"/><Relationship Id="rId7" Type="http://schemas.openxmlformats.org/officeDocument/2006/relationships/image" Target="../media/image34.png"/><Relationship Id="rId12" Type="http://schemas.openxmlformats.org/officeDocument/2006/relationships/image" Target="../media/image38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11" Type="http://schemas.openxmlformats.org/officeDocument/2006/relationships/image" Target="../media/image37.jpeg"/><Relationship Id="rId5" Type="http://schemas.openxmlformats.org/officeDocument/2006/relationships/image" Target="../media/image32.png"/><Relationship Id="rId10" Type="http://schemas.openxmlformats.org/officeDocument/2006/relationships/image" Target="../media/image36.png"/><Relationship Id="rId4" Type="http://schemas.openxmlformats.org/officeDocument/2006/relationships/image" Target="../media/image29.png"/><Relationship Id="rId9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639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67740" y="1391420"/>
            <a:ext cx="6941712" cy="2040556"/>
          </a:xfrm>
          <a:prstGeom prst="rect">
            <a:avLst/>
          </a:prstGeom>
          <a:noFill/>
        </p:spPr>
        <p:txBody>
          <a:bodyPr spcFirstLastPara="1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CHÀO MỪNG CÁC CON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ĐẾN VỚI TIẾT HỌC</a:t>
            </a:r>
            <a:endParaRPr lang="en-US" sz="5400" b="1" dirty="0">
              <a:ln/>
              <a:solidFill>
                <a:srgbClr val="FF0000"/>
              </a:solidFill>
              <a:latin typeface="UTM Avo" panose="0204060305050602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2321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743"/>
            <a:ext cx="12192001" cy="7101659"/>
          </a:xfrm>
          <a:prstGeom prst="rect">
            <a:avLst/>
          </a:prstGeom>
        </p:spPr>
      </p:pic>
      <p:sp>
        <p:nvSpPr>
          <p:cNvPr id="32" name="TextBox 7"/>
          <p:cNvSpPr txBox="1"/>
          <p:nvPr/>
        </p:nvSpPr>
        <p:spPr>
          <a:xfrm>
            <a:off x="3840163" y="2501900"/>
            <a:ext cx="2447925" cy="43497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ctr">
              <a:defRPr/>
            </a:pP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2999322" y="2019519"/>
            <a:ext cx="5791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974" y="-637799"/>
            <a:ext cx="2096378" cy="226899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6897" y="2953388"/>
            <a:ext cx="1189820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4400" spc="100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4400" spc="10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spc="100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400" spc="10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spc="100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400" spc="10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spc="100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400" spc="10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spc="100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400" spc="10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spc="100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spc="10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spc="100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4400" spc="10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spc="100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lường</a:t>
            </a:r>
            <a:r>
              <a:rPr lang="en-US" sz="4400" spc="10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(99)</a:t>
            </a:r>
            <a:endParaRPr kumimoji="0" lang="en-US" sz="4400" i="0" u="none" strike="noStrike" kern="1200" cap="none" spc="100" normalizeH="0" baseline="0" noProof="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1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flipH="1">
            <a:off x="0" y="1"/>
            <a:ext cx="4355558" cy="173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800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xmlns="" id="{12C3A1E5-4CD9-4374-9F5D-2848BA39B830}"/>
              </a:ext>
            </a:extLst>
          </p:cNvPr>
          <p:cNvGrpSpPr/>
          <p:nvPr/>
        </p:nvGrpSpPr>
        <p:grpSpPr>
          <a:xfrm>
            <a:off x="142528" y="859681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xmlns="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xmlns="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xmlns="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xmlns="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sp>
        <p:nvSpPr>
          <p:cNvPr id="8" name="39">
            <a:extLst>
              <a:ext uri="{FF2B5EF4-FFF2-40B4-BE49-F238E27FC236}">
                <a16:creationId xmlns:a16="http://schemas.microsoft.com/office/drawing/2014/main" xmlns="" id="{053EA615-0AE2-47A6-A802-6B92DD9EB92E}"/>
              </a:ext>
            </a:extLst>
          </p:cNvPr>
          <p:cNvSpPr txBox="1"/>
          <p:nvPr/>
        </p:nvSpPr>
        <p:spPr>
          <a:xfrm flipH="1">
            <a:off x="2784130" y="1381455"/>
            <a:ext cx="6516696" cy="746348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400" dirty="0" err="1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Yêu</a:t>
            </a:r>
            <a:r>
              <a:rPr lang="en-US" altLang="zh-CN" sz="4400" dirty="0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cầu</a:t>
            </a:r>
            <a:r>
              <a:rPr lang="en-US" altLang="zh-CN" sz="4400" dirty="0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cần</a:t>
            </a:r>
            <a:r>
              <a:rPr lang="en-US" altLang="zh-CN" sz="4400" dirty="0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đạt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3E28E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pic>
        <p:nvPicPr>
          <p:cNvPr id="19" name="1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 flipH="1">
            <a:off x="35460" y="0"/>
            <a:ext cx="4355558" cy="17363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506320" y="2252259"/>
            <a:ext cx="9481150" cy="331674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lường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>
              <a:lnSpc>
                <a:spcPct val="150000"/>
              </a:lnSpc>
              <a:buFontTx/>
              <a:buChar char="-"/>
            </a:pP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2453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6" name="Google Shape;196;p2"/>
          <p:cNvGrpSpPr/>
          <p:nvPr/>
        </p:nvGrpSpPr>
        <p:grpSpPr>
          <a:xfrm>
            <a:off x="-296417" y="406712"/>
            <a:ext cx="12415989" cy="6249822"/>
            <a:chOff x="341926" y="208486"/>
            <a:chExt cx="11441759" cy="5883467"/>
          </a:xfrm>
        </p:grpSpPr>
        <p:pic>
          <p:nvPicPr>
            <p:cNvPr id="197" name="Google Shape;197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8" name="Google Shape;198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9" name="Google Shape;199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0" name="Google Shape;200;p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01" name="Google Shape;201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377765" y="2132089"/>
            <a:ext cx="2523963" cy="25056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453333" y="4267986"/>
            <a:ext cx="3145809" cy="25056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9395784" y="1924966"/>
            <a:ext cx="871804" cy="865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2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2715899" y="1826649"/>
            <a:ext cx="457240" cy="481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2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2435146" y="2363646"/>
            <a:ext cx="1030313" cy="10242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2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4160684" y="554436"/>
            <a:ext cx="896190" cy="1012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2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5188076" y="505654"/>
            <a:ext cx="969348" cy="1091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2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6328553" y="632953"/>
            <a:ext cx="768163" cy="8839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2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7390792" y="608178"/>
            <a:ext cx="768163" cy="890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2"/>
          <p:cNvPicPr preferRelativeResize="0"/>
          <p:nvPr/>
        </p:nvPicPr>
        <p:blipFill rotWithShape="1">
          <a:blip r:embed="rId17">
            <a:alphaModFix/>
          </a:blip>
          <a:srcRect t="-10904" r="-11006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2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 rot="-5400000">
            <a:off x="5919850" y="-1153456"/>
            <a:ext cx="352299" cy="5802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2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 flipH="1">
            <a:off x="-1" y="-1"/>
            <a:ext cx="2889009" cy="17587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2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 rot="-5400000" flipH="1">
            <a:off x="5989586" y="1527441"/>
            <a:ext cx="352299" cy="5802531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2"/>
          <p:cNvSpPr txBox="1"/>
          <p:nvPr/>
        </p:nvSpPr>
        <p:spPr>
          <a:xfrm flipH="1">
            <a:off x="3069950" y="2362965"/>
            <a:ext cx="6517204" cy="1423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C245"/>
              </a:buClr>
              <a:buSzPts val="8800"/>
              <a:buFont typeface="Montserrat ExtraBold"/>
              <a:buNone/>
            </a:pPr>
            <a:r>
              <a:rPr lang="en-US" sz="8800" b="0" i="0" u="none" strike="noStrike" cap="none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ontserrat ExtraBold"/>
                <a:cs typeface="Times New Roman" panose="02020603050405020304" pitchFamily="18" charset="0"/>
                <a:sym typeface="Montserrat ExtraBold"/>
              </a:rPr>
              <a:t>Thực</a:t>
            </a:r>
            <a:r>
              <a:rPr lang="en-US" sz="8800" b="0" i="0" u="none" strike="noStrike" cap="none" dirty="0" smtClean="0">
                <a:solidFill>
                  <a:srgbClr val="FF0000"/>
                </a:solidFill>
                <a:latin typeface="Times New Roman" panose="02020603050405020304" pitchFamily="18" charset="0"/>
                <a:ea typeface="Montserrat ExtraBold"/>
                <a:cs typeface="Times New Roman" panose="02020603050405020304" pitchFamily="18" charset="0"/>
                <a:sym typeface="Montserrat ExtraBold"/>
              </a:rPr>
              <a:t> </a:t>
            </a:r>
            <a:r>
              <a:rPr lang="en-US" sz="8800" b="0" i="0" u="none" strike="noStrike" cap="none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ontserrat ExtraBold"/>
                <a:cs typeface="Times New Roman" panose="02020603050405020304" pitchFamily="18" charset="0"/>
                <a:sym typeface="Montserrat ExtraBold"/>
              </a:rPr>
              <a:t>hành</a:t>
            </a:r>
            <a:endParaRPr sz="8800" b="0" i="0" u="none" strike="noStrike" cap="none" dirty="0">
              <a:solidFill>
                <a:srgbClr val="FF0000"/>
              </a:solidFill>
              <a:latin typeface="Times New Roman" panose="02020603050405020304" pitchFamily="18" charset="0"/>
              <a:ea typeface="Montserrat ExtraBold"/>
              <a:cs typeface="Times New Roman" panose="02020603050405020304" pitchFamily="18" charset="0"/>
              <a:sym typeface="Montserrat ExtraBold"/>
            </a:endParaRPr>
          </a:p>
        </p:txBody>
      </p:sp>
      <p:pic>
        <p:nvPicPr>
          <p:cNvPr id="217" name="Google Shape;217;p2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 flipH="1">
            <a:off x="-1" y="-1"/>
            <a:ext cx="4355558" cy="26515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49709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0" y="0"/>
            <a:ext cx="10331585" cy="6595163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 flipV="1">
            <a:off x="4581525" y="781050"/>
            <a:ext cx="1733550" cy="952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896100" y="419100"/>
            <a:ext cx="54292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67496">
            <a:off x="2924175" y="1033463"/>
            <a:ext cx="1524000" cy="8477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74065" y="1052513"/>
            <a:ext cx="2124075" cy="1038225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551330" y="2180711"/>
            <a:ext cx="10717306" cy="452464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552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2.77556E-17 L 0.11485 0.40278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42" y="20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3.33333E-6 L -0.0427 0.46875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35" y="23426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200000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871"/>
          <a:stretch/>
        </p:blipFill>
        <p:spPr>
          <a:xfrm>
            <a:off x="251235" y="0"/>
            <a:ext cx="10429736" cy="502438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280" y="5382867"/>
            <a:ext cx="4533900" cy="4857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250" y="6227122"/>
            <a:ext cx="3981450" cy="36195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4776281" y="2898843"/>
            <a:ext cx="2548647" cy="212554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410528" y="4299626"/>
            <a:ext cx="680936" cy="408561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045762" y="2307912"/>
            <a:ext cx="680936" cy="408561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070060" y="2316626"/>
            <a:ext cx="680936" cy="408561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023837" y="4289897"/>
            <a:ext cx="680936" cy="408561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388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871"/>
          <a:stretch/>
        </p:blipFill>
        <p:spPr>
          <a:xfrm>
            <a:off x="251235" y="0"/>
            <a:ext cx="10429736" cy="502438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280" y="5382867"/>
            <a:ext cx="4533900" cy="4857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250" y="6227122"/>
            <a:ext cx="3981450" cy="3619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57462" y="5453144"/>
            <a:ext cx="733453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i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hãy </a:t>
            </a:r>
            <a:r>
              <a:rPr lang="en-US" sz="2100" i="1" u="sng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sánh cân nặng </a:t>
            </a:r>
            <a:r>
              <a:rPr lang="en-US" sz="2100" i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 các đồ vật để tìm ra vật nặng nhất.</a:t>
            </a:r>
            <a:endParaRPr lang="en-US" sz="2100" i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4776281" y="2898843"/>
            <a:ext cx="2548647" cy="212554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410528" y="4299626"/>
            <a:ext cx="680936" cy="408561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045762" y="2307912"/>
            <a:ext cx="680936" cy="408561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070060" y="2316626"/>
            <a:ext cx="680936" cy="408561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023837" y="4289897"/>
            <a:ext cx="680936" cy="408561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6429" y="5943599"/>
            <a:ext cx="1414920" cy="76352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20355" y="5735502"/>
            <a:ext cx="1209145" cy="112379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27200" y="5780758"/>
            <a:ext cx="1225362" cy="1077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610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9" grpId="0" animBg="1"/>
      <p:bldP spid="10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566880" y="1300462"/>
            <a:ext cx="11427324" cy="35297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583" y="462843"/>
            <a:ext cx="1375761" cy="7423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3178" y="220611"/>
            <a:ext cx="1298689" cy="9783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3872" y="272474"/>
            <a:ext cx="1061343" cy="9864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53845" y="213813"/>
            <a:ext cx="1032736" cy="104792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41417" y="228770"/>
            <a:ext cx="1686201" cy="96206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84996" y="168321"/>
            <a:ext cx="1523896" cy="114679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27938" y="5961"/>
            <a:ext cx="1053043" cy="124688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16876" y="120854"/>
            <a:ext cx="1257058" cy="110510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5018" y="1859754"/>
            <a:ext cx="9763125" cy="819150"/>
          </a:xfrm>
          <a:prstGeom prst="rect">
            <a:avLst/>
          </a:prstGeom>
        </p:spPr>
      </p:pic>
      <p:pic>
        <p:nvPicPr>
          <p:cNvPr id="1032" name="Picture 8" descr="Hình ảnh Phim Hoạt Hình Vẽ Tay Cô Bé Với Con Chó Con, Dễ Thương, Cún Yêu,  Lớn miễn phí tải tập tin PNG PSDComment và Vector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244" y="2447258"/>
            <a:ext cx="4601155" cy="4601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4" name="Straight Connector 33"/>
          <p:cNvCxnSpPr/>
          <p:nvPr/>
        </p:nvCxnSpPr>
        <p:spPr>
          <a:xfrm flipV="1">
            <a:off x="3108440" y="2243809"/>
            <a:ext cx="1640364" cy="53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609829" y="283981"/>
            <a:ext cx="1107047" cy="1031136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283577" y="3012554"/>
            <a:ext cx="6583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G: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377" y="3012553"/>
            <a:ext cx="1447739" cy="781233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4048" y="2844231"/>
            <a:ext cx="1298689" cy="978384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1277" y="2811383"/>
            <a:ext cx="1061343" cy="986425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2620" y="2809855"/>
            <a:ext cx="1061343" cy="986425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25562" y="2725887"/>
            <a:ext cx="1686201" cy="962066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1080188" y="3915525"/>
            <a:ext cx="7162291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kg  +  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kg +   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kg + 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kg +   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kg  =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kg.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41932" y="4853479"/>
            <a:ext cx="69800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kg  +  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kg +   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kg +    …..=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kg.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8320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75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75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 animBg="1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4" name="Picture 6" descr="1-3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09296" y="2981622"/>
            <a:ext cx="2789505" cy="4105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39">
            <a:extLst>
              <a:ext uri="{FF2B5EF4-FFF2-40B4-BE49-F238E27FC236}">
                <a16:creationId xmlns:a16="http://schemas.microsoft.com/office/drawing/2014/main" xmlns="" id="{053EA615-0AE2-47A6-A802-6B92DD9EB92E}"/>
              </a:ext>
            </a:extLst>
          </p:cNvPr>
          <p:cNvSpPr txBox="1"/>
          <p:nvPr/>
        </p:nvSpPr>
        <p:spPr>
          <a:xfrm flipH="1">
            <a:off x="3325175" y="369155"/>
            <a:ext cx="5146472" cy="807903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Dặn</a:t>
            </a:r>
            <a:r>
              <a:rPr kumimoji="0" lang="en-US" altLang="zh-CN" sz="4800" b="1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dò</a:t>
            </a:r>
            <a:endParaRPr kumimoji="0" lang="en-US" altLang="zh-CN" sz="4800" b="1" i="0" u="none" strike="noStrike" kern="1200" cap="none" spc="0" normalizeH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18897" y="1738749"/>
            <a:ext cx="9946124" cy="823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i="1" dirty="0" err="1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Ôn</a:t>
            </a:r>
            <a:r>
              <a:rPr lang="en-US" sz="3600" i="1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tập</a:t>
            </a:r>
            <a:r>
              <a:rPr lang="en-US" sz="3600" i="1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en-US" sz="3600" dirty="0" err="1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trang</a:t>
            </a:r>
            <a:r>
              <a:rPr lang="en-US" sz="360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100)</a:t>
            </a:r>
            <a:endParaRPr lang="en-US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1519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71936700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</TotalTime>
  <Words>135</Words>
  <Application>Microsoft Office PowerPoint</Application>
  <PresentationFormat>Custom</PresentationFormat>
  <Paragraphs>20</Paragraphs>
  <Slides>9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Minhthangpc.VN</cp:lastModifiedBy>
  <cp:revision>14</cp:revision>
  <dcterms:created xsi:type="dcterms:W3CDTF">2021-12-28T11:46:39Z</dcterms:created>
  <dcterms:modified xsi:type="dcterms:W3CDTF">2022-01-06T09:52:26Z</dcterms:modified>
</cp:coreProperties>
</file>