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4" r:id="rId6"/>
    <p:sldId id="267" r:id="rId7"/>
    <p:sldId id="265" r:id="rId8"/>
    <p:sldId id="268" r:id="rId9"/>
    <p:sldId id="266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6121A-E5CA-44ED-B0EB-19EC70050D0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F90C-7850-45FA-A958-B311E37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6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DDDE-2CE3-4C72-BA08-CFE41E4F0E8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ình nền Powerpoint đẹp - Thích Vi V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9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5" y="302895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(104, 105)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30125" cy="6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46580" y="192087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6525" y="2979777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vui học toán (103)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45074" y="130507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79330" y="124013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379" y="2098803"/>
            <a:ext cx="824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24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9" y="647623"/>
            <a:ext cx="9020305" cy="52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9" y="647623"/>
            <a:ext cx="9020305" cy="5290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6096000"/>
            <a:ext cx="790574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cân và giới thiệu số cân của mình cho các bạn nhé!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2" y="727000"/>
            <a:ext cx="9584203" cy="5207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2181225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05025" y="2552700"/>
            <a:ext cx="112395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2550" y="2571752"/>
            <a:ext cx="1329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05025" y="2914652"/>
            <a:ext cx="1329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3071812"/>
            <a:ext cx="52197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2" y="727000"/>
            <a:ext cx="9584203" cy="52070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34720" y="3409952"/>
            <a:ext cx="965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1533" y="3409952"/>
            <a:ext cx="1370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7358" y="3790952"/>
            <a:ext cx="28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00293" y="4171952"/>
            <a:ext cx="3171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0218" y="4524377"/>
            <a:ext cx="3448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400" y="1469234"/>
            <a:ext cx="5219700" cy="14430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57425"/>
            <a:ext cx="8763000" cy="225683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thực hành nào!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88690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130</Words>
  <Application>Microsoft Office PowerPoint</Application>
  <PresentationFormat>Custom</PresentationFormat>
  <Paragraphs>18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7</cp:revision>
  <dcterms:created xsi:type="dcterms:W3CDTF">2022-01-01T13:11:25Z</dcterms:created>
  <dcterms:modified xsi:type="dcterms:W3CDTF">2022-01-06T09:54:29Z</dcterms:modified>
</cp:coreProperties>
</file>