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0" r:id="rId14"/>
    <p:sldId id="273" r:id="rId15"/>
    <p:sldId id="267" r:id="rId16"/>
    <p:sldId id="26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FC76-3BC1-4EEF-AFBD-900F79CFF59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AA5C-F11F-4004-8F80-C6FFCA0C2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2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2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3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6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4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4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2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881F-ACDA-448D-A824-0087B12259D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FD33-A891-4B21-AE1C-4642953CD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2.png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4120" y="361950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8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8" y="0"/>
            <a:ext cx="969348" cy="1091279"/>
          </a:xfrm>
          <a:prstGeom prst="rect">
            <a:avLst/>
          </a:prstGeom>
        </p:spPr>
      </p:pic>
      <p:pic>
        <p:nvPicPr>
          <p:cNvPr id="9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4" y="629146"/>
            <a:ext cx="768163" cy="883997"/>
          </a:xfrm>
          <a:prstGeom prst="rect">
            <a:avLst/>
          </a:prstGeom>
        </p:spPr>
      </p:pic>
      <p:pic>
        <p:nvPicPr>
          <p:cNvPr id="10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5794" y="1249157"/>
            <a:ext cx="768163" cy="89009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-133350" y="1009650"/>
            <a:ext cx="1447874" cy="4419600"/>
          </a:xfrm>
          <a:custGeom>
            <a:avLst/>
            <a:gdLst>
              <a:gd name="connsiteX0" fmla="*/ 857250 w 1447874"/>
              <a:gd name="connsiteY0" fmla="*/ 0 h 4419600"/>
              <a:gd name="connsiteX1" fmla="*/ 1323975 w 1447874"/>
              <a:gd name="connsiteY1" fmla="*/ 685800 h 4419600"/>
              <a:gd name="connsiteX2" fmla="*/ 1428750 w 1447874"/>
              <a:gd name="connsiteY2" fmla="*/ 1543050 h 4419600"/>
              <a:gd name="connsiteX3" fmla="*/ 1009650 w 1447874"/>
              <a:gd name="connsiteY3" fmla="*/ 2400300 h 4419600"/>
              <a:gd name="connsiteX4" fmla="*/ 647700 w 1447874"/>
              <a:gd name="connsiteY4" fmla="*/ 3048000 h 4419600"/>
              <a:gd name="connsiteX5" fmla="*/ 0 w 1447874"/>
              <a:gd name="connsiteY5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74" h="4419600">
                <a:moveTo>
                  <a:pt x="857250" y="0"/>
                </a:moveTo>
                <a:cubicBezTo>
                  <a:pt x="1042987" y="214312"/>
                  <a:pt x="1228725" y="428625"/>
                  <a:pt x="1323975" y="685800"/>
                </a:cubicBezTo>
                <a:cubicBezTo>
                  <a:pt x="1419225" y="942975"/>
                  <a:pt x="1481137" y="1257300"/>
                  <a:pt x="1428750" y="1543050"/>
                </a:cubicBezTo>
                <a:cubicBezTo>
                  <a:pt x="1376363" y="1828800"/>
                  <a:pt x="1139825" y="2149475"/>
                  <a:pt x="1009650" y="2400300"/>
                </a:cubicBezTo>
                <a:cubicBezTo>
                  <a:pt x="879475" y="2651125"/>
                  <a:pt x="815975" y="2711450"/>
                  <a:pt x="647700" y="3048000"/>
                </a:cubicBezTo>
                <a:cubicBezTo>
                  <a:pt x="479425" y="3384550"/>
                  <a:pt x="239712" y="3902075"/>
                  <a:pt x="0" y="4419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rot="5400000">
            <a:off x="-1053178" y="2566322"/>
            <a:ext cx="3620832" cy="151447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-238125" y="2105025"/>
            <a:ext cx="1057275" cy="3552825"/>
          </a:xfrm>
          <a:custGeom>
            <a:avLst/>
            <a:gdLst>
              <a:gd name="connsiteX0" fmla="*/ 1057275 w 1057275"/>
              <a:gd name="connsiteY0" fmla="*/ 0 h 3552825"/>
              <a:gd name="connsiteX1" fmla="*/ 742950 w 1057275"/>
              <a:gd name="connsiteY1" fmla="*/ 628650 h 3552825"/>
              <a:gd name="connsiteX2" fmla="*/ 619125 w 1057275"/>
              <a:gd name="connsiteY2" fmla="*/ 1743075 h 3552825"/>
              <a:gd name="connsiteX3" fmla="*/ 495300 w 1057275"/>
              <a:gd name="connsiteY3" fmla="*/ 3028950 h 3552825"/>
              <a:gd name="connsiteX4" fmla="*/ 0 w 1057275"/>
              <a:gd name="connsiteY4" fmla="*/ 3552825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3552825">
                <a:moveTo>
                  <a:pt x="1057275" y="0"/>
                </a:moveTo>
                <a:cubicBezTo>
                  <a:pt x="936625" y="169069"/>
                  <a:pt x="815975" y="338138"/>
                  <a:pt x="742950" y="628650"/>
                </a:cubicBezTo>
                <a:cubicBezTo>
                  <a:pt x="669925" y="919162"/>
                  <a:pt x="660400" y="1343025"/>
                  <a:pt x="619125" y="1743075"/>
                </a:cubicBezTo>
                <a:cubicBezTo>
                  <a:pt x="577850" y="2143125"/>
                  <a:pt x="598487" y="2727325"/>
                  <a:pt x="495300" y="3028950"/>
                </a:cubicBezTo>
                <a:cubicBezTo>
                  <a:pt x="392112" y="3330575"/>
                  <a:pt x="196056" y="3441700"/>
                  <a:pt x="0" y="35528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5" y="282515"/>
            <a:ext cx="11452359" cy="5041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177" y="5616733"/>
            <a:ext cx="11680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kg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kg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kg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….. , ……, ….., 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969" y="5178152"/>
            <a:ext cx="12455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03567" y="981635"/>
            <a:ext cx="50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18708" y="5152292"/>
            <a:ext cx="10887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6259" y="5178152"/>
            <a:ext cx="147917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8603" y="5178152"/>
            <a:ext cx="12455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89347" y="968188"/>
            <a:ext cx="3775677" cy="26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" y="357699"/>
            <a:ext cx="11584293" cy="519772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958945" y="5378783"/>
            <a:ext cx="2603327" cy="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29388" y="5378783"/>
            <a:ext cx="4826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36009" y="5368443"/>
            <a:ext cx="900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0" y="175962"/>
            <a:ext cx="11604284" cy="4983179"/>
          </a:xfrm>
        </p:spPr>
      </p:pic>
      <p:cxnSp>
        <p:nvCxnSpPr>
          <p:cNvPr id="5" name="Straight Connector 4"/>
          <p:cNvCxnSpPr/>
          <p:nvPr/>
        </p:nvCxnSpPr>
        <p:spPr>
          <a:xfrm>
            <a:off x="1949319" y="4974522"/>
            <a:ext cx="2603327" cy="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47610" y="4963158"/>
            <a:ext cx="2991615" cy="113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86779" y="4974522"/>
            <a:ext cx="26924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884" y="5741425"/>
            <a:ext cx="9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vật nào nặng nhất? Con vật nào nhẹ nhất?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4019" y="5674550"/>
            <a:ext cx="4177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85 kg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46 kg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-17646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5743257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101)</a:t>
            </a: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6b.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	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…………………………………………………………..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…………………………………………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…………………………………………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6c.    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94929" cy="117508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2" y="0"/>
            <a:ext cx="10663870" cy="6113951"/>
          </a:xfrm>
        </p:spPr>
      </p:pic>
      <p:cxnSp>
        <p:nvCxnSpPr>
          <p:cNvPr id="5" name="Straight Connector 4"/>
          <p:cNvCxnSpPr/>
          <p:nvPr/>
        </p:nvCxnSpPr>
        <p:spPr>
          <a:xfrm>
            <a:off x="3180945" y="846306"/>
            <a:ext cx="16425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68119" y="846306"/>
            <a:ext cx="34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7789" y="1265463"/>
            <a:ext cx="26833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6" y="6028140"/>
            <a:ext cx="9633626" cy="8655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25302" y="6585625"/>
            <a:ext cx="661481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86800" y="6595132"/>
            <a:ext cx="1646329" cy="97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1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5, 6, 7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91, 92).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875002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tập (101)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   Ôn tập (101)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160" y="2447925"/>
            <a:ext cx="9781789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1"/>
          <a:stretch/>
        </p:blipFill>
        <p:spPr>
          <a:xfrm>
            <a:off x="139570" y="0"/>
            <a:ext cx="11080880" cy="135255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800350" y="904875"/>
            <a:ext cx="2038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124449" y="895350"/>
            <a:ext cx="1943101" cy="285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53299" y="895350"/>
            <a:ext cx="262890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7461" y="3700777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1760" y="3855386"/>
            <a:ext cx="272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2750" y="5813663"/>
            <a:ext cx="21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570" y="1352550"/>
            <a:ext cx="2371725" cy="2181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637" y="1828800"/>
            <a:ext cx="2809875" cy="144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181" y="1517888"/>
            <a:ext cx="2466975" cy="2057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8775" y="1555988"/>
            <a:ext cx="29432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14011 0.239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0.25143 0.2527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819 0.490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2451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05026 0.509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" y="123786"/>
            <a:ext cx="11740177" cy="3629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374" y="4445541"/>
            <a:ext cx="491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</a:p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9906" y="4445540"/>
            <a:ext cx="491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màu đỏ 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… đoạn thẳng.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01" y="2120630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9416" y="82685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893" y="1538207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4014" y="183003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093" y="174922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6935" y="113510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699" y="2126853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7063" y="206127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5239" y="206127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8167" y="208447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2440" y="1436664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56099" y="2120630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09224" y="246138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21994" y="2461381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67781" y="2230146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8174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943" y="171206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44" y="2577830"/>
            <a:ext cx="515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886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886" y="3103123"/>
            <a:ext cx="55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744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743" y="3103123"/>
            <a:ext cx="45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4493" y="1311958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398039" y="758757"/>
            <a:ext cx="3891876" cy="295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10859432" y="1712068"/>
            <a:ext cx="524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0936434" y="2577830"/>
            <a:ext cx="52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975242" y="1329679"/>
            <a:ext cx="2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975241" y="3120844"/>
            <a:ext cx="485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000648" y="1329679"/>
            <a:ext cx="45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0000648" y="3120844"/>
            <a:ext cx="453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844971" y="3103123"/>
            <a:ext cx="478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261" y="4572000"/>
            <a:ext cx="10455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" y="-163160"/>
            <a:ext cx="11223057" cy="445721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8826366" y="616017"/>
            <a:ext cx="2560320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3931" y="4723202"/>
            <a:ext cx="96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100" y="4723202"/>
            <a:ext cx="49254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+     2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    8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111" y="5202763"/>
            <a:ext cx="1194455" cy="1655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272" y="5307977"/>
            <a:ext cx="636814" cy="1468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687" y="5692851"/>
            <a:ext cx="6634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294583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271</Words>
  <Application>Microsoft Office PowerPoint</Application>
  <PresentationFormat>Widescreen</PresentationFormat>
  <Paragraphs>80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ba ngày 4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4 tháng 1 năm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</cp:revision>
  <dcterms:created xsi:type="dcterms:W3CDTF">2022-01-01T03:25:51Z</dcterms:created>
  <dcterms:modified xsi:type="dcterms:W3CDTF">2022-01-03T08:37:50Z</dcterms:modified>
</cp:coreProperties>
</file>