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5" r:id="rId12"/>
    <p:sldId id="268" r:id="rId13"/>
    <p:sldId id="269" r:id="rId14"/>
    <p:sldId id="270" r:id="rId15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032ED-48EF-41E6-B420-4234558ED921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BAFDE-CFD2-4D65-B9C2-DCBC9C085A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42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1271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0667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355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E131-1FE7-4DDE-9346-6EF1EE36C8A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F50-1C2F-4200-B3AE-96591986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E131-1FE7-4DDE-9346-6EF1EE36C8A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F50-1C2F-4200-B3AE-96591986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07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E131-1FE7-4DDE-9346-6EF1EE36C8A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F50-1C2F-4200-B3AE-96591986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1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E131-1FE7-4DDE-9346-6EF1EE36C8A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F50-1C2F-4200-B3AE-96591986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33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E131-1FE7-4DDE-9346-6EF1EE36C8A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F50-1C2F-4200-B3AE-96591986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55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E131-1FE7-4DDE-9346-6EF1EE36C8A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F50-1C2F-4200-B3AE-96591986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9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E131-1FE7-4DDE-9346-6EF1EE36C8A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F50-1C2F-4200-B3AE-96591986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92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E131-1FE7-4DDE-9346-6EF1EE36C8A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F50-1C2F-4200-B3AE-96591986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75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E131-1FE7-4DDE-9346-6EF1EE36C8A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F50-1C2F-4200-B3AE-96591986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50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E131-1FE7-4DDE-9346-6EF1EE36C8A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F50-1C2F-4200-B3AE-96591986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42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E131-1FE7-4DDE-9346-6EF1EE36C8A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64F50-1C2F-4200-B3AE-96591986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48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EE131-1FE7-4DDE-9346-6EF1EE36C8A4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64F50-1C2F-4200-B3AE-965919864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7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png"/><Relationship Id="rId1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9.png"/><Relationship Id="rId1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2.png"/><Relationship Id="rId10" Type="http://schemas.openxmlformats.org/officeDocument/2006/relationships/image" Target="../media/image18.png"/><Relationship Id="rId19" Type="http://schemas.openxmlformats.org/officeDocument/2006/relationships/image" Target="../media/image22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Powerpoint 3D, background PP đơn giản, đẹp, cute - META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94120" y="3619500"/>
            <a:ext cx="8183379" cy="120738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  <p:pic>
        <p:nvPicPr>
          <p:cNvPr id="8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198" y="0"/>
            <a:ext cx="969348" cy="1091279"/>
          </a:xfrm>
          <a:prstGeom prst="rect">
            <a:avLst/>
          </a:prstGeom>
        </p:spPr>
      </p:pic>
      <p:pic>
        <p:nvPicPr>
          <p:cNvPr id="9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744" y="629146"/>
            <a:ext cx="768163" cy="883997"/>
          </a:xfrm>
          <a:prstGeom prst="rect">
            <a:avLst/>
          </a:prstGeom>
        </p:spPr>
      </p:pic>
      <p:pic>
        <p:nvPicPr>
          <p:cNvPr id="10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55794" y="1249157"/>
            <a:ext cx="768163" cy="890093"/>
          </a:xfrm>
          <a:prstGeom prst="rect">
            <a:avLst/>
          </a:prstGeom>
        </p:spPr>
      </p:pic>
      <p:sp>
        <p:nvSpPr>
          <p:cNvPr id="15" name="Freeform 14"/>
          <p:cNvSpPr/>
          <p:nvPr/>
        </p:nvSpPr>
        <p:spPr>
          <a:xfrm>
            <a:off x="-133350" y="1009650"/>
            <a:ext cx="1447874" cy="4419600"/>
          </a:xfrm>
          <a:custGeom>
            <a:avLst/>
            <a:gdLst>
              <a:gd name="connsiteX0" fmla="*/ 857250 w 1447874"/>
              <a:gd name="connsiteY0" fmla="*/ 0 h 4419600"/>
              <a:gd name="connsiteX1" fmla="*/ 1323975 w 1447874"/>
              <a:gd name="connsiteY1" fmla="*/ 685800 h 4419600"/>
              <a:gd name="connsiteX2" fmla="*/ 1428750 w 1447874"/>
              <a:gd name="connsiteY2" fmla="*/ 1543050 h 4419600"/>
              <a:gd name="connsiteX3" fmla="*/ 1009650 w 1447874"/>
              <a:gd name="connsiteY3" fmla="*/ 2400300 h 4419600"/>
              <a:gd name="connsiteX4" fmla="*/ 647700 w 1447874"/>
              <a:gd name="connsiteY4" fmla="*/ 3048000 h 4419600"/>
              <a:gd name="connsiteX5" fmla="*/ 0 w 1447874"/>
              <a:gd name="connsiteY5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47874" h="4419600">
                <a:moveTo>
                  <a:pt x="857250" y="0"/>
                </a:moveTo>
                <a:cubicBezTo>
                  <a:pt x="1042987" y="214312"/>
                  <a:pt x="1228725" y="428625"/>
                  <a:pt x="1323975" y="685800"/>
                </a:cubicBezTo>
                <a:cubicBezTo>
                  <a:pt x="1419225" y="942975"/>
                  <a:pt x="1481137" y="1257300"/>
                  <a:pt x="1428750" y="1543050"/>
                </a:cubicBezTo>
                <a:cubicBezTo>
                  <a:pt x="1376363" y="1828800"/>
                  <a:pt x="1139825" y="2149475"/>
                  <a:pt x="1009650" y="2400300"/>
                </a:cubicBezTo>
                <a:cubicBezTo>
                  <a:pt x="879475" y="2651125"/>
                  <a:pt x="815975" y="2711450"/>
                  <a:pt x="647700" y="3048000"/>
                </a:cubicBezTo>
                <a:cubicBezTo>
                  <a:pt x="479425" y="3384550"/>
                  <a:pt x="239712" y="3902075"/>
                  <a:pt x="0" y="44196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/>
          <p:nvPr/>
        </p:nvCxnSpPr>
        <p:spPr>
          <a:xfrm rot="5400000">
            <a:off x="-1053178" y="2566322"/>
            <a:ext cx="3620832" cy="1514475"/>
          </a:xfrm>
          <a:prstGeom prst="curved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-238125" y="2105025"/>
            <a:ext cx="1057275" cy="3552825"/>
          </a:xfrm>
          <a:custGeom>
            <a:avLst/>
            <a:gdLst>
              <a:gd name="connsiteX0" fmla="*/ 1057275 w 1057275"/>
              <a:gd name="connsiteY0" fmla="*/ 0 h 3552825"/>
              <a:gd name="connsiteX1" fmla="*/ 742950 w 1057275"/>
              <a:gd name="connsiteY1" fmla="*/ 628650 h 3552825"/>
              <a:gd name="connsiteX2" fmla="*/ 619125 w 1057275"/>
              <a:gd name="connsiteY2" fmla="*/ 1743075 h 3552825"/>
              <a:gd name="connsiteX3" fmla="*/ 495300 w 1057275"/>
              <a:gd name="connsiteY3" fmla="*/ 3028950 h 3552825"/>
              <a:gd name="connsiteX4" fmla="*/ 0 w 1057275"/>
              <a:gd name="connsiteY4" fmla="*/ 3552825 h 355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7275" h="3552825">
                <a:moveTo>
                  <a:pt x="1057275" y="0"/>
                </a:moveTo>
                <a:cubicBezTo>
                  <a:pt x="936625" y="169069"/>
                  <a:pt x="815975" y="338138"/>
                  <a:pt x="742950" y="628650"/>
                </a:cubicBezTo>
                <a:cubicBezTo>
                  <a:pt x="669925" y="919162"/>
                  <a:pt x="660400" y="1343025"/>
                  <a:pt x="619125" y="1743075"/>
                </a:cubicBezTo>
                <a:cubicBezTo>
                  <a:pt x="577850" y="2143125"/>
                  <a:pt x="598487" y="2727325"/>
                  <a:pt x="495300" y="3028950"/>
                </a:cubicBezTo>
                <a:cubicBezTo>
                  <a:pt x="392112" y="3330575"/>
                  <a:pt x="196056" y="3441700"/>
                  <a:pt x="0" y="35528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134670"/>
            <a:ext cx="9179580" cy="6291897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c. Tính: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42 + 18 – 10 =		    60 – 13 + 23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 		   =					 </a:t>
            </a:r>
            <a:r>
              <a:rPr lang="en-US" sz="18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=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430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42052" cy="33623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3885029" y="2606174"/>
            <a:ext cx="3058696" cy="966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989429" y="2596248"/>
            <a:ext cx="2696746" cy="99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89429" y="1757362"/>
            <a:ext cx="1125121" cy="4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989429" y="3045067"/>
            <a:ext cx="4424948" cy="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9235" y="3472415"/>
            <a:ext cx="72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 bài cho biết những gì? Đề bài hỏi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9235" y="4139299"/>
            <a:ext cx="728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thuộc dạng toán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9236" y="4690681"/>
            <a:ext cx="360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9235" y="5386841"/>
            <a:ext cx="108084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hãy xác định số lớn, số bé và phần nhiều hơn?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9296" y="6081887"/>
            <a:ext cx="7942072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913604" y="1757362"/>
            <a:ext cx="212524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89429" y="2167280"/>
            <a:ext cx="1125121" cy="47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13604" y="2167280"/>
            <a:ext cx="2807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13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183074"/>
            <a:ext cx="8913565" cy="68283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297111"/>
            <a:ext cx="9179580" cy="6291897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c. </a:t>
            </a:r>
            <a:r>
              <a:rPr lang="en-US" sz="29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42 + 18 – 10 =		    60 – 13 + 23 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		   =					 </a:t>
            </a:r>
            <a:r>
              <a:rPr lang="en-US" sz="18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9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=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707113" y="2095411"/>
            <a:ext cx="9777364" cy="65314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3.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Tóm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tắt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			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giải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38674" y="2735910"/>
            <a:ext cx="20789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Hai:</a:t>
            </a:r>
          </a:p>
          <a:p>
            <a:pPr>
              <a:lnSpc>
                <a:spcPct val="150000"/>
              </a:lnSpc>
            </a:pPr>
            <a:r>
              <a:rPr lang="en-US" sz="2800" b="1" dirty="0" err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Khối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Ba</a:t>
            </a:r>
            <a:r>
              <a:rPr lang="en-US" sz="24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846963" y="3145028"/>
            <a:ext cx="3531536" cy="189507"/>
            <a:chOff x="2960483" y="3186819"/>
            <a:chExt cx="3983530" cy="17654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3808326" y="3760774"/>
            <a:ext cx="5621032" cy="210857"/>
            <a:chOff x="2960483" y="3186819"/>
            <a:chExt cx="3983530" cy="176543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2960488" y="3277354"/>
              <a:ext cx="3983525" cy="0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960483" y="3186819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944013" y="3191346"/>
              <a:ext cx="0" cy="172016"/>
            </a:xfrm>
            <a:prstGeom prst="line">
              <a:avLst/>
            </a:prstGeom>
            <a:ln w="28575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/>
          <p:cNvCxnSpPr/>
          <p:nvPr/>
        </p:nvCxnSpPr>
        <p:spPr>
          <a:xfrm>
            <a:off x="7369045" y="3252166"/>
            <a:ext cx="9454" cy="651938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3202669" y="2770489"/>
            <a:ext cx="4201908" cy="523220"/>
            <a:chOff x="2229922" y="2812760"/>
            <a:chExt cx="4714088" cy="523220"/>
          </a:xfrm>
        </p:grpSpPr>
        <p:grpSp>
          <p:nvGrpSpPr>
            <p:cNvPr id="17" name="Group 16"/>
            <p:cNvGrpSpPr/>
            <p:nvPr/>
          </p:nvGrpSpPr>
          <p:grpSpPr>
            <a:xfrm>
              <a:off x="2952750" y="3111840"/>
              <a:ext cx="3991260" cy="174285"/>
              <a:chOff x="2952750" y="3111840"/>
              <a:chExt cx="3991260" cy="174285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2952750" y="3167449"/>
                <a:ext cx="193943" cy="118676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20" name="Freeform 19"/>
              <p:cNvSpPr/>
              <p:nvPr/>
            </p:nvSpPr>
            <p:spPr>
              <a:xfrm flipH="1">
                <a:off x="6627920" y="3111840"/>
                <a:ext cx="316090" cy="164354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2229922" y="2812760"/>
              <a:ext cx="42501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        ……………</a:t>
              </a:r>
              <a:endParaRPr lang="en-US" sz="2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 flipV="1">
            <a:off x="3810375" y="3919364"/>
            <a:ext cx="5594843" cy="663067"/>
            <a:chOff x="2952750" y="2623058"/>
            <a:chExt cx="3991261" cy="663067"/>
          </a:xfrm>
        </p:grpSpPr>
        <p:grpSp>
          <p:nvGrpSpPr>
            <p:cNvPr id="22" name="Group 21"/>
            <p:cNvGrpSpPr/>
            <p:nvPr/>
          </p:nvGrpSpPr>
          <p:grpSpPr>
            <a:xfrm>
              <a:off x="2952750" y="3066644"/>
              <a:ext cx="3991261" cy="219481"/>
              <a:chOff x="2952750" y="3066644"/>
              <a:chExt cx="3991261" cy="219481"/>
            </a:xfrm>
          </p:grpSpPr>
          <p:sp>
            <p:nvSpPr>
              <p:cNvPr id="24" name="Freeform 23"/>
              <p:cNvSpPr/>
              <p:nvPr/>
            </p:nvSpPr>
            <p:spPr>
              <a:xfrm>
                <a:off x="2952750" y="3076575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 flipH="1">
                <a:off x="6267736" y="3066644"/>
                <a:ext cx="676275" cy="209550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 flipV="1">
              <a:off x="4199410" y="2623058"/>
              <a:ext cx="2095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……………</a:t>
              </a:r>
              <a:endParaRPr lang="en-US" sz="2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335602" y="3307456"/>
            <a:ext cx="2644229" cy="523220"/>
            <a:chOff x="2952750" y="2933616"/>
            <a:chExt cx="5098345" cy="543690"/>
          </a:xfrm>
        </p:grpSpPr>
        <p:grpSp>
          <p:nvGrpSpPr>
            <p:cNvPr id="27" name="Group 26"/>
            <p:cNvGrpSpPr/>
            <p:nvPr/>
          </p:nvGrpSpPr>
          <p:grpSpPr>
            <a:xfrm>
              <a:off x="2952750" y="3288297"/>
              <a:ext cx="4046935" cy="166087"/>
              <a:chOff x="2952750" y="3288297"/>
              <a:chExt cx="4046935" cy="166087"/>
            </a:xfrm>
          </p:grpSpPr>
          <p:sp>
            <p:nvSpPr>
              <p:cNvPr id="29" name="Freeform 28"/>
              <p:cNvSpPr/>
              <p:nvPr/>
            </p:nvSpPr>
            <p:spPr>
              <a:xfrm>
                <a:off x="2952750" y="3288297"/>
                <a:ext cx="385674" cy="166087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 flipH="1">
                <a:off x="6687953" y="3288297"/>
                <a:ext cx="311732" cy="156155"/>
              </a:xfrm>
              <a:custGeom>
                <a:avLst/>
                <a:gdLst>
                  <a:gd name="connsiteX0" fmla="*/ 0 w 676275"/>
                  <a:gd name="connsiteY0" fmla="*/ 209550 h 209550"/>
                  <a:gd name="connsiteX1" fmla="*/ 171450 w 676275"/>
                  <a:gd name="connsiteY1" fmla="*/ 66675 h 209550"/>
                  <a:gd name="connsiteX2" fmla="*/ 676275 w 676275"/>
                  <a:gd name="connsiteY2" fmla="*/ 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76275" h="209550">
                    <a:moveTo>
                      <a:pt x="0" y="209550"/>
                    </a:moveTo>
                    <a:cubicBezTo>
                      <a:pt x="29369" y="155575"/>
                      <a:pt x="58738" y="101600"/>
                      <a:pt x="171450" y="66675"/>
                    </a:cubicBezTo>
                    <a:cubicBezTo>
                      <a:pt x="284163" y="31750"/>
                      <a:pt x="480219" y="15875"/>
                      <a:pt x="676275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b="1">
                  <a:solidFill>
                    <a:srgbClr val="7030A0"/>
                  </a:solidFill>
                  <a:latin typeface="HP001 4 hàng" panose="020B060305030202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2952750" y="2933616"/>
              <a:ext cx="5098345" cy="543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7030A0"/>
                  </a:solidFill>
                  <a:latin typeface="HP001 4 hàng" panose="020B0603050302020204" pitchFamily="34" charset="0"/>
                  <a:cs typeface="Times New Roman" panose="02020603050405020304" pitchFamily="18" charset="0"/>
                </a:rPr>
                <a:t>………………</a:t>
              </a:r>
              <a:endParaRPr lang="en-US" sz="28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360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393351" y="905699"/>
            <a:ext cx="6517204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kumimoji="0" lang="en-US" altLang="zh-CN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4605" y="2321781"/>
            <a:ext cx="9707548" cy="182357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2b, c; 3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just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(101)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5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1041400" y="1929246"/>
            <a:ext cx="10109200" cy="1938992"/>
          </a:xfrm>
          <a:prstGeom prst="rect">
            <a:avLst/>
          </a:prstGeom>
          <a:noFill/>
        </p:spPr>
        <p:txBody>
          <a:bodyPr spcFirstLastPara="1"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0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6000" b="1" dirty="0">
              <a:ln/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23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18055" y="1816100"/>
            <a:ext cx="5791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08000" y="2875002"/>
            <a:ext cx="111760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(100)</a:t>
            </a:r>
            <a:endParaRPr lang="en-US" sz="6600" dirty="0">
              <a:solidFill>
                <a:srgbClr val="FF0000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4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-1764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3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5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5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6"/>
            <a:ext cx="9179580" cy="4534322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5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5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     Ôn tập (100)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5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28"/>
            <a:ext cx="12188952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57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23763" y="5004623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054698" y="1510405"/>
            <a:ext cx="6516696" cy="80790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lang="en-US" altLang="zh-CN" sz="48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lang="en-US" altLang="zh-CN" sz="48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lang="en-US" altLang="zh-CN" sz="4800" dirty="0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800" dirty="0" err="1" smtClean="0">
                <a:solidFill>
                  <a:srgbClr val="3E28E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67160" y="2447925"/>
            <a:ext cx="9781789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99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53636" y="2404467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</a:t>
            </a:r>
            <a:r>
              <a:rPr kumimoji="0" lang="en-US" altLang="zh-CN" sz="8800" b="0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52296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3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43" y="384139"/>
            <a:ext cx="10794247" cy="28829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00350" y="1371600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76675" y="1371600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3050" y="1371600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4650" y="1371600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62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05900" y="1371600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88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121" y="3095624"/>
            <a:ext cx="10159869" cy="352208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8200" y="4263418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377769" y="4263418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8200" y="4917998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377769" y="4917998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8539" y="5610678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88108" y="5610678"/>
            <a:ext cx="5437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5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9" y="830114"/>
            <a:ext cx="11444288" cy="27119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0781" y="2088108"/>
            <a:ext cx="83869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0781" y="2656745"/>
            <a:ext cx="83869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12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70609" y="2088108"/>
            <a:ext cx="6591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70609" y="2656745"/>
            <a:ext cx="6591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20901" y="2097159"/>
            <a:ext cx="81887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11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20901" y="2656745"/>
            <a:ext cx="6591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2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78765" y="2058083"/>
            <a:ext cx="83869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14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278765" y="2623260"/>
            <a:ext cx="65915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6</a:t>
            </a:r>
            <a:endParaRPr lang="en-US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6871" y="3869322"/>
            <a:ext cx="10836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10" grpId="0" animBg="1"/>
      <p:bldP spid="11" grpId="0" animBg="1"/>
      <p:bldP spid="12" grpId="0" animBg="1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7" y="149098"/>
            <a:ext cx="11026903" cy="23318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22976" y="2331685"/>
            <a:ext cx="10836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22976" y="2823139"/>
            <a:ext cx="10836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2975" y="3576203"/>
            <a:ext cx="10836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2975" y="4019184"/>
            <a:ext cx="10836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2800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557" y="6193917"/>
            <a:ext cx="10836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li </a:t>
            </a:r>
            <a:r>
              <a:rPr 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57" y="4383109"/>
            <a:ext cx="9733864" cy="19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00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8548"/>
          <a:stretch/>
        </p:blipFill>
        <p:spPr>
          <a:xfrm>
            <a:off x="1638674" y="29678"/>
            <a:ext cx="8913565" cy="68283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0113" y="21266"/>
            <a:ext cx="8264629" cy="1104500"/>
          </a:xfrm>
        </p:spPr>
        <p:txBody>
          <a:bodyPr>
            <a:normAutofit/>
          </a:bodyPr>
          <a:lstStyle/>
          <a:p>
            <a:r>
              <a:rPr lang="en-US" sz="3000" b="1" err="1">
                <a:solidFill>
                  <a:srgbClr val="7030A0"/>
                </a:solidFill>
                <a:latin typeface="HP001 4 hàng" panose="020B0603050302020204" pitchFamily="34" charset="0"/>
              </a:rPr>
              <a:t>Thứ</a:t>
            </a: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hai </a:t>
            </a:r>
            <a:r>
              <a:rPr lang="en-US" sz="3000" b="1" err="1">
                <a:solidFill>
                  <a:srgbClr val="7030A0"/>
                </a:solidFill>
                <a:latin typeface="HP001 4 hàng" panose="020B0603050302020204" pitchFamily="34" charset="0"/>
              </a:rPr>
              <a:t>ngày</a:t>
            </a: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3 </a:t>
            </a:r>
            <a:r>
              <a:rPr lang="en-US" sz="3000" b="1" err="1">
                <a:solidFill>
                  <a:srgbClr val="7030A0"/>
                </a:solidFill>
                <a:latin typeface="HP001 4 hàng" panose="020B0603050302020204" pitchFamily="34" charset="0"/>
              </a:rPr>
              <a:t>tháng</a:t>
            </a: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1 </a:t>
            </a:r>
            <a:r>
              <a:rPr lang="en-US" sz="3000" b="1" err="1">
                <a:solidFill>
                  <a:srgbClr val="7030A0"/>
                </a:solidFill>
                <a:latin typeface="HP001 4 hàng" panose="020B0603050302020204" pitchFamily="34" charset="0"/>
              </a:rPr>
              <a:t>năm</a:t>
            </a:r>
            <a:r>
              <a:rPr lang="en-US" sz="3000" b="1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3000" b="1" smtClean="0">
                <a:solidFill>
                  <a:srgbClr val="7030A0"/>
                </a:solidFill>
                <a:latin typeface="HP001 4 hàng" panose="020B0603050302020204" pitchFamily="34" charset="0"/>
              </a:rPr>
              <a:t>2022</a:t>
            </a:r>
            <a:endParaRPr lang="en-US" sz="30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8674" y="753795"/>
            <a:ext cx="9179580" cy="6291897"/>
          </a:xfrm>
        </p:spPr>
        <p:txBody>
          <a:bodyPr>
            <a:normAutofit/>
          </a:bodyPr>
          <a:lstStyle/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>
                <a:solidFill>
                  <a:srgbClr val="7030A0"/>
                </a:solidFill>
                <a:latin typeface="HP001 4 hàng" panose="020B0603050302020204" pitchFamily="34" charset="0"/>
              </a:rPr>
              <a:t>               </a:t>
            </a:r>
            <a:r>
              <a:rPr lang="en-US" sz="29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         </a:t>
            </a:r>
            <a:r>
              <a:rPr lang="en-US" sz="29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Toán</a:t>
            </a:r>
            <a:endParaRPr lang="en-US" sz="2900" b="1" dirty="0" smtClean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		     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Ôn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(100)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Bài</a:t>
            </a:r>
            <a:r>
              <a:rPr lang="en-US" sz="29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2b. </a:t>
            </a:r>
            <a:r>
              <a:rPr lang="en-US" sz="29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Đặt</a:t>
            </a:r>
            <a:r>
              <a:rPr lang="en-US" sz="29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rồi</a:t>
            </a:r>
            <a:r>
              <a:rPr lang="en-US" sz="29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r>
              <a:rPr lang="en-US" sz="2900" b="1" dirty="0" err="1" smtClean="0">
                <a:solidFill>
                  <a:srgbClr val="7030A0"/>
                </a:solidFill>
                <a:latin typeface="HP001 4 hàng" panose="020B0603050302020204" pitchFamily="34" charset="0"/>
              </a:rPr>
              <a:t>tính</a:t>
            </a:r>
            <a:r>
              <a:rPr lang="en-US" sz="29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:</a:t>
            </a: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  <a:p>
            <a:pPr marL="0" indent="0">
              <a:lnSpc>
                <a:spcPts val="4900"/>
              </a:lnSpc>
              <a:spcBef>
                <a:spcPts val="0"/>
              </a:spcBef>
              <a:buNone/>
            </a:pPr>
            <a:r>
              <a:rPr lang="en-US" sz="2900" b="1" dirty="0" smtClean="0">
                <a:solidFill>
                  <a:srgbClr val="7030A0"/>
                </a:solidFill>
                <a:latin typeface="HP001 4 hàng" panose="020B0603050302020204" pitchFamily="34" charset="0"/>
              </a:rPr>
              <a:t> 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 Box 4"/>
          <p:cNvSpPr txBox="1"/>
          <p:nvPr/>
        </p:nvSpPr>
        <p:spPr>
          <a:xfrm>
            <a:off x="2458581" y="2616003"/>
            <a:ext cx="1233837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48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27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2226185" y="2862289"/>
            <a:ext cx="350042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2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449764" y="3842426"/>
            <a:ext cx="64008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4"/>
          <p:cNvSpPr txBox="1"/>
          <p:nvPr/>
        </p:nvSpPr>
        <p:spPr>
          <a:xfrm>
            <a:off x="4653479" y="2596547"/>
            <a:ext cx="1233837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25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75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" name="Text Box 7"/>
          <p:cNvSpPr txBox="1"/>
          <p:nvPr/>
        </p:nvSpPr>
        <p:spPr>
          <a:xfrm>
            <a:off x="4354408" y="2852358"/>
            <a:ext cx="350042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29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606562" y="3842020"/>
            <a:ext cx="64008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 Box 4"/>
          <p:cNvSpPr txBox="1"/>
          <p:nvPr/>
        </p:nvSpPr>
        <p:spPr>
          <a:xfrm>
            <a:off x="6722595" y="2605537"/>
            <a:ext cx="1233837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80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29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7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" name="Text Box 7"/>
          <p:cNvSpPr txBox="1"/>
          <p:nvPr/>
        </p:nvSpPr>
        <p:spPr>
          <a:xfrm>
            <a:off x="6490199" y="2851823"/>
            <a:ext cx="350042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4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>
            <a:off x="6713778" y="3851010"/>
            <a:ext cx="64008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 Box 4"/>
          <p:cNvSpPr txBox="1"/>
          <p:nvPr/>
        </p:nvSpPr>
        <p:spPr>
          <a:xfrm>
            <a:off x="8853475" y="2616003"/>
            <a:ext cx="1233837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100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" name="Text Box 7"/>
          <p:cNvSpPr txBox="1"/>
          <p:nvPr/>
        </p:nvSpPr>
        <p:spPr>
          <a:xfrm>
            <a:off x="8621079" y="2862289"/>
            <a:ext cx="350042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4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Straight Connector 54"/>
          <p:cNvCxnSpPr/>
          <p:nvPr/>
        </p:nvCxnSpPr>
        <p:spPr>
          <a:xfrm>
            <a:off x="8844658" y="3842426"/>
            <a:ext cx="64008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 Box 4"/>
          <p:cNvSpPr txBox="1"/>
          <p:nvPr/>
        </p:nvSpPr>
        <p:spPr>
          <a:xfrm>
            <a:off x="2449764" y="5092327"/>
            <a:ext cx="1233837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82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55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7" name="Text Box 7"/>
          <p:cNvSpPr txBox="1"/>
          <p:nvPr/>
        </p:nvSpPr>
        <p:spPr>
          <a:xfrm>
            <a:off x="2217368" y="5338613"/>
            <a:ext cx="350042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4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Straight Connector 57"/>
          <p:cNvCxnSpPr/>
          <p:nvPr/>
        </p:nvCxnSpPr>
        <p:spPr>
          <a:xfrm>
            <a:off x="2440947" y="6318750"/>
            <a:ext cx="64008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Box 4"/>
          <p:cNvSpPr txBox="1"/>
          <p:nvPr/>
        </p:nvSpPr>
        <p:spPr>
          <a:xfrm>
            <a:off x="4644662" y="5072871"/>
            <a:ext cx="1233837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50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39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0" name="Text Box 7"/>
          <p:cNvSpPr txBox="1"/>
          <p:nvPr/>
        </p:nvSpPr>
        <p:spPr>
          <a:xfrm>
            <a:off x="4412266" y="5319157"/>
            <a:ext cx="350042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4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4635845" y="6299294"/>
            <a:ext cx="64008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 Box 4"/>
          <p:cNvSpPr txBox="1"/>
          <p:nvPr/>
        </p:nvSpPr>
        <p:spPr>
          <a:xfrm>
            <a:off x="6713778" y="5081861"/>
            <a:ext cx="1233837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91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29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11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900" b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9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3" name="Text Box 7"/>
          <p:cNvSpPr txBox="1"/>
          <p:nvPr/>
        </p:nvSpPr>
        <p:spPr>
          <a:xfrm>
            <a:off x="6481382" y="5328147"/>
            <a:ext cx="350042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29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n-US" sz="29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6704961" y="6308284"/>
            <a:ext cx="64008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 Box 4"/>
          <p:cNvSpPr txBox="1"/>
          <p:nvPr/>
        </p:nvSpPr>
        <p:spPr>
          <a:xfrm>
            <a:off x="8816083" y="5092327"/>
            <a:ext cx="1233837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100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28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4900"/>
              </a:lnSpc>
            </a:pPr>
            <a:r>
              <a:rPr lang="en-US" sz="2900" b="1" smtClean="0">
                <a:solidFill>
                  <a:srgbClr val="7030A0"/>
                </a:solidFill>
                <a:latin typeface="HP001 4 hàng" panose="020B0603050302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……</a:t>
            </a:r>
            <a:endParaRPr lang="en-US" sz="2900" b="1" dirty="0">
              <a:solidFill>
                <a:srgbClr val="7030A0"/>
              </a:solidFill>
              <a:latin typeface="HP001 4 hàng" panose="020B060305030202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6" name="Text Box 7"/>
          <p:cNvSpPr txBox="1"/>
          <p:nvPr/>
        </p:nvSpPr>
        <p:spPr>
          <a:xfrm>
            <a:off x="8612262" y="5338613"/>
            <a:ext cx="350042" cy="720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900"/>
              </a:lnSpc>
            </a:pPr>
            <a:r>
              <a:rPr lang="en-US" sz="400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4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8835841" y="6318750"/>
            <a:ext cx="640080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4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29" grpId="0"/>
      <p:bldP spid="29" grpId="1"/>
      <p:bldP spid="30" grpId="0"/>
      <p:bldP spid="30" grpId="1"/>
      <p:bldP spid="50" grpId="0"/>
      <p:bldP spid="50" grpId="1"/>
      <p:bldP spid="51" grpId="0"/>
      <p:bldP spid="51" grpId="1"/>
      <p:bldP spid="53" grpId="0"/>
      <p:bldP spid="53" grpId="1"/>
      <p:bldP spid="54" grpId="0"/>
      <p:bldP spid="54" grpId="1"/>
      <p:bldP spid="56" grpId="0"/>
      <p:bldP spid="56" grpId="1"/>
      <p:bldP spid="57" grpId="0"/>
      <p:bldP spid="57" grpId="1"/>
      <p:bldP spid="59" grpId="0"/>
      <p:bldP spid="59" grpId="1"/>
      <p:bldP spid="60" grpId="0"/>
      <p:bldP spid="60" grpId="1"/>
      <p:bldP spid="62" grpId="0"/>
      <p:bldP spid="62" grpId="1"/>
      <p:bldP spid="63" grpId="0"/>
      <p:bldP spid="63" grpId="1"/>
      <p:bldP spid="65" grpId="0"/>
      <p:bldP spid="65" grpId="1"/>
      <p:bldP spid="66" grpId="0"/>
      <p:bldP spid="6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8104523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337</Words>
  <Application>Microsoft Office PowerPoint</Application>
  <PresentationFormat>Widescreen</PresentationFormat>
  <Paragraphs>105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SimSun</vt:lpstr>
      <vt:lpstr>Arial</vt:lpstr>
      <vt:lpstr>Calibri</vt:lpstr>
      <vt:lpstr>Calibri Light</vt:lpstr>
      <vt:lpstr>HP001 4 hàng</vt:lpstr>
      <vt:lpstr>HP001 5 hàng</vt:lpstr>
      <vt:lpstr>Times New Roman</vt:lpstr>
      <vt:lpstr>UTM Avo</vt:lpstr>
      <vt:lpstr>Office Theme</vt:lpstr>
      <vt:lpstr>PowerPoint Presentation</vt:lpstr>
      <vt:lpstr>PowerPoint Presentation</vt:lpstr>
      <vt:lpstr>Thứ hai ngày 3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hai ngày 3 tháng 1 năm 2022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13</cp:revision>
  <dcterms:created xsi:type="dcterms:W3CDTF">2021-12-29T07:33:18Z</dcterms:created>
  <dcterms:modified xsi:type="dcterms:W3CDTF">2022-01-18T09:39:29Z</dcterms:modified>
</cp:coreProperties>
</file>