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7" r:id="rId9"/>
    <p:sldId id="266" r:id="rId10"/>
    <p:sldId id="262" r:id="rId11"/>
    <p:sldId id="26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ECADB-D3A0-449F-8CDA-C8F58E93FA5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E4A94-8D20-475A-9E35-9353BE816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3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38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7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2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9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0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DCC77-CB48-44AB-9FD1-09E4E205E31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ải hình ảnh hinh nen powerpoint dang yeu 15b332e8da67a1 tại kho hình nền, 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20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1695" y="3028950"/>
            <a:ext cx="8183379" cy="120738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9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089" y="1177048"/>
            <a:ext cx="84533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nội dung bài 3, 4, 5.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tập kiến thức tổng hợp về toán học.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430125" cy="69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46580" y="192087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36525" y="2979777"/>
            <a:ext cx="11176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vui học toán (104)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6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Em vui học toán (104)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-1764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277796" y="1358310"/>
            <a:ext cx="9877772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529939" y="174454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9457" y="2837054"/>
            <a:ext cx="9781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 về hình học.</a:t>
            </a:r>
          </a:p>
          <a:p>
            <a:pPr marL="571500" indent="-571500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các năng lực toán học.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598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" y="238065"/>
            <a:ext cx="11734935" cy="514466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3895725" y="1009650"/>
            <a:ext cx="185737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6105525" y="1000125"/>
            <a:ext cx="185737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362950" y="1009650"/>
            <a:ext cx="2505075" cy="19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739" y="5200206"/>
            <a:ext cx="12115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nêu những sự vật có trong từng bức tranh. 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vật đó được tạo bởi hình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876" y="6154313"/>
            <a:ext cx="103813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b="89764"/>
          <a:stretch/>
        </p:blipFill>
        <p:spPr>
          <a:xfrm>
            <a:off x="453955" y="66676"/>
            <a:ext cx="11261795" cy="5334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227477" y="447675"/>
            <a:ext cx="1401798" cy="9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65777" y="447675"/>
            <a:ext cx="47260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ảng dây chun tạo hình Montessori - Rubber band Board | Kệ chữ A |  WebTreTho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4" y="723900"/>
            <a:ext cx="3895725" cy="39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7" y="804862"/>
            <a:ext cx="6746414" cy="2433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8" y="3814761"/>
            <a:ext cx="6654303" cy="2309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276" y="6275445"/>
            <a:ext cx="1098232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những hình trên, con có thể dùng dây để tạo thành nhiều hình khác đã học.</a:t>
            </a:r>
            <a:endParaRPr lang="en-US" sz="24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35" y="300037"/>
            <a:ext cx="4301215" cy="2862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4" y="290512"/>
            <a:ext cx="4476751" cy="2862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9335" y="3314700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cầu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575" y="3314700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5 cánh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Cách thắt dây giày 6 lỗ vừa nhanh vừa đẹp vô cùng độc lạ » Tin tức tổng  hợp, tin nhanh mới nhất trong ngày | TCN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083900"/>
            <a:ext cx="5168900" cy="24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29575" y="5029200"/>
            <a:ext cx="4035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cách buộc dây giày </a:t>
            </a:r>
          </a:p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những hình đã học.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28"/>
          <a:stretch/>
        </p:blipFill>
        <p:spPr>
          <a:xfrm>
            <a:off x="-123826" y="0"/>
            <a:ext cx="8496301" cy="553758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52"/>
          <a:stretch/>
        </p:blipFill>
        <p:spPr>
          <a:xfrm>
            <a:off x="4781548" y="2876549"/>
            <a:ext cx="7534277" cy="3997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434" y="5610698"/>
            <a:ext cx="355191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rủ người thân, bạn bè cùng chơi nhé!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174</Words>
  <Application>Microsoft Office PowerPoint</Application>
  <PresentationFormat>Widescreen</PresentationFormat>
  <Paragraphs>28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Thứ năm ngày 6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</cp:revision>
  <dcterms:created xsi:type="dcterms:W3CDTF">2022-01-03T13:16:50Z</dcterms:created>
  <dcterms:modified xsi:type="dcterms:W3CDTF">2022-01-09T12:11:03Z</dcterms:modified>
</cp:coreProperties>
</file>